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tags/tag3.xml" ContentType="application/vnd.openxmlformats-officedocument.presentationml.tags+xml"/>
  <Override PartName="/ppt/notesSlides/notesSlide3.xml" ContentType="application/vnd.openxmlformats-officedocument.presentationml.notesSlide+xml"/>
  <Override PartName="/ppt/tags/tag4.xml" ContentType="application/vnd.openxmlformats-officedocument.presentationml.tags+xml"/>
  <Override PartName="/ppt/notesSlides/notesSlide4.xml" ContentType="application/vnd.openxmlformats-officedocument.presentationml.notesSlide+xml"/>
  <Override PartName="/ppt/tags/tag5.xml" ContentType="application/vnd.openxmlformats-officedocument.presentationml.tags+xml"/>
  <Override PartName="/ppt/notesSlides/notesSlide5.xml" ContentType="application/vnd.openxmlformats-officedocument.presentationml.notesSlide+xml"/>
  <Override PartName="/ppt/tags/tag6.xml" ContentType="application/vnd.openxmlformats-officedocument.presentationml.tags+xml"/>
  <Override PartName="/ppt/notesSlides/notesSlide6.xml" ContentType="application/vnd.openxmlformats-officedocument.presentationml.notesSlide+xml"/>
  <Override PartName="/ppt/tags/tag7.xml" ContentType="application/vnd.openxmlformats-officedocument.presentationml.tags+xml"/>
  <Override PartName="/ppt/notesSlides/notesSlide7.xml" ContentType="application/vnd.openxmlformats-officedocument.presentationml.notesSlide+xml"/>
  <Override PartName="/ppt/tags/tag8.xml" ContentType="application/vnd.openxmlformats-officedocument.presentationml.tags+xml"/>
  <Override PartName="/ppt/notesSlides/notesSlide8.xml" ContentType="application/vnd.openxmlformats-officedocument.presentationml.notesSlide+xml"/>
  <Override PartName="/ppt/tags/tag9.xml" ContentType="application/vnd.openxmlformats-officedocument.presentationml.tags+xml"/>
  <Override PartName="/ppt/notesSlides/notesSlide9.xml" ContentType="application/vnd.openxmlformats-officedocument.presentationml.notesSlide+xml"/>
  <Override PartName="/ppt/tags/tag10.xml" ContentType="application/vnd.openxmlformats-officedocument.presentationml.tags+xml"/>
  <Override PartName="/ppt/notesSlides/notesSlide10.xml" ContentType="application/vnd.openxmlformats-officedocument.presentationml.notesSlide+xml"/>
  <Override PartName="/ppt/tags/tag11.xml" ContentType="application/vnd.openxmlformats-officedocument.presentationml.tags+xml"/>
  <Override PartName="/ppt/notesSlides/notesSlide11.xml" ContentType="application/vnd.openxmlformats-officedocument.presentationml.notesSlide+xml"/>
  <Override PartName="/ppt/tags/tag12.xml" ContentType="application/vnd.openxmlformats-officedocument.presentationml.tags+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32"/>
  </p:notesMasterIdLst>
  <p:sldIdLst>
    <p:sldId id="296" r:id="rId3"/>
    <p:sldId id="277" r:id="rId4"/>
    <p:sldId id="297" r:id="rId5"/>
    <p:sldId id="302" r:id="rId6"/>
    <p:sldId id="303" r:id="rId7"/>
    <p:sldId id="305" r:id="rId8"/>
    <p:sldId id="306" r:id="rId9"/>
    <p:sldId id="307" r:id="rId10"/>
    <p:sldId id="308" r:id="rId11"/>
    <p:sldId id="298" r:id="rId12"/>
    <p:sldId id="309" r:id="rId13"/>
    <p:sldId id="311" r:id="rId14"/>
    <p:sldId id="312" r:id="rId15"/>
    <p:sldId id="310" r:id="rId16"/>
    <p:sldId id="313" r:id="rId17"/>
    <p:sldId id="315" r:id="rId18"/>
    <p:sldId id="316" r:id="rId19"/>
    <p:sldId id="317" r:id="rId20"/>
    <p:sldId id="319" r:id="rId21"/>
    <p:sldId id="322" r:id="rId22"/>
    <p:sldId id="320" r:id="rId23"/>
    <p:sldId id="321" r:id="rId24"/>
    <p:sldId id="2007577152" r:id="rId25"/>
    <p:sldId id="2007577154" r:id="rId26"/>
    <p:sldId id="2007577155" r:id="rId27"/>
    <p:sldId id="2007577156" r:id="rId28"/>
    <p:sldId id="318" r:id="rId29"/>
    <p:sldId id="2007577153" r:id="rId30"/>
    <p:sldId id="279"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00"/>
    <a:srgbClr val="336600"/>
    <a:srgbClr val="FF66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67" d="100"/>
          <a:sy n="67" d="100"/>
        </p:scale>
        <p:origin x="774"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theme" Target="theme/theme1.xml"/><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4E699E3-1E58-4B39-8519-F915B59AE038}" type="datetimeFigureOut">
              <a:rPr lang="en-US" smtClean="0"/>
              <a:t>11/03/2025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AFC9145-046E-40D9-8FA6-DF5BB64EA6BE}" type="slidenum">
              <a:rPr lang="en-US" smtClean="0"/>
              <a:t>‹#›</a:t>
            </a:fld>
            <a:endParaRPr lang="en-US"/>
          </a:p>
        </p:txBody>
      </p:sp>
    </p:spTree>
    <p:extLst>
      <p:ext uri="{BB962C8B-B14F-4D97-AF65-F5344CB8AC3E}">
        <p14:creationId xmlns:p14="http://schemas.microsoft.com/office/powerpoint/2010/main" val="25711902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142B90-0194-40E5-91C4-8008DFE28A5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6134845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142B90-0194-40E5-91C4-8008DFE28A5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5582876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142B90-0194-40E5-91C4-8008DFE28A5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8880878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142B90-0194-40E5-91C4-8008DFE28A5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1126139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142B90-0194-40E5-91C4-8008DFE28A5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8940618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142B90-0194-40E5-91C4-8008DFE28A5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508185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142B90-0194-40E5-91C4-8008DFE28A5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6046264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142B90-0194-40E5-91C4-8008DFE28A5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85452550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142B90-0194-40E5-91C4-8008DFE28A5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91636396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142B90-0194-40E5-91C4-8008DFE28A5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5428943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142B90-0194-40E5-91C4-8008DFE28A5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564498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142B90-0194-40E5-91C4-8008DFE28A5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518770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142B90-0194-40E5-91C4-8008DFE28A5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7811150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142B90-0194-40E5-91C4-8008DFE28A5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3443880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142B90-0194-40E5-91C4-8008DFE28A5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382828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142B90-0194-40E5-91C4-8008DFE28A5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5912248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142B90-0194-40E5-91C4-8008DFE28A5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6788886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142B90-0194-40E5-91C4-8008DFE28A5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7029811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65CE71D-1115-4BF9-8900-D31C12E1DD0A}" type="datetimeFigureOut">
              <a:rPr lang="zh-CN" altLang="en-US" smtClean="0"/>
              <a:t>2025/3/11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3C77C91-A5E2-4BFD-A98D-383E4117A565}" type="slidenum">
              <a:rPr lang="zh-CN" altLang="en-US" smtClean="0"/>
              <a:t>‹#›</a:t>
            </a:fld>
            <a:endParaRPr lang="zh-CN" altLang="en-US"/>
          </a:p>
        </p:txBody>
      </p:sp>
    </p:spTree>
    <p:extLst>
      <p:ext uri="{BB962C8B-B14F-4D97-AF65-F5344CB8AC3E}">
        <p14:creationId xmlns:p14="http://schemas.microsoft.com/office/powerpoint/2010/main" val="4017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D65CE71D-1115-4BF9-8900-D31C12E1DD0A}" type="datetimeFigureOut">
              <a:rPr lang="zh-CN" altLang="en-US" smtClean="0"/>
              <a:t>2025/3/11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3C77C91-A5E2-4BFD-A98D-383E4117A565}" type="slidenum">
              <a:rPr lang="zh-CN" altLang="en-US" smtClean="0"/>
              <a:t>‹#›</a:t>
            </a:fld>
            <a:endParaRPr lang="zh-CN" altLang="en-US"/>
          </a:p>
        </p:txBody>
      </p:sp>
    </p:spTree>
    <p:extLst>
      <p:ext uri="{BB962C8B-B14F-4D97-AF65-F5344CB8AC3E}">
        <p14:creationId xmlns:p14="http://schemas.microsoft.com/office/powerpoint/2010/main" val="29861378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D65CE71D-1115-4BF9-8900-D31C12E1DD0A}" type="datetimeFigureOut">
              <a:rPr lang="zh-CN" altLang="en-US" smtClean="0"/>
              <a:t>2025/3/11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3C77C91-A5E2-4BFD-A98D-383E4117A565}" type="slidenum">
              <a:rPr lang="zh-CN" altLang="en-US" smtClean="0"/>
              <a:t>‹#›</a:t>
            </a:fld>
            <a:endParaRPr lang="zh-CN" altLang="en-US"/>
          </a:p>
        </p:txBody>
      </p:sp>
    </p:spTree>
    <p:extLst>
      <p:ext uri="{BB962C8B-B14F-4D97-AF65-F5344CB8AC3E}">
        <p14:creationId xmlns:p14="http://schemas.microsoft.com/office/powerpoint/2010/main" val="417165070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65CE71D-1115-4BF9-8900-D31C12E1DD0A}" type="datetimeFigureOut">
              <a:rPr lang="zh-CN" altLang="en-US" smtClean="0"/>
              <a:t>2025/3/11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3C77C91-A5E2-4BFD-A98D-383E4117A565}" type="slidenum">
              <a:rPr lang="zh-CN" altLang="en-US" smtClean="0"/>
              <a:t>‹#›</a:t>
            </a:fld>
            <a:endParaRPr lang="zh-CN" altLang="en-US"/>
          </a:p>
        </p:txBody>
      </p:sp>
    </p:spTree>
    <p:extLst>
      <p:ext uri="{BB962C8B-B14F-4D97-AF65-F5344CB8AC3E}">
        <p14:creationId xmlns:p14="http://schemas.microsoft.com/office/powerpoint/2010/main" val="25474193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pic>
        <p:nvPicPr>
          <p:cNvPr id="7" name="图片 6" descr="3"/>
          <p:cNvPicPr>
            <a:picLocks noChangeAspect="1"/>
          </p:cNvPicPr>
          <p:nvPr userDrawn="1"/>
        </p:nvPicPr>
        <p:blipFill>
          <a:blip r:embed="rId2"/>
          <a:stretch>
            <a:fillRect/>
          </a:stretch>
        </p:blipFill>
        <p:spPr>
          <a:xfrm>
            <a:off x="0" y="0"/>
            <a:ext cx="12202160" cy="6890385"/>
          </a:xfrm>
          <a:prstGeom prst="rect">
            <a:avLst/>
          </a:prstGeom>
        </p:spPr>
      </p:pic>
      <p:sp>
        <p:nvSpPr>
          <p:cNvPr id="8" name="圆角矩形 7"/>
          <p:cNvSpPr/>
          <p:nvPr userDrawn="1"/>
        </p:nvSpPr>
        <p:spPr>
          <a:xfrm>
            <a:off x="427990" y="294005"/>
            <a:ext cx="11336020" cy="626935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descr="4"/>
          <p:cNvPicPr>
            <a:picLocks noChangeAspect="1"/>
          </p:cNvPicPr>
          <p:nvPr userDrawn="1"/>
        </p:nvPicPr>
        <p:blipFill>
          <a:blip r:embed="rId3"/>
          <a:srcRect l="71703"/>
          <a:stretch>
            <a:fillRect/>
          </a:stretch>
        </p:blipFill>
        <p:spPr>
          <a:xfrm>
            <a:off x="9345930" y="-635"/>
            <a:ext cx="2846070" cy="6858635"/>
          </a:xfrm>
          <a:prstGeom prst="rect">
            <a:avLst/>
          </a:prstGeom>
        </p:spPr>
      </p:pic>
      <p:pic>
        <p:nvPicPr>
          <p:cNvPr id="11" name="图片 10" descr="5"/>
          <p:cNvPicPr>
            <a:picLocks noChangeAspect="1"/>
          </p:cNvPicPr>
          <p:nvPr userDrawn="1"/>
        </p:nvPicPr>
        <p:blipFill>
          <a:blip r:embed="rId4"/>
          <a:srcRect l="80018" t="58469"/>
          <a:stretch>
            <a:fillRect/>
          </a:stretch>
        </p:blipFill>
        <p:spPr>
          <a:xfrm>
            <a:off x="10048875" y="4373245"/>
            <a:ext cx="2153285" cy="2517140"/>
          </a:xfrm>
          <a:prstGeom prst="rect">
            <a:avLst/>
          </a:prstGeom>
        </p:spPr>
      </p:pic>
      <p:pic>
        <p:nvPicPr>
          <p:cNvPr id="12" name="图片 11" descr="5"/>
          <p:cNvPicPr>
            <a:picLocks noChangeAspect="1"/>
          </p:cNvPicPr>
          <p:nvPr userDrawn="1"/>
        </p:nvPicPr>
        <p:blipFill>
          <a:blip r:embed="rId4"/>
          <a:srcRect t="58469" r="69695"/>
          <a:stretch>
            <a:fillRect/>
          </a:stretch>
        </p:blipFill>
        <p:spPr>
          <a:xfrm>
            <a:off x="0" y="4540885"/>
            <a:ext cx="3048000" cy="2349500"/>
          </a:xfrm>
          <a:prstGeom prst="rect">
            <a:avLst/>
          </a:prstGeom>
        </p:spPr>
      </p:pic>
    </p:spTree>
    <p:extLst>
      <p:ext uri="{BB962C8B-B14F-4D97-AF65-F5344CB8AC3E}">
        <p14:creationId xmlns:p14="http://schemas.microsoft.com/office/powerpoint/2010/main" val="67488315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65CE71D-1115-4BF9-8900-D31C12E1DD0A}" type="datetimeFigureOut">
              <a:rPr lang="zh-CN" altLang="en-US" smtClean="0"/>
              <a:t>2025/3/11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3C77C91-A5E2-4BFD-A98D-383E4117A565}" type="slidenum">
              <a:rPr lang="zh-CN" altLang="en-US" smtClean="0"/>
              <a:t>‹#›</a:t>
            </a:fld>
            <a:endParaRPr lang="zh-CN" altLang="en-US"/>
          </a:p>
        </p:txBody>
      </p:sp>
      <p:pic>
        <p:nvPicPr>
          <p:cNvPr id="7" name="图片 6" descr="3"/>
          <p:cNvPicPr>
            <a:picLocks noChangeAspect="1"/>
          </p:cNvPicPr>
          <p:nvPr userDrawn="1"/>
        </p:nvPicPr>
        <p:blipFill>
          <a:blip r:embed="rId2"/>
          <a:stretch>
            <a:fillRect/>
          </a:stretch>
        </p:blipFill>
        <p:spPr>
          <a:xfrm>
            <a:off x="0" y="0"/>
            <a:ext cx="12202160" cy="6890385"/>
          </a:xfrm>
          <a:prstGeom prst="rect">
            <a:avLst/>
          </a:prstGeom>
        </p:spPr>
      </p:pic>
      <p:sp>
        <p:nvSpPr>
          <p:cNvPr id="8" name="圆角矩形 7"/>
          <p:cNvSpPr/>
          <p:nvPr userDrawn="1"/>
        </p:nvSpPr>
        <p:spPr>
          <a:xfrm>
            <a:off x="427990" y="294005"/>
            <a:ext cx="11336020" cy="626935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10" descr="5"/>
          <p:cNvPicPr>
            <a:picLocks noChangeAspect="1"/>
          </p:cNvPicPr>
          <p:nvPr userDrawn="1"/>
        </p:nvPicPr>
        <p:blipFill>
          <a:blip r:embed="rId3"/>
          <a:srcRect l="80018" t="58469"/>
          <a:stretch>
            <a:fillRect/>
          </a:stretch>
        </p:blipFill>
        <p:spPr>
          <a:xfrm>
            <a:off x="10048875" y="4373245"/>
            <a:ext cx="2153285" cy="2517140"/>
          </a:xfrm>
          <a:prstGeom prst="rect">
            <a:avLst/>
          </a:prstGeom>
        </p:spPr>
      </p:pic>
      <p:pic>
        <p:nvPicPr>
          <p:cNvPr id="10" name="图片 11" descr="5"/>
          <p:cNvPicPr>
            <a:picLocks noChangeAspect="1"/>
          </p:cNvPicPr>
          <p:nvPr userDrawn="1"/>
        </p:nvPicPr>
        <p:blipFill>
          <a:blip r:embed="rId3"/>
          <a:srcRect t="58469" r="69695"/>
          <a:stretch>
            <a:fillRect/>
          </a:stretch>
        </p:blipFill>
        <p:spPr>
          <a:xfrm>
            <a:off x="0" y="4540885"/>
            <a:ext cx="3048000" cy="2349500"/>
          </a:xfrm>
          <a:prstGeom prst="rect">
            <a:avLst/>
          </a:prstGeom>
        </p:spPr>
      </p:pic>
    </p:spTree>
    <p:extLst>
      <p:ext uri="{BB962C8B-B14F-4D97-AF65-F5344CB8AC3E}">
        <p14:creationId xmlns:p14="http://schemas.microsoft.com/office/powerpoint/2010/main" val="354954164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p:txBody>
          <a:bodyPr/>
          <a:lstStyle/>
          <a:p>
            <a:fld id="{D65CE71D-1115-4BF9-8900-D31C12E1DD0A}" type="datetimeFigureOut">
              <a:rPr lang="zh-CN" altLang="en-US" smtClean="0"/>
              <a:t>2025/3/11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3C77C91-A5E2-4BFD-A98D-383E4117A565}" type="slidenum">
              <a:rPr lang="zh-CN" altLang="en-US" smtClean="0"/>
              <a:t>‹#›</a:t>
            </a:fld>
            <a:endParaRPr lang="zh-CN" altLang="en-US"/>
          </a:p>
        </p:txBody>
      </p:sp>
    </p:spTree>
    <p:extLst>
      <p:ext uri="{BB962C8B-B14F-4D97-AF65-F5344CB8AC3E}">
        <p14:creationId xmlns:p14="http://schemas.microsoft.com/office/powerpoint/2010/main" val="111831977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p:txBody>
          <a:bodyPr/>
          <a:lstStyle/>
          <a:p>
            <a:fld id="{D65CE71D-1115-4BF9-8900-D31C12E1DD0A}" type="datetimeFigureOut">
              <a:rPr lang="zh-CN" altLang="en-US" smtClean="0"/>
              <a:t>2025/3/11</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33C77C91-A5E2-4BFD-A98D-383E4117A565}" type="slidenum">
              <a:rPr lang="zh-CN" altLang="en-US" smtClean="0"/>
              <a:t>‹#›</a:t>
            </a:fld>
            <a:endParaRPr lang="zh-CN" altLang="en-US"/>
          </a:p>
        </p:txBody>
      </p:sp>
    </p:spTree>
    <p:extLst>
      <p:ext uri="{BB962C8B-B14F-4D97-AF65-F5344CB8AC3E}">
        <p14:creationId xmlns:p14="http://schemas.microsoft.com/office/powerpoint/2010/main" val="368523720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65CE71D-1115-4BF9-8900-D31C12E1DD0A}" type="datetimeFigureOut">
              <a:rPr lang="zh-CN" altLang="en-US" smtClean="0"/>
              <a:t>2025/3/11</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33C77C91-A5E2-4BFD-A98D-383E4117A565}" type="slidenum">
              <a:rPr lang="zh-CN" altLang="en-US" smtClean="0"/>
              <a:t>‹#›</a:t>
            </a:fld>
            <a:endParaRPr lang="zh-CN" altLang="en-US"/>
          </a:p>
        </p:txBody>
      </p:sp>
      <p:pic>
        <p:nvPicPr>
          <p:cNvPr id="6" name="图片 6" descr="3"/>
          <p:cNvPicPr>
            <a:picLocks noChangeAspect="1"/>
          </p:cNvPicPr>
          <p:nvPr userDrawn="1"/>
        </p:nvPicPr>
        <p:blipFill>
          <a:blip r:embed="rId2"/>
          <a:stretch>
            <a:fillRect/>
          </a:stretch>
        </p:blipFill>
        <p:spPr>
          <a:xfrm>
            <a:off x="0" y="0"/>
            <a:ext cx="12202160" cy="6890385"/>
          </a:xfrm>
          <a:prstGeom prst="rect">
            <a:avLst/>
          </a:prstGeom>
        </p:spPr>
      </p:pic>
      <p:sp>
        <p:nvSpPr>
          <p:cNvPr id="7" name="圆角矩形 7"/>
          <p:cNvSpPr/>
          <p:nvPr userDrawn="1"/>
        </p:nvSpPr>
        <p:spPr>
          <a:xfrm>
            <a:off x="427990" y="294005"/>
            <a:ext cx="11336020" cy="626935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41268151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bg>
      <p:bgPr>
        <a:blipFill dpi="0" rotWithShape="1">
          <a:blip r:embed="rId2">
            <a:lum/>
          </a:blip>
          <a:srcRect/>
          <a:stretch>
            <a:fillRect l="-1500" b="-3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5567311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65CE71D-1115-4BF9-8900-D31C12E1DD0A}" type="datetimeFigureOut">
              <a:rPr lang="zh-CN" altLang="en-US" smtClean="0"/>
              <a:t>2025/3/11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3C77C91-A5E2-4BFD-A98D-383E4117A565}" type="slidenum">
              <a:rPr lang="zh-CN" altLang="en-US" smtClean="0"/>
              <a:t>‹#›</a:t>
            </a:fld>
            <a:endParaRPr lang="zh-CN" altLang="en-US"/>
          </a:p>
        </p:txBody>
      </p:sp>
    </p:spTree>
    <p:extLst>
      <p:ext uri="{BB962C8B-B14F-4D97-AF65-F5344CB8AC3E}">
        <p14:creationId xmlns:p14="http://schemas.microsoft.com/office/powerpoint/2010/main" val="7175172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pic>
        <p:nvPicPr>
          <p:cNvPr id="7" name="图片 6" descr="3"/>
          <p:cNvPicPr>
            <a:picLocks noChangeAspect="1"/>
          </p:cNvPicPr>
          <p:nvPr userDrawn="1"/>
        </p:nvPicPr>
        <p:blipFill>
          <a:blip r:embed="rId2"/>
          <a:stretch>
            <a:fillRect/>
          </a:stretch>
        </p:blipFill>
        <p:spPr>
          <a:xfrm>
            <a:off x="0" y="0"/>
            <a:ext cx="12202160" cy="6890385"/>
          </a:xfrm>
          <a:prstGeom prst="rect">
            <a:avLst/>
          </a:prstGeom>
        </p:spPr>
      </p:pic>
      <p:sp>
        <p:nvSpPr>
          <p:cNvPr id="8" name="圆角矩形 7"/>
          <p:cNvSpPr/>
          <p:nvPr userDrawn="1"/>
        </p:nvSpPr>
        <p:spPr>
          <a:xfrm>
            <a:off x="427990" y="294005"/>
            <a:ext cx="11336020" cy="626935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descr="4"/>
          <p:cNvPicPr>
            <a:picLocks noChangeAspect="1"/>
          </p:cNvPicPr>
          <p:nvPr userDrawn="1"/>
        </p:nvPicPr>
        <p:blipFill>
          <a:blip r:embed="rId3"/>
          <a:srcRect l="71703"/>
          <a:stretch>
            <a:fillRect/>
          </a:stretch>
        </p:blipFill>
        <p:spPr>
          <a:xfrm>
            <a:off x="9345930" y="-635"/>
            <a:ext cx="2846070" cy="6858635"/>
          </a:xfrm>
          <a:prstGeom prst="rect">
            <a:avLst/>
          </a:prstGeom>
        </p:spPr>
      </p:pic>
      <p:pic>
        <p:nvPicPr>
          <p:cNvPr id="11" name="图片 10" descr="5"/>
          <p:cNvPicPr>
            <a:picLocks noChangeAspect="1"/>
          </p:cNvPicPr>
          <p:nvPr userDrawn="1"/>
        </p:nvPicPr>
        <p:blipFill>
          <a:blip r:embed="rId4"/>
          <a:srcRect l="80018" t="58469"/>
          <a:stretch>
            <a:fillRect/>
          </a:stretch>
        </p:blipFill>
        <p:spPr>
          <a:xfrm>
            <a:off x="10048875" y="4373245"/>
            <a:ext cx="2153285" cy="2517140"/>
          </a:xfrm>
          <a:prstGeom prst="rect">
            <a:avLst/>
          </a:prstGeom>
        </p:spPr>
      </p:pic>
      <p:pic>
        <p:nvPicPr>
          <p:cNvPr id="12" name="图片 11" descr="5"/>
          <p:cNvPicPr>
            <a:picLocks noChangeAspect="1"/>
          </p:cNvPicPr>
          <p:nvPr userDrawn="1"/>
        </p:nvPicPr>
        <p:blipFill>
          <a:blip r:embed="rId4"/>
          <a:srcRect t="58469" r="69695"/>
          <a:stretch>
            <a:fillRect/>
          </a:stretch>
        </p:blipFill>
        <p:spPr>
          <a:xfrm>
            <a:off x="0" y="4540885"/>
            <a:ext cx="3048000" cy="2349500"/>
          </a:xfrm>
          <a:prstGeom prst="rect">
            <a:avLst/>
          </a:prstGeom>
        </p:spPr>
      </p:pic>
    </p:spTree>
    <p:extLst>
      <p:ext uri="{BB962C8B-B14F-4D97-AF65-F5344CB8AC3E}">
        <p14:creationId xmlns:p14="http://schemas.microsoft.com/office/powerpoint/2010/main" val="250358258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65CE71D-1115-4BF9-8900-D31C12E1DD0A}" type="datetimeFigureOut">
              <a:rPr lang="zh-CN" altLang="en-US" smtClean="0"/>
              <a:t>2025/3/11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3C77C91-A5E2-4BFD-A98D-383E4117A565}" type="slidenum">
              <a:rPr lang="zh-CN" altLang="en-US" smtClean="0"/>
              <a:t>‹#›</a:t>
            </a:fld>
            <a:endParaRPr lang="zh-CN" altLang="en-US"/>
          </a:p>
        </p:txBody>
      </p:sp>
    </p:spTree>
    <p:extLst>
      <p:ext uri="{BB962C8B-B14F-4D97-AF65-F5344CB8AC3E}">
        <p14:creationId xmlns:p14="http://schemas.microsoft.com/office/powerpoint/2010/main" val="90409150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D65CE71D-1115-4BF9-8900-D31C12E1DD0A}" type="datetimeFigureOut">
              <a:rPr lang="zh-CN" altLang="en-US" smtClean="0"/>
              <a:t>2025/3/11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3C77C91-A5E2-4BFD-A98D-383E4117A565}" type="slidenum">
              <a:rPr lang="zh-CN" altLang="en-US" smtClean="0"/>
              <a:t>‹#›</a:t>
            </a:fld>
            <a:endParaRPr lang="zh-CN" altLang="en-US"/>
          </a:p>
        </p:txBody>
      </p:sp>
    </p:spTree>
    <p:extLst>
      <p:ext uri="{BB962C8B-B14F-4D97-AF65-F5344CB8AC3E}">
        <p14:creationId xmlns:p14="http://schemas.microsoft.com/office/powerpoint/2010/main" val="220975730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D65CE71D-1115-4BF9-8900-D31C12E1DD0A}" type="datetimeFigureOut">
              <a:rPr lang="zh-CN" altLang="en-US" smtClean="0"/>
              <a:t>2025/3/11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3C77C91-A5E2-4BFD-A98D-383E4117A565}" type="slidenum">
              <a:rPr lang="zh-CN" altLang="en-US" smtClean="0"/>
              <a:t>‹#›</a:t>
            </a:fld>
            <a:endParaRPr lang="zh-CN" altLang="en-US"/>
          </a:p>
        </p:txBody>
      </p:sp>
    </p:spTree>
    <p:extLst>
      <p:ext uri="{BB962C8B-B14F-4D97-AF65-F5344CB8AC3E}">
        <p14:creationId xmlns:p14="http://schemas.microsoft.com/office/powerpoint/2010/main" val="904885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65CE71D-1115-4BF9-8900-D31C12E1DD0A}" type="datetimeFigureOut">
              <a:rPr lang="zh-CN" altLang="en-US" smtClean="0"/>
              <a:t>2025/3/11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3C77C91-A5E2-4BFD-A98D-383E4117A565}" type="slidenum">
              <a:rPr lang="zh-CN" altLang="en-US" smtClean="0"/>
              <a:t>‹#›</a:t>
            </a:fld>
            <a:endParaRPr lang="zh-CN" altLang="en-US"/>
          </a:p>
        </p:txBody>
      </p:sp>
      <p:pic>
        <p:nvPicPr>
          <p:cNvPr id="7" name="图片 6" descr="3"/>
          <p:cNvPicPr>
            <a:picLocks noChangeAspect="1"/>
          </p:cNvPicPr>
          <p:nvPr userDrawn="1"/>
        </p:nvPicPr>
        <p:blipFill>
          <a:blip r:embed="rId2"/>
          <a:stretch>
            <a:fillRect/>
          </a:stretch>
        </p:blipFill>
        <p:spPr>
          <a:xfrm>
            <a:off x="0" y="0"/>
            <a:ext cx="12202160" cy="6890385"/>
          </a:xfrm>
          <a:prstGeom prst="rect">
            <a:avLst/>
          </a:prstGeom>
        </p:spPr>
      </p:pic>
      <p:sp>
        <p:nvSpPr>
          <p:cNvPr id="8" name="圆角矩形 7"/>
          <p:cNvSpPr/>
          <p:nvPr userDrawn="1"/>
        </p:nvSpPr>
        <p:spPr>
          <a:xfrm>
            <a:off x="427990" y="294005"/>
            <a:ext cx="11336020" cy="626935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10" descr="5"/>
          <p:cNvPicPr>
            <a:picLocks noChangeAspect="1"/>
          </p:cNvPicPr>
          <p:nvPr userDrawn="1"/>
        </p:nvPicPr>
        <p:blipFill>
          <a:blip r:embed="rId3"/>
          <a:srcRect l="80018" t="58469"/>
          <a:stretch>
            <a:fillRect/>
          </a:stretch>
        </p:blipFill>
        <p:spPr>
          <a:xfrm>
            <a:off x="10048875" y="4373245"/>
            <a:ext cx="2153285" cy="2517140"/>
          </a:xfrm>
          <a:prstGeom prst="rect">
            <a:avLst/>
          </a:prstGeom>
        </p:spPr>
      </p:pic>
      <p:pic>
        <p:nvPicPr>
          <p:cNvPr id="10" name="图片 11" descr="5"/>
          <p:cNvPicPr>
            <a:picLocks noChangeAspect="1"/>
          </p:cNvPicPr>
          <p:nvPr userDrawn="1"/>
        </p:nvPicPr>
        <p:blipFill>
          <a:blip r:embed="rId3"/>
          <a:srcRect t="58469" r="69695"/>
          <a:stretch>
            <a:fillRect/>
          </a:stretch>
        </p:blipFill>
        <p:spPr>
          <a:xfrm>
            <a:off x="0" y="4540885"/>
            <a:ext cx="3048000" cy="2349500"/>
          </a:xfrm>
          <a:prstGeom prst="rect">
            <a:avLst/>
          </a:prstGeom>
        </p:spPr>
      </p:pic>
    </p:spTree>
    <p:extLst>
      <p:ext uri="{BB962C8B-B14F-4D97-AF65-F5344CB8AC3E}">
        <p14:creationId xmlns:p14="http://schemas.microsoft.com/office/powerpoint/2010/main" val="22112524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p:txBody>
          <a:bodyPr/>
          <a:lstStyle/>
          <a:p>
            <a:fld id="{D65CE71D-1115-4BF9-8900-D31C12E1DD0A}" type="datetimeFigureOut">
              <a:rPr lang="zh-CN" altLang="en-US" smtClean="0"/>
              <a:t>2025/3/11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3C77C91-A5E2-4BFD-A98D-383E4117A565}" type="slidenum">
              <a:rPr lang="zh-CN" altLang="en-US" smtClean="0"/>
              <a:t>‹#›</a:t>
            </a:fld>
            <a:endParaRPr lang="zh-CN" altLang="en-US"/>
          </a:p>
        </p:txBody>
      </p:sp>
    </p:spTree>
    <p:extLst>
      <p:ext uri="{BB962C8B-B14F-4D97-AF65-F5344CB8AC3E}">
        <p14:creationId xmlns:p14="http://schemas.microsoft.com/office/powerpoint/2010/main" val="30085005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p:txBody>
          <a:bodyPr/>
          <a:lstStyle/>
          <a:p>
            <a:fld id="{D65CE71D-1115-4BF9-8900-D31C12E1DD0A}" type="datetimeFigureOut">
              <a:rPr lang="zh-CN" altLang="en-US" smtClean="0"/>
              <a:t>2025/3/11</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33C77C91-A5E2-4BFD-A98D-383E4117A565}" type="slidenum">
              <a:rPr lang="zh-CN" altLang="en-US" smtClean="0"/>
              <a:t>‹#›</a:t>
            </a:fld>
            <a:endParaRPr lang="zh-CN" altLang="en-US"/>
          </a:p>
        </p:txBody>
      </p:sp>
    </p:spTree>
    <p:extLst>
      <p:ext uri="{BB962C8B-B14F-4D97-AF65-F5344CB8AC3E}">
        <p14:creationId xmlns:p14="http://schemas.microsoft.com/office/powerpoint/2010/main" val="3066251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65CE71D-1115-4BF9-8900-D31C12E1DD0A}" type="datetimeFigureOut">
              <a:rPr lang="zh-CN" altLang="en-US" smtClean="0"/>
              <a:t>2025/3/11</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33C77C91-A5E2-4BFD-A98D-383E4117A565}" type="slidenum">
              <a:rPr lang="zh-CN" altLang="en-US" smtClean="0"/>
              <a:t>‹#›</a:t>
            </a:fld>
            <a:endParaRPr lang="zh-CN" altLang="en-US"/>
          </a:p>
        </p:txBody>
      </p:sp>
      <p:pic>
        <p:nvPicPr>
          <p:cNvPr id="6" name="图片 6" descr="3"/>
          <p:cNvPicPr>
            <a:picLocks noChangeAspect="1"/>
          </p:cNvPicPr>
          <p:nvPr userDrawn="1"/>
        </p:nvPicPr>
        <p:blipFill>
          <a:blip r:embed="rId2"/>
          <a:stretch>
            <a:fillRect/>
          </a:stretch>
        </p:blipFill>
        <p:spPr>
          <a:xfrm>
            <a:off x="0" y="0"/>
            <a:ext cx="12202160" cy="6890385"/>
          </a:xfrm>
          <a:prstGeom prst="rect">
            <a:avLst/>
          </a:prstGeom>
        </p:spPr>
      </p:pic>
      <p:sp>
        <p:nvSpPr>
          <p:cNvPr id="7" name="圆角矩形 7"/>
          <p:cNvSpPr/>
          <p:nvPr userDrawn="1"/>
        </p:nvSpPr>
        <p:spPr>
          <a:xfrm>
            <a:off x="427990" y="294005"/>
            <a:ext cx="11336020" cy="626935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3403830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bg>
      <p:bgPr>
        <a:blipFill dpi="0" rotWithShape="1">
          <a:blip r:embed="rId2">
            <a:lum/>
          </a:blip>
          <a:srcRect/>
          <a:stretch>
            <a:fillRect l="-1500" b="-3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558482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65CE71D-1115-4BF9-8900-D31C12E1DD0A}" type="datetimeFigureOut">
              <a:rPr lang="zh-CN" altLang="en-US" smtClean="0"/>
              <a:t>2025/3/11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3C77C91-A5E2-4BFD-A98D-383E4117A565}" type="slidenum">
              <a:rPr lang="zh-CN" altLang="en-US" smtClean="0"/>
              <a:t>‹#›</a:t>
            </a:fld>
            <a:endParaRPr lang="zh-CN" altLang="en-US"/>
          </a:p>
        </p:txBody>
      </p:sp>
    </p:spTree>
    <p:extLst>
      <p:ext uri="{BB962C8B-B14F-4D97-AF65-F5344CB8AC3E}">
        <p14:creationId xmlns:p14="http://schemas.microsoft.com/office/powerpoint/2010/main" val="41073175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65CE71D-1115-4BF9-8900-D31C12E1DD0A}" type="datetimeFigureOut">
              <a:rPr lang="zh-CN" altLang="en-US" smtClean="0"/>
              <a:t>2025/3/11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3C77C91-A5E2-4BFD-A98D-383E4117A565}" type="slidenum">
              <a:rPr lang="zh-CN" altLang="en-US" smtClean="0"/>
              <a:t>‹#›</a:t>
            </a:fld>
            <a:endParaRPr lang="zh-CN" altLang="en-US"/>
          </a:p>
        </p:txBody>
      </p:sp>
    </p:spTree>
    <p:extLst>
      <p:ext uri="{BB962C8B-B14F-4D97-AF65-F5344CB8AC3E}">
        <p14:creationId xmlns:p14="http://schemas.microsoft.com/office/powerpoint/2010/main" val="38514092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hyperlink" Target="https://www.facebook.com/teamKTUTS" TargetMode="Externa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65CE71D-1115-4BF9-8900-D31C12E1DD0A}" type="datetimeFigureOut">
              <a:rPr lang="zh-CN" altLang="en-US" smtClean="0"/>
              <a:t>2025/3/11</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C77C91-A5E2-4BFD-A98D-383E4117A565}" type="slidenum">
              <a:rPr lang="zh-CN" altLang="en-US" smtClean="0"/>
              <a:t>‹#›</a:t>
            </a:fld>
            <a:endParaRPr lang="zh-CN" altLang="en-US"/>
          </a:p>
        </p:txBody>
      </p:sp>
      <p:pic>
        <p:nvPicPr>
          <p:cNvPr id="7" name="Picture 6" descr="A picture containing diagram&#10;&#10;Description automatically generated">
            <a:extLst>
              <a:ext uri="{FF2B5EF4-FFF2-40B4-BE49-F238E27FC236}">
                <a16:creationId xmlns:a16="http://schemas.microsoft.com/office/drawing/2014/main" id="{575B87B0-679F-473C-8504-1D6269DB471C}"/>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6934160" y="19141587"/>
            <a:ext cx="1881378" cy="1625303"/>
          </a:xfrm>
          <a:prstGeom prst="rect">
            <a:avLst/>
          </a:prstGeom>
        </p:spPr>
      </p:pic>
      <p:pic>
        <p:nvPicPr>
          <p:cNvPr id="8" name="Picture 7" descr="A picture containing diagram&#10;&#10;Description automatically generated">
            <a:extLst>
              <a:ext uri="{FF2B5EF4-FFF2-40B4-BE49-F238E27FC236}">
                <a16:creationId xmlns:a16="http://schemas.microsoft.com/office/drawing/2014/main" id="{EB7CD6FB-7054-43BA-8352-70A30188D19C}"/>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6144240" y="18511814"/>
            <a:ext cx="1881378" cy="1625303"/>
          </a:xfrm>
          <a:prstGeom prst="rect">
            <a:avLst/>
          </a:prstGeom>
        </p:spPr>
      </p:pic>
      <p:pic>
        <p:nvPicPr>
          <p:cNvPr id="9" name="Picture 8" descr="A picture containing diagram&#10;&#10;Description automatically generated">
            <a:extLst>
              <a:ext uri="{FF2B5EF4-FFF2-40B4-BE49-F238E27FC236}">
                <a16:creationId xmlns:a16="http://schemas.microsoft.com/office/drawing/2014/main" id="{E77EB059-68D3-4608-8FF9-C5161B4D2166}"/>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6934160" y="-12334095"/>
            <a:ext cx="1881378" cy="1625303"/>
          </a:xfrm>
          <a:prstGeom prst="rect">
            <a:avLst/>
          </a:prstGeom>
        </p:spPr>
      </p:pic>
      <p:pic>
        <p:nvPicPr>
          <p:cNvPr id="10" name="Picture 9" descr="A picture containing diagram&#10;&#10;Description automatically generated">
            <a:extLst>
              <a:ext uri="{FF2B5EF4-FFF2-40B4-BE49-F238E27FC236}">
                <a16:creationId xmlns:a16="http://schemas.microsoft.com/office/drawing/2014/main" id="{440BC561-80CB-43E4-961E-80441F2AAD55}"/>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6163671" y="-12151217"/>
            <a:ext cx="1881378" cy="1625303"/>
          </a:xfrm>
          <a:prstGeom prst="rect">
            <a:avLst/>
          </a:prstGeom>
        </p:spPr>
      </p:pic>
    </p:spTree>
    <p:extLst>
      <p:ext uri="{BB962C8B-B14F-4D97-AF65-F5344CB8AC3E}">
        <p14:creationId xmlns:p14="http://schemas.microsoft.com/office/powerpoint/2010/main" val="428321115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65CE71D-1115-4BF9-8900-D31C12E1DD0A}" type="datetimeFigureOut">
              <a:rPr lang="zh-CN" altLang="en-US" smtClean="0"/>
              <a:t>2025/3/11</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C77C91-A5E2-4BFD-A98D-383E4117A565}" type="slidenum">
              <a:rPr lang="zh-CN" altLang="en-US" smtClean="0"/>
              <a:t>‹#›</a:t>
            </a:fld>
            <a:endParaRPr lang="zh-CN" altLang="en-US"/>
          </a:p>
        </p:txBody>
      </p:sp>
      <p:pic>
        <p:nvPicPr>
          <p:cNvPr id="7" name="Picture 6" descr="A picture containing diagram&#10;&#10;Description automatically generated">
            <a:extLst>
              <a:ext uri="{FF2B5EF4-FFF2-40B4-BE49-F238E27FC236}">
                <a16:creationId xmlns:a16="http://schemas.microsoft.com/office/drawing/2014/main" id="{575B87B0-679F-473C-8504-1D6269DB471C}"/>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6934160" y="19141587"/>
            <a:ext cx="1881378" cy="1625303"/>
          </a:xfrm>
          <a:prstGeom prst="rect">
            <a:avLst/>
          </a:prstGeom>
        </p:spPr>
      </p:pic>
      <p:pic>
        <p:nvPicPr>
          <p:cNvPr id="8" name="Picture 7" descr="A picture containing diagram&#10;&#10;Description automatically generated">
            <a:extLst>
              <a:ext uri="{FF2B5EF4-FFF2-40B4-BE49-F238E27FC236}">
                <a16:creationId xmlns:a16="http://schemas.microsoft.com/office/drawing/2014/main" id="{EB7CD6FB-7054-43BA-8352-70A30188D19C}"/>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6144240" y="18511814"/>
            <a:ext cx="1881378" cy="1625303"/>
          </a:xfrm>
          <a:prstGeom prst="rect">
            <a:avLst/>
          </a:prstGeom>
        </p:spPr>
      </p:pic>
      <p:pic>
        <p:nvPicPr>
          <p:cNvPr id="9" name="Picture 8" descr="A picture containing diagram&#10;&#10;Description automatically generated">
            <a:extLst>
              <a:ext uri="{FF2B5EF4-FFF2-40B4-BE49-F238E27FC236}">
                <a16:creationId xmlns:a16="http://schemas.microsoft.com/office/drawing/2014/main" id="{E77EB059-68D3-4608-8FF9-C5161B4D2166}"/>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6934160" y="-12334095"/>
            <a:ext cx="1881378" cy="1625303"/>
          </a:xfrm>
          <a:prstGeom prst="rect">
            <a:avLst/>
          </a:prstGeom>
        </p:spPr>
      </p:pic>
      <p:pic>
        <p:nvPicPr>
          <p:cNvPr id="10" name="Picture 9" descr="A picture containing diagram&#10;&#10;Description automatically generated">
            <a:extLst>
              <a:ext uri="{FF2B5EF4-FFF2-40B4-BE49-F238E27FC236}">
                <a16:creationId xmlns:a16="http://schemas.microsoft.com/office/drawing/2014/main" id="{440BC561-80CB-43E4-961E-80441F2AAD55}"/>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6163671" y="-12151217"/>
            <a:ext cx="1881378" cy="1625303"/>
          </a:xfrm>
          <a:prstGeom prst="rect">
            <a:avLst/>
          </a:prstGeom>
        </p:spPr>
      </p:pic>
      <p:sp>
        <p:nvSpPr>
          <p:cNvPr id="11" name="TextBox 10">
            <a:extLst>
              <a:ext uri="{FF2B5EF4-FFF2-40B4-BE49-F238E27FC236}">
                <a16:creationId xmlns:a16="http://schemas.microsoft.com/office/drawing/2014/main" id="{C2A4DC63-E24D-428D-AD97-645022F93376}"/>
              </a:ext>
            </a:extLst>
          </p:cNvPr>
          <p:cNvSpPr txBox="1"/>
          <p:nvPr userDrawn="1"/>
        </p:nvSpPr>
        <p:spPr>
          <a:xfrm>
            <a:off x="2394198" y="9308753"/>
            <a:ext cx="9311220" cy="923330"/>
          </a:xfrm>
          <a:prstGeom prst="rect">
            <a:avLst/>
          </a:prstGeom>
          <a:noFill/>
        </p:spPr>
        <p:txBody>
          <a:bodyPr wrap="square">
            <a:spAutoFit/>
          </a:bodyPr>
          <a:lstStyle/>
          <a:p>
            <a:r>
              <a:rPr lang="en-US">
                <a:latin typeface="Times New Roman" panose="02020603050405020304" pitchFamily="18" charset="0"/>
                <a:cs typeface="Times New Roman" panose="02020603050405020304" pitchFamily="18" charset="0"/>
              </a:rPr>
              <a:t>Liên hệ page:</a:t>
            </a:r>
          </a:p>
          <a:p>
            <a:r>
              <a:rPr lang="en-US">
                <a:latin typeface="Times New Roman" panose="02020603050405020304" pitchFamily="18" charset="0"/>
                <a:cs typeface="Times New Roman" panose="02020603050405020304" pitchFamily="18" charset="0"/>
                <a:hlinkClick r:id="rId14"/>
              </a:rPr>
              <a:t>https://www.facebook.com/teamKTUTS</a:t>
            </a:r>
            <a:endParaRPr lang="en-US">
              <a:latin typeface="Times New Roman" panose="02020603050405020304" pitchFamily="18" charset="0"/>
              <a:cs typeface="Times New Roman" panose="02020603050405020304" pitchFamily="18" charset="0"/>
            </a:endParaRPr>
          </a:p>
          <a:p>
            <a:r>
              <a:rPr lang="en-US">
                <a:latin typeface="Times New Roman" panose="02020603050405020304" pitchFamily="18" charset="0"/>
                <a:cs typeface="Times New Roman" panose="02020603050405020304" pitchFamily="18" charset="0"/>
              </a:rPr>
              <a:t>Đây là sản phẩm của nhóm KTUTS. Mọi chi tiết vui lòng liên hệ page hoặc SĐT: 0922 645 654</a:t>
            </a:r>
          </a:p>
        </p:txBody>
      </p:sp>
      <p:pic>
        <p:nvPicPr>
          <p:cNvPr id="12" name="Picture 11" descr="A picture containing diagram&#10;&#10;Description automatically generated">
            <a:extLst>
              <a:ext uri="{FF2B5EF4-FFF2-40B4-BE49-F238E27FC236}">
                <a16:creationId xmlns:a16="http://schemas.microsoft.com/office/drawing/2014/main" id="{D4A0410D-204B-4119-9937-B1EB407F6E8C}"/>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03200" y="9063014"/>
            <a:ext cx="1881378" cy="1625303"/>
          </a:xfrm>
          <a:prstGeom prst="rect">
            <a:avLst/>
          </a:prstGeom>
        </p:spPr>
      </p:pic>
    </p:spTree>
    <p:extLst>
      <p:ext uri="{BB962C8B-B14F-4D97-AF65-F5344CB8AC3E}">
        <p14:creationId xmlns:p14="http://schemas.microsoft.com/office/powerpoint/2010/main" val="352835873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1.xml"/><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2.xml"/><Relationship Id="rId1" Type="http://schemas.openxmlformats.org/officeDocument/2006/relationships/tags" Target="../tags/tag9.xml"/><Relationship Id="rId6" Type="http://schemas.microsoft.com/office/2007/relationships/hdphoto" Target="../media/hdphoto4.wdp"/><Relationship Id="rId5" Type="http://schemas.openxmlformats.org/officeDocument/2006/relationships/image" Target="../media/image12.png"/><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2.xml"/><Relationship Id="rId1" Type="http://schemas.openxmlformats.org/officeDocument/2006/relationships/tags" Target="../tags/tag10.xml"/><Relationship Id="rId6" Type="http://schemas.microsoft.com/office/2007/relationships/hdphoto" Target="../media/hdphoto3.wdp"/><Relationship Id="rId5" Type="http://schemas.openxmlformats.org/officeDocument/2006/relationships/image" Target="../media/image11.png"/><Relationship Id="rId4" Type="http://schemas.openxmlformats.org/officeDocument/2006/relationships/image" Target="../media/image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2.xml"/><Relationship Id="rId1" Type="http://schemas.openxmlformats.org/officeDocument/2006/relationships/tags" Target="../tags/tag11.xml"/><Relationship Id="rId6" Type="http://schemas.microsoft.com/office/2007/relationships/hdphoto" Target="../media/hdphoto2.wdp"/><Relationship Id="rId5" Type="http://schemas.openxmlformats.org/officeDocument/2006/relationships/image" Target="../media/image10.png"/><Relationship Id="rId4" Type="http://schemas.openxmlformats.org/officeDocument/2006/relationships/image" Target="../media/image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15.png"/><Relationship Id="rId2" Type="http://schemas.openxmlformats.org/officeDocument/2006/relationships/tags" Target="../tags/tag13.xml"/><Relationship Id="rId1" Type="http://schemas.openxmlformats.org/officeDocument/2006/relationships/tags" Target="../tags/tag1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notesSlide" Target="../notesSlides/notesSlide12.xml"/></Relationships>
</file>

<file path=ppt/slides/_rels/slide17.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notesSlide" Target="../notesSlides/notesSlide13.xml"/><Relationship Id="rId7" Type="http://schemas.openxmlformats.org/officeDocument/2006/relationships/image" Target="../media/image11.png"/><Relationship Id="rId2" Type="http://schemas.openxmlformats.org/officeDocument/2006/relationships/slideLayout" Target="../slideLayouts/slideLayout12.xml"/><Relationship Id="rId1" Type="http://schemas.openxmlformats.org/officeDocument/2006/relationships/tags" Target="../tags/tag14.xml"/><Relationship Id="rId6" Type="http://schemas.microsoft.com/office/2007/relationships/hdphoto" Target="../media/hdphoto4.wdp"/><Relationship Id="rId5" Type="http://schemas.openxmlformats.org/officeDocument/2006/relationships/image" Target="../media/image12.png"/><Relationship Id="rId4" Type="http://schemas.openxmlformats.org/officeDocument/2006/relationships/image" Target="../media/image6.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2.xml"/><Relationship Id="rId1" Type="http://schemas.openxmlformats.org/officeDocument/2006/relationships/tags" Target="../tags/tag15.xml"/><Relationship Id="rId6" Type="http://schemas.microsoft.com/office/2007/relationships/hdphoto" Target="../media/hdphoto2.wdp"/><Relationship Id="rId5" Type="http://schemas.openxmlformats.org/officeDocument/2006/relationships/image" Target="../media/image10.png"/><Relationship Id="rId4" Type="http://schemas.openxmlformats.org/officeDocument/2006/relationships/image" Target="../media/image6.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7" Type="http://schemas.openxmlformats.org/officeDocument/2006/relationships/image" Target="../media/image9.jpeg"/><Relationship Id="rId2" Type="http://schemas.openxmlformats.org/officeDocument/2006/relationships/slideLayout" Target="../slideLayouts/slideLayout12.xml"/><Relationship Id="rId1" Type="http://schemas.openxmlformats.org/officeDocument/2006/relationships/tags" Target="../tags/tag2.xml"/><Relationship Id="rId6" Type="http://schemas.microsoft.com/office/2007/relationships/hdphoto" Target="../media/hdphoto1.wdp"/><Relationship Id="rId5" Type="http://schemas.openxmlformats.org/officeDocument/2006/relationships/image" Target="../media/image8.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notesSlide" Target="../notesSlides/notesSlide15.xml"/><Relationship Id="rId7" Type="http://schemas.openxmlformats.org/officeDocument/2006/relationships/image" Target="../media/image11.png"/><Relationship Id="rId2" Type="http://schemas.openxmlformats.org/officeDocument/2006/relationships/slideLayout" Target="../slideLayouts/slideLayout12.xml"/><Relationship Id="rId1" Type="http://schemas.openxmlformats.org/officeDocument/2006/relationships/tags" Target="../tags/tag16.xml"/><Relationship Id="rId6" Type="http://schemas.microsoft.com/office/2007/relationships/hdphoto" Target="../media/hdphoto4.wdp"/><Relationship Id="rId5" Type="http://schemas.openxmlformats.org/officeDocument/2006/relationships/image" Target="../media/image12.png"/><Relationship Id="rId4" Type="http://schemas.openxmlformats.org/officeDocument/2006/relationships/image" Target="../media/image6.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12.xml"/><Relationship Id="rId1" Type="http://schemas.openxmlformats.org/officeDocument/2006/relationships/tags" Target="../tags/tag17.xml"/><Relationship Id="rId6" Type="http://schemas.microsoft.com/office/2007/relationships/hdphoto" Target="../media/hdphoto2.wdp"/><Relationship Id="rId5" Type="http://schemas.openxmlformats.org/officeDocument/2006/relationships/image" Target="../media/image10.png"/><Relationship Id="rId4" Type="http://schemas.openxmlformats.org/officeDocument/2006/relationships/image" Target="../media/image6.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xml"/><Relationship Id="rId1" Type="http://schemas.openxmlformats.org/officeDocument/2006/relationships/tags" Target="../tags/tag18.xml"/><Relationship Id="rId5" Type="http://schemas.openxmlformats.org/officeDocument/2006/relationships/image" Target="../media/image7.png"/><Relationship Id="rId4" Type="http://schemas.openxmlformats.org/officeDocument/2006/relationships/image" Target="../media/image6.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12.xml"/><Relationship Id="rId1" Type="http://schemas.openxmlformats.org/officeDocument/2006/relationships/tags" Target="../tags/tag19.xml"/><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microsoft.com/office/2007/relationships/hdphoto" Target="../media/hdphoto2.wdp"/><Relationship Id="rId7" Type="http://schemas.microsoft.com/office/2007/relationships/hdphoto" Target="../media/hdphoto4.wdp"/><Relationship Id="rId2" Type="http://schemas.openxmlformats.org/officeDocument/2006/relationships/image" Target="../media/image10.png"/><Relationship Id="rId1" Type="http://schemas.openxmlformats.org/officeDocument/2006/relationships/slideLayout" Target="../slideLayouts/slideLayout13.xml"/><Relationship Id="rId6" Type="http://schemas.openxmlformats.org/officeDocument/2006/relationships/image" Target="../media/image12.png"/><Relationship Id="rId5" Type="http://schemas.microsoft.com/office/2007/relationships/hdphoto" Target="../media/hdphoto3.wdp"/><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8" Type="http://schemas.openxmlformats.org/officeDocument/2006/relationships/image" Target="../media/image14.png"/><Relationship Id="rId3" Type="http://schemas.microsoft.com/office/2007/relationships/media" Target="../media/media1.mp3"/><Relationship Id="rId7" Type="http://schemas.openxmlformats.org/officeDocument/2006/relationships/image" Target="../media/image13.jpeg"/><Relationship Id="rId2" Type="http://schemas.openxmlformats.org/officeDocument/2006/relationships/audio" Target="NULL" TargetMode="External"/><Relationship Id="rId1" Type="http://schemas.openxmlformats.org/officeDocument/2006/relationships/tags" Target="../tags/tag3.xml"/><Relationship Id="rId6" Type="http://schemas.openxmlformats.org/officeDocument/2006/relationships/image" Target="../media/image6.png"/><Relationship Id="rId5" Type="http://schemas.openxmlformats.org/officeDocument/2006/relationships/notesSlide" Target="../notesSlides/notesSlide3.xml"/><Relationship Id="rId4"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microsoft.com/office/2007/relationships/media" Target="../media/media1.mp3"/><Relationship Id="rId7" Type="http://schemas.openxmlformats.org/officeDocument/2006/relationships/image" Target="../media/image14.png"/><Relationship Id="rId2" Type="http://schemas.openxmlformats.org/officeDocument/2006/relationships/audio" Target="NULL" TargetMode="External"/><Relationship Id="rId1" Type="http://schemas.openxmlformats.org/officeDocument/2006/relationships/tags" Target="../tags/tag4.xml"/><Relationship Id="rId6" Type="http://schemas.openxmlformats.org/officeDocument/2006/relationships/image" Target="../media/image6.png"/><Relationship Id="rId5" Type="http://schemas.openxmlformats.org/officeDocument/2006/relationships/notesSlide" Target="../notesSlides/notesSlide4.xml"/><Relationship Id="rId4"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notesSlide" Target="../notesSlides/notesSlide5.xml"/><Relationship Id="rId7" Type="http://schemas.openxmlformats.org/officeDocument/2006/relationships/image" Target="../media/image11.png"/><Relationship Id="rId2" Type="http://schemas.openxmlformats.org/officeDocument/2006/relationships/slideLayout" Target="../slideLayouts/slideLayout12.xml"/><Relationship Id="rId1" Type="http://schemas.openxmlformats.org/officeDocument/2006/relationships/tags" Target="../tags/tag5.xml"/><Relationship Id="rId6" Type="http://schemas.microsoft.com/office/2007/relationships/hdphoto" Target="../media/hdphoto4.wdp"/><Relationship Id="rId5" Type="http://schemas.openxmlformats.org/officeDocument/2006/relationships/image" Target="../media/image12.png"/><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2.xml"/><Relationship Id="rId1" Type="http://schemas.openxmlformats.org/officeDocument/2006/relationships/tags" Target="../tags/tag6.xml"/><Relationship Id="rId6" Type="http://schemas.microsoft.com/office/2007/relationships/hdphoto" Target="../media/hdphoto2.wdp"/><Relationship Id="rId5" Type="http://schemas.openxmlformats.org/officeDocument/2006/relationships/image" Target="../media/image10.png"/><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notesSlide" Target="../notesSlides/notesSlide7.xml"/><Relationship Id="rId7" Type="http://schemas.openxmlformats.org/officeDocument/2006/relationships/image" Target="../media/image11.png"/><Relationship Id="rId2" Type="http://schemas.openxmlformats.org/officeDocument/2006/relationships/slideLayout" Target="../slideLayouts/slideLayout12.xml"/><Relationship Id="rId1" Type="http://schemas.openxmlformats.org/officeDocument/2006/relationships/tags" Target="../tags/tag7.xml"/><Relationship Id="rId6" Type="http://schemas.microsoft.com/office/2007/relationships/hdphoto" Target="../media/hdphoto4.wdp"/><Relationship Id="rId5" Type="http://schemas.openxmlformats.org/officeDocument/2006/relationships/image" Target="../media/image12.png"/><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2.xml"/><Relationship Id="rId1" Type="http://schemas.openxmlformats.org/officeDocument/2006/relationships/tags" Target="../tags/tag8.xml"/><Relationship Id="rId6" Type="http://schemas.microsoft.com/office/2007/relationships/hdphoto" Target="../media/hdphoto2.wdp"/><Relationship Id="rId5" Type="http://schemas.openxmlformats.org/officeDocument/2006/relationships/image" Target="../media/image10.png"/><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4">
            <a:extLst>
              <a:ext uri="{28A0092B-C50C-407E-A947-70E740481C1C}">
                <a14:useLocalDpi xmlns:a14="http://schemas.microsoft.com/office/drawing/2010/main" val="0"/>
              </a:ext>
            </a:extLst>
          </a:blip>
          <a:srcRect l="-12" t="-1363" r="12" b="8699"/>
          <a:stretch/>
        </p:blipFill>
        <p:spPr>
          <a:xfrm>
            <a:off x="-155028" y="-101600"/>
            <a:ext cx="12345554" cy="6959600"/>
          </a:xfrm>
          <a:prstGeom prst="rect">
            <a:avLst/>
          </a:prstGeom>
        </p:spPr>
      </p:pic>
      <p:sp>
        <p:nvSpPr>
          <p:cNvPr id="3" name="圆角矩形 2"/>
          <p:cNvSpPr/>
          <p:nvPr/>
        </p:nvSpPr>
        <p:spPr>
          <a:xfrm>
            <a:off x="175722" y="192749"/>
            <a:ext cx="8862891" cy="2988344"/>
          </a:xfrm>
          <a:prstGeom prst="round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6" name="TextBox 5"/>
          <p:cNvSpPr txBox="1"/>
          <p:nvPr/>
        </p:nvSpPr>
        <p:spPr>
          <a:xfrm>
            <a:off x="2858499" y="299766"/>
            <a:ext cx="3497336"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7200" b="1" dirty="0" err="1">
                <a:solidFill>
                  <a:srgbClr val="34BE82"/>
                </a:solidFill>
                <a:latin typeface="UTM French Vanilla" panose="02040603050506020204" pitchFamily="18" charset="0"/>
              </a:rPr>
              <a:t>Bài</a:t>
            </a:r>
            <a:r>
              <a:rPr lang="en-US" sz="7200" b="1" dirty="0">
                <a:solidFill>
                  <a:srgbClr val="34BE82"/>
                </a:solidFill>
                <a:latin typeface="UTM French Vanilla" panose="02040603050506020204" pitchFamily="18" charset="0"/>
              </a:rPr>
              <a:t> 14</a:t>
            </a:r>
            <a:endParaRPr kumimoji="0" lang="en-US" sz="7200" b="1" u="none" strike="noStrike" kern="1200" cap="none" spc="0" normalizeH="0" baseline="0" noProof="0" dirty="0">
              <a:ln>
                <a:noFill/>
              </a:ln>
              <a:solidFill>
                <a:srgbClr val="34BE82"/>
              </a:solidFill>
              <a:effectLst/>
              <a:uLnTx/>
              <a:uFillTx/>
              <a:latin typeface="UTM French Vanilla" panose="02040603050506020204" pitchFamily="18" charset="0"/>
            </a:endParaRPr>
          </a:p>
        </p:txBody>
      </p:sp>
      <p:sp>
        <p:nvSpPr>
          <p:cNvPr id="10" name="TextBox 9"/>
          <p:cNvSpPr txBox="1"/>
          <p:nvPr/>
        </p:nvSpPr>
        <p:spPr>
          <a:xfrm>
            <a:off x="0" y="1500095"/>
            <a:ext cx="8862891"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a:ln>
                  <a:noFill/>
                </a:ln>
                <a:solidFill>
                  <a:srgbClr val="008861"/>
                </a:solidFill>
                <a:effectLst/>
                <a:uLnTx/>
                <a:uFillTx/>
                <a:latin typeface="UTM Kabel KT" panose="02040603050506020204" pitchFamily="18" charset="0"/>
                <a:ea typeface="+mn-ea"/>
                <a:cs typeface="+mn-cs"/>
              </a:rPr>
              <a:t>CỎ</a:t>
            </a:r>
            <a:r>
              <a:rPr kumimoji="0" lang="en-US" sz="7200" b="0" i="0" u="none" strike="noStrike" kern="1200" cap="none" spc="0" normalizeH="0" noProof="0" dirty="0">
                <a:ln>
                  <a:noFill/>
                </a:ln>
                <a:solidFill>
                  <a:srgbClr val="008861"/>
                </a:solidFill>
                <a:effectLst/>
                <a:uLnTx/>
                <a:uFillTx/>
                <a:latin typeface="UTM Kabel KT" panose="02040603050506020204" pitchFamily="18" charset="0"/>
                <a:ea typeface="+mn-ea"/>
                <a:cs typeface="+mn-cs"/>
              </a:rPr>
              <a:t> NON CƯỜI RỒI</a:t>
            </a:r>
            <a:endParaRPr kumimoji="0" lang="en-US" sz="7200" b="0" i="0" u="none" strike="noStrike" kern="1200" cap="none" spc="0" normalizeH="0" baseline="0" noProof="0" dirty="0">
              <a:ln>
                <a:noFill/>
              </a:ln>
              <a:solidFill>
                <a:srgbClr val="008861"/>
              </a:solidFill>
              <a:effectLst/>
              <a:uLnTx/>
              <a:uFillTx/>
              <a:latin typeface="UTM Kabel KT" panose="02040603050506020204" pitchFamily="18" charset="0"/>
              <a:ea typeface="+mn-ea"/>
              <a:cs typeface="+mn-cs"/>
            </a:endParaRPr>
          </a:p>
        </p:txBody>
      </p:sp>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94353" y="-909550"/>
            <a:ext cx="7767550" cy="7767550"/>
          </a:xfrm>
          <a:prstGeom prst="rect">
            <a:avLst/>
          </a:prstGeom>
        </p:spPr>
      </p:pic>
    </p:spTree>
    <p:custDataLst>
      <p:tags r:id="rId1"/>
    </p:custDataLst>
    <p:extLst>
      <p:ext uri="{BB962C8B-B14F-4D97-AF65-F5344CB8AC3E}">
        <p14:creationId xmlns:p14="http://schemas.microsoft.com/office/powerpoint/2010/main" val="1495190650"/>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47"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1000"/>
                                        <p:tgtEl>
                                          <p:spTgt spid="6"/>
                                        </p:tgtEl>
                                      </p:cBhvr>
                                    </p:animEffect>
                                    <p:anim calcmode="lin" valueType="num">
                                      <p:cBhvr>
                                        <p:cTn id="11" dur="1000" fill="hold"/>
                                        <p:tgtEl>
                                          <p:spTgt spid="6"/>
                                        </p:tgtEl>
                                        <p:attrNameLst>
                                          <p:attrName>ppt_x</p:attrName>
                                        </p:attrNameLst>
                                      </p:cBhvr>
                                      <p:tavLst>
                                        <p:tav tm="0">
                                          <p:val>
                                            <p:strVal val="#ppt_x"/>
                                          </p:val>
                                        </p:tav>
                                        <p:tav tm="100000">
                                          <p:val>
                                            <p:strVal val="#ppt_x"/>
                                          </p:val>
                                        </p:tav>
                                      </p:tavLst>
                                    </p:anim>
                                    <p:anim calcmode="lin" valueType="num">
                                      <p:cBhvr>
                                        <p:cTn id="12" dur="1000" fill="hold"/>
                                        <p:tgtEl>
                                          <p:spTgt spid="6"/>
                                        </p:tgtEl>
                                        <p:attrNameLst>
                                          <p:attrName>ppt_y</p:attrName>
                                        </p:attrNameLst>
                                      </p:cBhvr>
                                      <p:tavLst>
                                        <p:tav tm="0">
                                          <p:val>
                                            <p:strVal val="#ppt_y-.1"/>
                                          </p:val>
                                        </p:tav>
                                        <p:tav tm="100000">
                                          <p:val>
                                            <p:strVal val="#ppt_y"/>
                                          </p:val>
                                        </p:tav>
                                      </p:tavLst>
                                    </p:anim>
                                  </p:childTnLst>
                                </p:cTn>
                              </p:par>
                              <p:par>
                                <p:cTn id="13" presetID="47"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1000"/>
                                        <p:tgtEl>
                                          <p:spTgt spid="10"/>
                                        </p:tgtEl>
                                      </p:cBhvr>
                                    </p:animEffect>
                                    <p:anim calcmode="lin" valueType="num">
                                      <p:cBhvr>
                                        <p:cTn id="16" dur="1000" fill="hold"/>
                                        <p:tgtEl>
                                          <p:spTgt spid="10"/>
                                        </p:tgtEl>
                                        <p:attrNameLst>
                                          <p:attrName>ppt_x</p:attrName>
                                        </p:attrNameLst>
                                      </p:cBhvr>
                                      <p:tavLst>
                                        <p:tav tm="0">
                                          <p:val>
                                            <p:strVal val="#ppt_x"/>
                                          </p:val>
                                        </p:tav>
                                        <p:tav tm="100000">
                                          <p:val>
                                            <p:strVal val="#ppt_x"/>
                                          </p:val>
                                        </p:tav>
                                      </p:tavLst>
                                    </p:anim>
                                    <p:anim calcmode="lin" valueType="num">
                                      <p:cBhvr>
                                        <p:cTn id="17"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p:bldP spid="10"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D2A398F-E117-4A06-AC43-0A4CC2DFC14A}"/>
              </a:ext>
            </a:extLst>
          </p:cNvPr>
          <p:cNvSpPr/>
          <p:nvPr/>
        </p:nvSpPr>
        <p:spPr>
          <a:xfrm>
            <a:off x="101601" y="400635"/>
            <a:ext cx="10131636" cy="1015663"/>
          </a:xfrm>
          <a:prstGeom prst="rect">
            <a:avLst/>
          </a:prstGeom>
        </p:spPr>
        <p:txBody>
          <a:bodyPr wrap="square">
            <a:spAutoFit/>
          </a:bodyPr>
          <a:lstStyle/>
          <a:p>
            <a:pPr marL="0" marR="0" lvl="0" indent="1647825"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0BAF70"/>
                </a:solidFill>
                <a:effectLst/>
                <a:uLnTx/>
                <a:uFillTx/>
                <a:latin typeface="Calibri" panose="020F0502020204030204" pitchFamily="34" charset="0"/>
                <a:ea typeface="Times New Roman" panose="02020603050405020304" pitchFamily="18" charset="0"/>
                <a:cs typeface="Calibri" panose="020F0502020204030204" pitchFamily="34" charset="0"/>
              </a:rPr>
              <a:t>LUYỆN</a:t>
            </a:r>
            <a:r>
              <a:rPr kumimoji="0" lang="en-US" sz="6000" b="1" i="0" u="none" strike="noStrike" kern="1200" cap="none" spc="0" normalizeH="0" noProof="0" dirty="0">
                <a:ln>
                  <a:noFill/>
                </a:ln>
                <a:solidFill>
                  <a:srgbClr val="0BAF70"/>
                </a:solidFill>
                <a:effectLst/>
                <a:uLnTx/>
                <a:uFillTx/>
                <a:latin typeface="Calibri" panose="020F0502020204030204" pitchFamily="34" charset="0"/>
                <a:ea typeface="Times New Roman" panose="02020603050405020304" pitchFamily="18" charset="0"/>
                <a:cs typeface="Calibri" panose="020F0502020204030204" pitchFamily="34" charset="0"/>
              </a:rPr>
              <a:t> ĐỌC TỪ</a:t>
            </a:r>
            <a:endParaRPr kumimoji="0" lang="en-US" sz="6000" b="1" i="0" u="none" strike="noStrike" kern="1200" cap="none" spc="0" normalizeH="0" baseline="0" noProof="0" dirty="0">
              <a:ln>
                <a:noFill/>
              </a:ln>
              <a:solidFill>
                <a:srgbClr val="0BAF7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5" name="文本框 42">
            <a:extLst>
              <a:ext uri="{FF2B5EF4-FFF2-40B4-BE49-F238E27FC236}">
                <a16:creationId xmlns:a16="http://schemas.microsoft.com/office/drawing/2014/main" id="{C7661079-6A7F-495F-AE56-97D50C83928F}"/>
              </a:ext>
            </a:extLst>
          </p:cNvPr>
          <p:cNvSpPr txBox="1"/>
          <p:nvPr/>
        </p:nvSpPr>
        <p:spPr>
          <a:xfrm>
            <a:off x="1212043" y="1926320"/>
            <a:ext cx="2402365" cy="830997"/>
          </a:xfrm>
          <a:prstGeom prst="rect">
            <a:avLst/>
          </a:prstGeom>
          <a:solidFill>
            <a:sysClr val="window" lastClr="FFFFFF"/>
          </a:solidFill>
          <a:ln w="12700" cap="flat" cmpd="sng" algn="ctr">
            <a:solidFill>
              <a:srgbClr val="78AF74"/>
            </a:solidFill>
            <a:prstDash val="solid"/>
            <a:miter lim="800000"/>
          </a:ln>
          <a:effectLst/>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altLang="zh-CN" sz="4800" b="1" kern="0" noProof="0" dirty="0" err="1">
                <a:solidFill>
                  <a:srgbClr val="336600"/>
                </a:solidFill>
                <a:latin typeface="Calibri" panose="020F0502020204030204" pitchFamily="34" charset="0"/>
                <a:ea typeface="Tahoma" panose="020B0604030504040204" pitchFamily="34" charset="0"/>
                <a:cs typeface="Calibri" panose="020F0502020204030204" pitchFamily="34" charset="0"/>
              </a:rPr>
              <a:t>én</a:t>
            </a:r>
            <a:r>
              <a:rPr lang="en-US" altLang="zh-CN" sz="4800" b="1" kern="0" noProof="0" dirty="0">
                <a:solidFill>
                  <a:srgbClr val="336600"/>
                </a:solidFill>
                <a:latin typeface="Calibri" panose="020F0502020204030204" pitchFamily="34" charset="0"/>
                <a:ea typeface="Tahoma" panose="020B0604030504040204" pitchFamily="34" charset="0"/>
                <a:cs typeface="Calibri" panose="020F0502020204030204" pitchFamily="34" charset="0"/>
              </a:rPr>
              <a:t> </a:t>
            </a:r>
            <a:r>
              <a:rPr lang="en-US" altLang="zh-CN" sz="4800" b="1" kern="0" noProof="0" dirty="0" err="1">
                <a:solidFill>
                  <a:srgbClr val="336600"/>
                </a:solidFill>
                <a:latin typeface="Calibri" panose="020F0502020204030204" pitchFamily="34" charset="0"/>
                <a:ea typeface="Tahoma" panose="020B0604030504040204" pitchFamily="34" charset="0"/>
                <a:cs typeface="Calibri" panose="020F0502020204030204" pitchFamily="34" charset="0"/>
              </a:rPr>
              <a:t>nâu</a:t>
            </a:r>
            <a:endParaRPr kumimoji="0" lang="vi-VN" altLang="zh-CN" sz="4800" b="1" i="0" u="none" strike="noStrike" kern="0" cap="none" spc="0" normalizeH="0" baseline="0" noProof="0" dirty="0">
              <a:ln>
                <a:noFill/>
              </a:ln>
              <a:solidFill>
                <a:srgbClr val="336600"/>
              </a:solidFill>
              <a:effectLst/>
              <a:uLnTx/>
              <a:uFillTx/>
              <a:latin typeface="Calibri" panose="020F0502020204030204" pitchFamily="34" charset="0"/>
              <a:ea typeface="Tahoma" panose="020B0604030504040204" pitchFamily="34" charset="0"/>
              <a:cs typeface="Calibri" panose="020F0502020204030204" pitchFamily="34" charset="0"/>
            </a:endParaRPr>
          </a:p>
        </p:txBody>
      </p:sp>
      <p:sp>
        <p:nvSpPr>
          <p:cNvPr id="6" name="文本框 42">
            <a:extLst>
              <a:ext uri="{FF2B5EF4-FFF2-40B4-BE49-F238E27FC236}">
                <a16:creationId xmlns:a16="http://schemas.microsoft.com/office/drawing/2014/main" id="{73EE258D-57E6-4209-A82D-F8F70B14C847}"/>
              </a:ext>
            </a:extLst>
          </p:cNvPr>
          <p:cNvSpPr txBox="1"/>
          <p:nvPr/>
        </p:nvSpPr>
        <p:spPr>
          <a:xfrm>
            <a:off x="4543183" y="1926320"/>
            <a:ext cx="3105633" cy="830997"/>
          </a:xfrm>
          <a:prstGeom prst="rect">
            <a:avLst/>
          </a:prstGeom>
          <a:solidFill>
            <a:sysClr val="window" lastClr="FFFFFF"/>
          </a:solidFill>
          <a:ln w="12700" cap="flat" cmpd="sng" algn="ctr">
            <a:solidFill>
              <a:srgbClr val="78AF74"/>
            </a:solidFill>
            <a:prstDash val="solid"/>
            <a:miter lim="800000"/>
          </a:ln>
          <a:effectLst/>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altLang="zh-CN" sz="4800" b="1" kern="0" dirty="0" err="1">
                <a:solidFill>
                  <a:srgbClr val="336600"/>
                </a:solidFill>
                <a:latin typeface="Calibri" panose="020F0502020204030204" pitchFamily="34" charset="0"/>
                <a:ea typeface="Tahoma" panose="020B0604030504040204" pitchFamily="34" charset="0"/>
                <a:cs typeface="Calibri" panose="020F0502020204030204" pitchFamily="34" charset="0"/>
              </a:rPr>
              <a:t>sửa</a:t>
            </a:r>
            <a:r>
              <a:rPr lang="en-US" altLang="zh-CN" sz="4800" b="1" kern="0" dirty="0">
                <a:solidFill>
                  <a:srgbClr val="336600"/>
                </a:solidFill>
                <a:latin typeface="Calibri" panose="020F0502020204030204" pitchFamily="34" charset="0"/>
                <a:ea typeface="Tahoma" panose="020B0604030504040204" pitchFamily="34" charset="0"/>
                <a:cs typeface="Calibri" panose="020F0502020204030204" pitchFamily="34" charset="0"/>
              </a:rPr>
              <a:t> </a:t>
            </a:r>
            <a:r>
              <a:rPr lang="en-US" altLang="zh-CN" sz="4800" b="1" kern="0" dirty="0" err="1">
                <a:solidFill>
                  <a:srgbClr val="336600"/>
                </a:solidFill>
                <a:latin typeface="Calibri" panose="020F0502020204030204" pitchFamily="34" charset="0"/>
                <a:ea typeface="Tahoma" panose="020B0604030504040204" pitchFamily="34" charset="0"/>
                <a:cs typeface="Calibri" panose="020F0502020204030204" pitchFamily="34" charset="0"/>
              </a:rPr>
              <a:t>soạn</a:t>
            </a:r>
            <a:endParaRPr kumimoji="0" lang="vi-VN" altLang="zh-CN" sz="4800" b="1" i="0" u="none" strike="noStrike" kern="0" cap="none" spc="0" normalizeH="0" baseline="0" noProof="0" dirty="0">
              <a:ln>
                <a:noFill/>
              </a:ln>
              <a:solidFill>
                <a:srgbClr val="336600"/>
              </a:solidFill>
              <a:effectLst/>
              <a:uLnTx/>
              <a:uFillTx/>
              <a:latin typeface="Calibri" panose="020F0502020204030204" pitchFamily="34" charset="0"/>
              <a:ea typeface="Tahoma" panose="020B0604030504040204" pitchFamily="34" charset="0"/>
              <a:cs typeface="Calibri" panose="020F0502020204030204" pitchFamily="34" charset="0"/>
            </a:endParaRPr>
          </a:p>
        </p:txBody>
      </p:sp>
      <p:sp>
        <p:nvSpPr>
          <p:cNvPr id="7" name="文本框 42">
            <a:extLst>
              <a:ext uri="{FF2B5EF4-FFF2-40B4-BE49-F238E27FC236}">
                <a16:creationId xmlns:a16="http://schemas.microsoft.com/office/drawing/2014/main" id="{11FAA61B-15B9-4A82-B2AE-D6D9C32E5A44}"/>
              </a:ext>
            </a:extLst>
          </p:cNvPr>
          <p:cNvSpPr txBox="1"/>
          <p:nvPr/>
        </p:nvSpPr>
        <p:spPr>
          <a:xfrm>
            <a:off x="8577591" y="1926320"/>
            <a:ext cx="2743926" cy="830997"/>
          </a:xfrm>
          <a:prstGeom prst="rect">
            <a:avLst/>
          </a:prstGeom>
          <a:solidFill>
            <a:sysClr val="window" lastClr="FFFFFF"/>
          </a:solidFill>
          <a:ln w="12700" cap="flat" cmpd="sng" algn="ctr">
            <a:solidFill>
              <a:srgbClr val="78AF74"/>
            </a:solidFill>
            <a:prstDash val="solid"/>
            <a:miter lim="800000"/>
          </a:ln>
          <a:effectLst/>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altLang="zh-CN" sz="4800" b="1" kern="0" dirty="0">
                <a:solidFill>
                  <a:srgbClr val="336600"/>
                </a:solidFill>
                <a:latin typeface="Calibri" panose="020F0502020204030204" pitchFamily="34" charset="0"/>
                <a:ea typeface="Tahoma" panose="020B0604030504040204" pitchFamily="34" charset="0"/>
                <a:cs typeface="Calibri" panose="020F0502020204030204" pitchFamily="34" charset="0"/>
              </a:rPr>
              <a:t>t</a:t>
            </a:r>
            <a:r>
              <a:rPr kumimoji="0" lang="en-US" altLang="zh-CN" sz="4800" b="1" i="0" u="none" strike="noStrike" kern="0" cap="none" spc="0" normalizeH="0" baseline="0" noProof="0" dirty="0" err="1">
                <a:ln>
                  <a:noFill/>
                </a:ln>
                <a:solidFill>
                  <a:srgbClr val="336600"/>
                </a:solidFill>
                <a:effectLst/>
                <a:uLnTx/>
                <a:uFillTx/>
                <a:latin typeface="Calibri" panose="020F0502020204030204" pitchFamily="34" charset="0"/>
                <a:ea typeface="Tahoma" panose="020B0604030504040204" pitchFamily="34" charset="0"/>
                <a:cs typeface="Calibri" panose="020F0502020204030204" pitchFamily="34" charset="0"/>
              </a:rPr>
              <a:t>hút</a:t>
            </a:r>
            <a:r>
              <a:rPr kumimoji="0" lang="en-US" altLang="zh-CN" sz="4800" b="1" i="0" u="none" strike="noStrike" kern="0" cap="none" spc="0" normalizeH="0" noProof="0" dirty="0">
                <a:ln>
                  <a:noFill/>
                </a:ln>
                <a:solidFill>
                  <a:srgbClr val="336600"/>
                </a:solidFill>
                <a:effectLst/>
                <a:uLnTx/>
                <a:uFillTx/>
                <a:latin typeface="Calibri" panose="020F0502020204030204" pitchFamily="34" charset="0"/>
                <a:ea typeface="Tahoma" panose="020B0604030504040204" pitchFamily="34" charset="0"/>
                <a:cs typeface="Calibri" panose="020F0502020204030204" pitchFamily="34" charset="0"/>
              </a:rPr>
              <a:t> </a:t>
            </a:r>
            <a:r>
              <a:rPr kumimoji="0" lang="en-US" altLang="zh-CN" sz="4800" b="1" i="0" u="none" strike="noStrike" kern="0" cap="none" spc="0" normalizeH="0" noProof="0" dirty="0" err="1">
                <a:ln>
                  <a:noFill/>
                </a:ln>
                <a:solidFill>
                  <a:srgbClr val="336600"/>
                </a:solidFill>
                <a:effectLst/>
                <a:uLnTx/>
                <a:uFillTx/>
                <a:latin typeface="Calibri" panose="020F0502020204030204" pitchFamily="34" charset="0"/>
                <a:ea typeface="Tahoma" panose="020B0604030504040204" pitchFamily="34" charset="0"/>
                <a:cs typeface="Calibri" panose="020F0502020204030204" pitchFamily="34" charset="0"/>
              </a:rPr>
              <a:t>thít</a:t>
            </a:r>
            <a:endParaRPr kumimoji="0" lang="vi-VN" altLang="zh-CN" sz="4800" b="1" i="0" u="none" strike="noStrike" kern="0" cap="none" spc="0" normalizeH="0" baseline="0" noProof="0" dirty="0">
              <a:ln>
                <a:noFill/>
              </a:ln>
              <a:solidFill>
                <a:srgbClr val="336600"/>
              </a:solidFill>
              <a:effectLst/>
              <a:uLnTx/>
              <a:uFillTx/>
              <a:latin typeface="Calibri" panose="020F0502020204030204" pitchFamily="34" charset="0"/>
              <a:ea typeface="Tahoma" panose="020B0604030504040204" pitchFamily="34" charset="0"/>
              <a:cs typeface="Calibri" panose="020F0502020204030204" pitchFamily="34" charset="0"/>
            </a:endParaRPr>
          </a:p>
        </p:txBody>
      </p:sp>
      <p:sp>
        <p:nvSpPr>
          <p:cNvPr id="8" name="文本框 42">
            <a:extLst>
              <a:ext uri="{FF2B5EF4-FFF2-40B4-BE49-F238E27FC236}">
                <a16:creationId xmlns:a16="http://schemas.microsoft.com/office/drawing/2014/main" id="{FA4D6A6A-76D5-41DB-A8F5-BFCA6C280E0B}"/>
              </a:ext>
            </a:extLst>
          </p:cNvPr>
          <p:cNvSpPr txBox="1"/>
          <p:nvPr/>
        </p:nvSpPr>
        <p:spPr>
          <a:xfrm>
            <a:off x="3342000" y="3267339"/>
            <a:ext cx="2402365" cy="830997"/>
          </a:xfrm>
          <a:prstGeom prst="rect">
            <a:avLst/>
          </a:prstGeom>
          <a:solidFill>
            <a:sysClr val="window" lastClr="FFFFFF"/>
          </a:solidFill>
          <a:ln w="12700" cap="flat" cmpd="sng" algn="ctr">
            <a:solidFill>
              <a:srgbClr val="78AF74"/>
            </a:solidFill>
            <a:prstDash val="solid"/>
            <a:miter lim="800000"/>
          </a:ln>
          <a:effectLst/>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altLang="zh-CN" sz="4800" b="1" kern="0" dirty="0" err="1">
                <a:solidFill>
                  <a:srgbClr val="336600"/>
                </a:solidFill>
                <a:latin typeface="Calibri" panose="020F0502020204030204" pitchFamily="34" charset="0"/>
                <a:ea typeface="Tahoma" panose="020B0604030504040204" pitchFamily="34" charset="0"/>
                <a:cs typeface="Calibri" panose="020F0502020204030204" pitchFamily="34" charset="0"/>
              </a:rPr>
              <a:t>cỏ</a:t>
            </a:r>
            <a:r>
              <a:rPr lang="en-US" altLang="zh-CN" sz="4800" b="1" kern="0" dirty="0">
                <a:solidFill>
                  <a:srgbClr val="336600"/>
                </a:solidFill>
                <a:latin typeface="Calibri" panose="020F0502020204030204" pitchFamily="34" charset="0"/>
                <a:ea typeface="Tahoma" panose="020B0604030504040204" pitchFamily="34" charset="0"/>
                <a:cs typeface="Calibri" panose="020F0502020204030204" pitchFamily="34" charset="0"/>
              </a:rPr>
              <a:t> non</a:t>
            </a:r>
            <a:endParaRPr kumimoji="0" lang="vi-VN" altLang="zh-CN" sz="4800" b="1" i="0" u="none" strike="noStrike" kern="0" cap="none" spc="0" normalizeH="0" baseline="0" noProof="0" dirty="0">
              <a:ln>
                <a:noFill/>
              </a:ln>
              <a:solidFill>
                <a:srgbClr val="336600"/>
              </a:solidFill>
              <a:effectLst/>
              <a:uLnTx/>
              <a:uFillTx/>
              <a:latin typeface="Calibri" panose="020F0502020204030204" pitchFamily="34" charset="0"/>
              <a:ea typeface="Tahoma" panose="020B0604030504040204" pitchFamily="34" charset="0"/>
              <a:cs typeface="Calibri" panose="020F0502020204030204" pitchFamily="34" charset="0"/>
            </a:endParaRPr>
          </a:p>
        </p:txBody>
      </p:sp>
      <p:sp>
        <p:nvSpPr>
          <p:cNvPr id="9" name="文本框 42">
            <a:extLst>
              <a:ext uri="{FF2B5EF4-FFF2-40B4-BE49-F238E27FC236}">
                <a16:creationId xmlns:a16="http://schemas.microsoft.com/office/drawing/2014/main" id="{AD772B12-56D1-4DE7-A387-28FC578AF94E}"/>
              </a:ext>
            </a:extLst>
          </p:cNvPr>
          <p:cNvSpPr txBox="1"/>
          <p:nvPr/>
        </p:nvSpPr>
        <p:spPr>
          <a:xfrm>
            <a:off x="6447637" y="3267339"/>
            <a:ext cx="2402365" cy="830997"/>
          </a:xfrm>
          <a:prstGeom prst="rect">
            <a:avLst/>
          </a:prstGeom>
          <a:solidFill>
            <a:sysClr val="window" lastClr="FFFFFF"/>
          </a:solidFill>
          <a:ln w="12700" cap="flat" cmpd="sng" algn="ctr">
            <a:solidFill>
              <a:srgbClr val="78AF74"/>
            </a:solidFill>
            <a:prstDash val="solid"/>
            <a:miter lim="800000"/>
          </a:ln>
          <a:effectLst/>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altLang="zh-CN" sz="4800" b="1" kern="0" dirty="0" err="1">
                <a:solidFill>
                  <a:srgbClr val="336600"/>
                </a:solidFill>
                <a:latin typeface="Calibri" panose="020F0502020204030204" pitchFamily="34" charset="0"/>
                <a:ea typeface="Tahoma" panose="020B0604030504040204" pitchFamily="34" charset="0"/>
                <a:cs typeface="Calibri" panose="020F0502020204030204" pitchFamily="34" charset="0"/>
              </a:rPr>
              <a:t>nấc</a:t>
            </a:r>
            <a:r>
              <a:rPr lang="en-US" altLang="zh-CN" sz="4800" b="1" kern="0" dirty="0">
                <a:solidFill>
                  <a:srgbClr val="336600"/>
                </a:solidFill>
                <a:latin typeface="Calibri" panose="020F0502020204030204" pitchFamily="34" charset="0"/>
                <a:ea typeface="Tahoma" panose="020B0604030504040204" pitchFamily="34" charset="0"/>
                <a:cs typeface="Calibri" panose="020F0502020204030204" pitchFamily="34" charset="0"/>
              </a:rPr>
              <a:t> </a:t>
            </a:r>
            <a:r>
              <a:rPr lang="en-US" altLang="zh-CN" sz="4800" b="1" kern="0" dirty="0" err="1">
                <a:solidFill>
                  <a:srgbClr val="336600"/>
                </a:solidFill>
                <a:latin typeface="Calibri" panose="020F0502020204030204" pitchFamily="34" charset="0"/>
                <a:ea typeface="Tahoma" panose="020B0604030504040204" pitchFamily="34" charset="0"/>
                <a:cs typeface="Calibri" panose="020F0502020204030204" pitchFamily="34" charset="0"/>
              </a:rPr>
              <a:t>lên</a:t>
            </a:r>
            <a:endParaRPr kumimoji="0" lang="vi-VN" altLang="zh-CN" sz="4800" b="1" i="0" u="none" strike="noStrike" kern="0" cap="none" spc="0" normalizeH="0" baseline="0" noProof="0" dirty="0">
              <a:ln>
                <a:noFill/>
              </a:ln>
              <a:solidFill>
                <a:srgbClr val="336600"/>
              </a:solidFill>
              <a:effectLst/>
              <a:uLnTx/>
              <a:uFillTx/>
              <a:latin typeface="Calibri" panose="020F0502020204030204" pitchFamily="34" charset="0"/>
              <a:ea typeface="Tahoma" panose="020B0604030504040204" pitchFamily="34" charset="0"/>
              <a:cs typeface="Calibri" panose="020F0502020204030204" pitchFamily="34" charset="0"/>
            </a:endParaRPr>
          </a:p>
        </p:txBody>
      </p:sp>
      <p:sp>
        <p:nvSpPr>
          <p:cNvPr id="10" name="文本框 42">
            <a:extLst>
              <a:ext uri="{FF2B5EF4-FFF2-40B4-BE49-F238E27FC236}">
                <a16:creationId xmlns:a16="http://schemas.microsoft.com/office/drawing/2014/main" id="{0BA69E7D-B65B-48AE-998D-A58C7A1CE1C6}"/>
              </a:ext>
            </a:extLst>
          </p:cNvPr>
          <p:cNvSpPr txBox="1"/>
          <p:nvPr/>
        </p:nvSpPr>
        <p:spPr>
          <a:xfrm>
            <a:off x="2949905" y="4608358"/>
            <a:ext cx="6292190" cy="830997"/>
          </a:xfrm>
          <a:prstGeom prst="rect">
            <a:avLst/>
          </a:prstGeom>
          <a:solidFill>
            <a:sysClr val="window" lastClr="FFFFFF"/>
          </a:solidFill>
          <a:ln w="12700" cap="flat" cmpd="sng" algn="ctr">
            <a:solidFill>
              <a:srgbClr val="78AF74"/>
            </a:solidFill>
            <a:prstDash val="solid"/>
            <a:miter lim="800000"/>
          </a:ln>
          <a:effectLst/>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altLang="zh-CN" sz="4800" b="1" kern="0" dirty="0">
                <a:solidFill>
                  <a:srgbClr val="336600"/>
                </a:solidFill>
                <a:latin typeface="Calibri" panose="020F0502020204030204" pitchFamily="34" charset="0"/>
                <a:ea typeface="Tahoma" panose="020B0604030504040204" pitchFamily="34" charset="0"/>
                <a:cs typeface="Calibri" panose="020F0502020204030204" pitchFamily="34" charset="0"/>
              </a:rPr>
              <a:t>n</a:t>
            </a:r>
            <a:r>
              <a:rPr lang="en-US" altLang="zh-CN" sz="4800" b="1" kern="0">
                <a:solidFill>
                  <a:srgbClr val="336600"/>
                </a:solidFill>
                <a:latin typeface="Calibri" panose="020F0502020204030204" pitchFamily="34" charset="0"/>
                <a:ea typeface="Tahoma" panose="020B0604030504040204" pitchFamily="34" charset="0"/>
                <a:cs typeface="Calibri" panose="020F0502020204030204" pitchFamily="34" charset="0"/>
              </a:rPr>
              <a:t>hoẻn </a:t>
            </a:r>
            <a:r>
              <a:rPr lang="en-US" altLang="zh-CN" sz="4800" b="1" kern="0" dirty="0" err="1">
                <a:solidFill>
                  <a:srgbClr val="336600"/>
                </a:solidFill>
                <a:latin typeface="Calibri" panose="020F0502020204030204" pitchFamily="34" charset="0"/>
                <a:ea typeface="Tahoma" panose="020B0604030504040204" pitchFamily="34" charset="0"/>
                <a:cs typeface="Calibri" panose="020F0502020204030204" pitchFamily="34" charset="0"/>
              </a:rPr>
              <a:t>miệng</a:t>
            </a:r>
            <a:r>
              <a:rPr lang="en-US" altLang="zh-CN" sz="4800" b="1" kern="0" dirty="0">
                <a:solidFill>
                  <a:srgbClr val="336600"/>
                </a:solidFill>
                <a:latin typeface="Calibri" panose="020F0502020204030204" pitchFamily="34" charset="0"/>
                <a:ea typeface="Tahoma" panose="020B0604030504040204" pitchFamily="34" charset="0"/>
                <a:cs typeface="Calibri" panose="020F0502020204030204" pitchFamily="34" charset="0"/>
              </a:rPr>
              <a:t> </a:t>
            </a:r>
            <a:r>
              <a:rPr lang="en-US" altLang="zh-CN" sz="4800" b="1" kern="0" dirty="0" err="1">
                <a:solidFill>
                  <a:srgbClr val="336600"/>
                </a:solidFill>
                <a:latin typeface="Calibri" panose="020F0502020204030204" pitchFamily="34" charset="0"/>
                <a:ea typeface="Tahoma" panose="020B0604030504040204" pitchFamily="34" charset="0"/>
                <a:cs typeface="Calibri" panose="020F0502020204030204" pitchFamily="34" charset="0"/>
              </a:rPr>
              <a:t>cười</a:t>
            </a:r>
            <a:endParaRPr kumimoji="0" lang="vi-VN" altLang="zh-CN" sz="4800" b="1" i="0" u="none" strike="noStrike" kern="0" cap="none" spc="0" normalizeH="0" baseline="0" noProof="0" dirty="0">
              <a:ln>
                <a:noFill/>
              </a:ln>
              <a:solidFill>
                <a:srgbClr val="336600"/>
              </a:solidFill>
              <a:effectLst/>
              <a:uLnTx/>
              <a:uFillTx/>
              <a:latin typeface="Calibri" panose="020F0502020204030204" pitchFamily="34" charset="0"/>
              <a:ea typeface="Tahoma" panose="020B0604030504040204" pitchFamily="34" charset="0"/>
              <a:cs typeface="Calibri" panose="020F0502020204030204" pitchFamily="34" charset="0"/>
            </a:endParaRPr>
          </a:p>
        </p:txBody>
      </p:sp>
    </p:spTree>
    <p:extLst>
      <p:ext uri="{BB962C8B-B14F-4D97-AF65-F5344CB8AC3E}">
        <p14:creationId xmlns:p14="http://schemas.microsoft.com/office/powerpoint/2010/main" val="165119877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additive="base">
                                        <p:cTn id="14" dur="600" fill="hold"/>
                                        <p:tgtEl>
                                          <p:spTgt spid="5"/>
                                        </p:tgtEl>
                                        <p:attrNameLst>
                                          <p:attrName>ppt_x</p:attrName>
                                        </p:attrNameLst>
                                      </p:cBhvr>
                                      <p:tavLst>
                                        <p:tav tm="0">
                                          <p:val>
                                            <p:strVal val="#ppt_x"/>
                                          </p:val>
                                        </p:tav>
                                        <p:tav tm="100000">
                                          <p:val>
                                            <p:strVal val="#ppt_x"/>
                                          </p:val>
                                        </p:tav>
                                      </p:tavLst>
                                    </p:anim>
                                    <p:anim calcmode="lin" valueType="num">
                                      <p:cBhvr additive="base">
                                        <p:cTn id="15" dur="600" fill="hold"/>
                                        <p:tgtEl>
                                          <p:spTgt spid="5"/>
                                        </p:tgtEl>
                                        <p:attrNameLst>
                                          <p:attrName>ppt_y</p:attrName>
                                        </p:attrNameLst>
                                      </p:cBhvr>
                                      <p:tavLst>
                                        <p:tav tm="0">
                                          <p:val>
                                            <p:strVal val="1+#ppt_h/2"/>
                                          </p:val>
                                        </p:tav>
                                        <p:tav tm="100000">
                                          <p:val>
                                            <p:strVal val="#ppt_y"/>
                                          </p:val>
                                        </p:tav>
                                      </p:tavLst>
                                    </p:anim>
                                  </p:childTnLst>
                                </p:cTn>
                              </p:par>
                            </p:childTnLst>
                          </p:cTn>
                        </p:par>
                        <p:par>
                          <p:cTn id="16" fill="hold">
                            <p:stCondLst>
                              <p:cond delay="600"/>
                            </p:stCondLst>
                            <p:childTnLst>
                              <p:par>
                                <p:cTn id="17" presetID="2" presetClass="entr" presetSubtype="4" fill="hold" grpId="0" nodeType="after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par>
                          <p:cTn id="21" fill="hold">
                            <p:stCondLst>
                              <p:cond delay="1100"/>
                            </p:stCondLst>
                            <p:childTnLst>
                              <p:par>
                                <p:cTn id="22" presetID="2" presetClass="entr" presetSubtype="4" fill="hold" grpId="0" nodeType="after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additive="base">
                                        <p:cTn id="24" dur="500" fill="hold"/>
                                        <p:tgtEl>
                                          <p:spTgt spid="7"/>
                                        </p:tgtEl>
                                        <p:attrNameLst>
                                          <p:attrName>ppt_x</p:attrName>
                                        </p:attrNameLst>
                                      </p:cBhvr>
                                      <p:tavLst>
                                        <p:tav tm="0">
                                          <p:val>
                                            <p:strVal val="#ppt_x"/>
                                          </p:val>
                                        </p:tav>
                                        <p:tav tm="100000">
                                          <p:val>
                                            <p:strVal val="#ppt_x"/>
                                          </p:val>
                                        </p:tav>
                                      </p:tavLst>
                                    </p:anim>
                                    <p:anim calcmode="lin" valueType="num">
                                      <p:cBhvr additive="base">
                                        <p:cTn id="25" dur="500" fill="hold"/>
                                        <p:tgtEl>
                                          <p:spTgt spid="7"/>
                                        </p:tgtEl>
                                        <p:attrNameLst>
                                          <p:attrName>ppt_y</p:attrName>
                                        </p:attrNameLst>
                                      </p:cBhvr>
                                      <p:tavLst>
                                        <p:tav tm="0">
                                          <p:val>
                                            <p:strVal val="1+#ppt_h/2"/>
                                          </p:val>
                                        </p:tav>
                                        <p:tav tm="100000">
                                          <p:val>
                                            <p:strVal val="#ppt_y"/>
                                          </p:val>
                                        </p:tav>
                                      </p:tavLst>
                                    </p:anim>
                                  </p:childTnLst>
                                </p:cTn>
                              </p:par>
                            </p:childTnLst>
                          </p:cTn>
                        </p:par>
                        <p:par>
                          <p:cTn id="26" fill="hold">
                            <p:stCondLst>
                              <p:cond delay="1600"/>
                            </p:stCondLst>
                            <p:childTnLst>
                              <p:par>
                                <p:cTn id="27" presetID="2" presetClass="entr" presetSubtype="4" fill="hold" grpId="0" nodeType="afterEffect">
                                  <p:stCondLst>
                                    <p:cond delay="0"/>
                                  </p:stCondLst>
                                  <p:childTnLst>
                                    <p:set>
                                      <p:cBhvr>
                                        <p:cTn id="28" dur="1" fill="hold">
                                          <p:stCondLst>
                                            <p:cond delay="0"/>
                                          </p:stCondLst>
                                        </p:cTn>
                                        <p:tgtEl>
                                          <p:spTgt spid="8"/>
                                        </p:tgtEl>
                                        <p:attrNameLst>
                                          <p:attrName>style.visibility</p:attrName>
                                        </p:attrNameLst>
                                      </p:cBhvr>
                                      <p:to>
                                        <p:strVal val="visible"/>
                                      </p:to>
                                    </p:set>
                                    <p:anim calcmode="lin" valueType="num">
                                      <p:cBhvr additive="base">
                                        <p:cTn id="29" dur="500" fill="hold"/>
                                        <p:tgtEl>
                                          <p:spTgt spid="8"/>
                                        </p:tgtEl>
                                        <p:attrNameLst>
                                          <p:attrName>ppt_x</p:attrName>
                                        </p:attrNameLst>
                                      </p:cBhvr>
                                      <p:tavLst>
                                        <p:tav tm="0">
                                          <p:val>
                                            <p:strVal val="#ppt_x"/>
                                          </p:val>
                                        </p:tav>
                                        <p:tav tm="100000">
                                          <p:val>
                                            <p:strVal val="#ppt_x"/>
                                          </p:val>
                                        </p:tav>
                                      </p:tavLst>
                                    </p:anim>
                                    <p:anim calcmode="lin" valueType="num">
                                      <p:cBhvr additive="base">
                                        <p:cTn id="30" dur="500" fill="hold"/>
                                        <p:tgtEl>
                                          <p:spTgt spid="8"/>
                                        </p:tgtEl>
                                        <p:attrNameLst>
                                          <p:attrName>ppt_y</p:attrName>
                                        </p:attrNameLst>
                                      </p:cBhvr>
                                      <p:tavLst>
                                        <p:tav tm="0">
                                          <p:val>
                                            <p:strVal val="1+#ppt_h/2"/>
                                          </p:val>
                                        </p:tav>
                                        <p:tav tm="100000">
                                          <p:val>
                                            <p:strVal val="#ppt_y"/>
                                          </p:val>
                                        </p:tav>
                                      </p:tavLst>
                                    </p:anim>
                                  </p:childTnLst>
                                </p:cTn>
                              </p:par>
                            </p:childTnLst>
                          </p:cTn>
                        </p:par>
                        <p:par>
                          <p:cTn id="31" fill="hold">
                            <p:stCondLst>
                              <p:cond delay="2100"/>
                            </p:stCondLst>
                            <p:childTnLst>
                              <p:par>
                                <p:cTn id="32" presetID="2" presetClass="entr" presetSubtype="4" fill="hold" grpId="0" nodeType="afterEffect">
                                  <p:stCondLst>
                                    <p:cond delay="0"/>
                                  </p:stCondLst>
                                  <p:childTnLst>
                                    <p:set>
                                      <p:cBhvr>
                                        <p:cTn id="33" dur="1" fill="hold">
                                          <p:stCondLst>
                                            <p:cond delay="0"/>
                                          </p:stCondLst>
                                        </p:cTn>
                                        <p:tgtEl>
                                          <p:spTgt spid="9"/>
                                        </p:tgtEl>
                                        <p:attrNameLst>
                                          <p:attrName>style.visibility</p:attrName>
                                        </p:attrNameLst>
                                      </p:cBhvr>
                                      <p:to>
                                        <p:strVal val="visible"/>
                                      </p:to>
                                    </p:set>
                                    <p:anim calcmode="lin" valueType="num">
                                      <p:cBhvr additive="base">
                                        <p:cTn id="34" dur="500" fill="hold"/>
                                        <p:tgtEl>
                                          <p:spTgt spid="9"/>
                                        </p:tgtEl>
                                        <p:attrNameLst>
                                          <p:attrName>ppt_x</p:attrName>
                                        </p:attrNameLst>
                                      </p:cBhvr>
                                      <p:tavLst>
                                        <p:tav tm="0">
                                          <p:val>
                                            <p:strVal val="#ppt_x"/>
                                          </p:val>
                                        </p:tav>
                                        <p:tav tm="100000">
                                          <p:val>
                                            <p:strVal val="#ppt_x"/>
                                          </p:val>
                                        </p:tav>
                                      </p:tavLst>
                                    </p:anim>
                                    <p:anim calcmode="lin" valueType="num">
                                      <p:cBhvr additive="base">
                                        <p:cTn id="35" dur="500" fill="hold"/>
                                        <p:tgtEl>
                                          <p:spTgt spid="9"/>
                                        </p:tgtEl>
                                        <p:attrNameLst>
                                          <p:attrName>ppt_y</p:attrName>
                                        </p:attrNameLst>
                                      </p:cBhvr>
                                      <p:tavLst>
                                        <p:tav tm="0">
                                          <p:val>
                                            <p:strVal val="1+#ppt_h/2"/>
                                          </p:val>
                                        </p:tav>
                                        <p:tav tm="100000">
                                          <p:val>
                                            <p:strVal val="#ppt_y"/>
                                          </p:val>
                                        </p:tav>
                                      </p:tavLst>
                                    </p:anim>
                                  </p:childTnLst>
                                </p:cTn>
                              </p:par>
                            </p:childTnLst>
                          </p:cTn>
                        </p:par>
                        <p:par>
                          <p:cTn id="36" fill="hold">
                            <p:stCondLst>
                              <p:cond delay="2600"/>
                            </p:stCondLst>
                            <p:childTnLst>
                              <p:par>
                                <p:cTn id="37" presetID="2" presetClass="entr" presetSubtype="4" fill="hold" grpId="0" nodeType="afterEffect">
                                  <p:stCondLst>
                                    <p:cond delay="0"/>
                                  </p:stCondLst>
                                  <p:childTnLst>
                                    <p:set>
                                      <p:cBhvr>
                                        <p:cTn id="38" dur="1" fill="hold">
                                          <p:stCondLst>
                                            <p:cond delay="0"/>
                                          </p:stCondLst>
                                        </p:cTn>
                                        <p:tgtEl>
                                          <p:spTgt spid="10"/>
                                        </p:tgtEl>
                                        <p:attrNameLst>
                                          <p:attrName>style.visibility</p:attrName>
                                        </p:attrNameLst>
                                      </p:cBhvr>
                                      <p:to>
                                        <p:strVal val="visible"/>
                                      </p:to>
                                    </p:set>
                                    <p:anim calcmode="lin" valueType="num">
                                      <p:cBhvr additive="base">
                                        <p:cTn id="39" dur="500" fill="hold"/>
                                        <p:tgtEl>
                                          <p:spTgt spid="10"/>
                                        </p:tgtEl>
                                        <p:attrNameLst>
                                          <p:attrName>ppt_x</p:attrName>
                                        </p:attrNameLst>
                                      </p:cBhvr>
                                      <p:tavLst>
                                        <p:tav tm="0">
                                          <p:val>
                                            <p:strVal val="#ppt_x"/>
                                          </p:val>
                                        </p:tav>
                                        <p:tav tm="100000">
                                          <p:val>
                                            <p:strVal val="#ppt_x"/>
                                          </p:val>
                                        </p:tav>
                                      </p:tavLst>
                                    </p:anim>
                                    <p:anim calcmode="lin" valueType="num">
                                      <p:cBhvr additive="base">
                                        <p:cTn id="4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6" grpId="0" animBg="1"/>
      <p:bldP spid="7" grpId="0" animBg="1"/>
      <p:bldP spid="8" grpId="0" animBg="1"/>
      <p:bldP spid="9" grpId="0" animBg="1"/>
      <p:bldP spid="1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1">
            <a:extLst>
              <a:ext uri="{FF2B5EF4-FFF2-40B4-BE49-F238E27FC236}">
                <a16:creationId xmlns:a16="http://schemas.microsoft.com/office/drawing/2014/main" id="{CAF44DC9-9FFE-4FFB-9941-F5159A6F3559}"/>
              </a:ext>
            </a:extLst>
          </p:cNvPr>
          <p:cNvPicPr>
            <a:picLocks noChangeAspect="1"/>
          </p:cNvPicPr>
          <p:nvPr/>
        </p:nvPicPr>
        <p:blipFill rotWithShape="1">
          <a:blip r:embed="rId4">
            <a:extLst>
              <a:ext uri="{28A0092B-C50C-407E-A947-70E740481C1C}">
                <a14:useLocalDpi xmlns:a14="http://schemas.microsoft.com/office/drawing/2010/main" val="0"/>
              </a:ext>
            </a:extLst>
          </a:blip>
          <a:srcRect l="1256" b="9190"/>
          <a:stretch/>
        </p:blipFill>
        <p:spPr>
          <a:xfrm>
            <a:off x="0" y="0"/>
            <a:ext cx="12190526" cy="6858000"/>
          </a:xfrm>
          <a:prstGeom prst="rect">
            <a:avLst/>
          </a:prstGeom>
        </p:spPr>
      </p:pic>
      <p:sp>
        <p:nvSpPr>
          <p:cNvPr id="3" name="圆角矩形 2"/>
          <p:cNvSpPr/>
          <p:nvPr/>
        </p:nvSpPr>
        <p:spPr>
          <a:xfrm>
            <a:off x="145143" y="318770"/>
            <a:ext cx="11907690" cy="6220460"/>
          </a:xfrm>
          <a:prstGeom prst="roundRect">
            <a:avLst>
              <a:gd name="adj" fmla="val 595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sp>
        <p:nvSpPr>
          <p:cNvPr id="6" name="Rectangle 5">
            <a:extLst>
              <a:ext uri="{FF2B5EF4-FFF2-40B4-BE49-F238E27FC236}">
                <a16:creationId xmlns:a16="http://schemas.microsoft.com/office/drawing/2014/main" id="{9F12D94A-A3FA-4595-AF73-A9810FB24F00}"/>
              </a:ext>
            </a:extLst>
          </p:cNvPr>
          <p:cNvSpPr/>
          <p:nvPr/>
        </p:nvSpPr>
        <p:spPr>
          <a:xfrm>
            <a:off x="2061027" y="566235"/>
            <a:ext cx="6110516" cy="646331"/>
          </a:xfrm>
          <a:prstGeom prst="rect">
            <a:avLst/>
          </a:prstGeom>
        </p:spPr>
        <p:txBody>
          <a:bodyPr wrap="square">
            <a:spAutoFit/>
          </a:bodyPr>
          <a:lstStyle/>
          <a:p>
            <a:pPr marL="0" marR="0" lvl="0" indent="1647825"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66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CỎ NON CƯỜI RỒI </a:t>
            </a:r>
            <a:endParaRPr kumimoji="0" lang="en-US" sz="3600" b="1" i="0" u="none" strike="noStrike" kern="1200" cap="none" spc="0" normalizeH="0" baseline="0" noProof="0" dirty="0">
              <a:ln>
                <a:noFill/>
              </a:ln>
              <a:solidFill>
                <a:srgbClr val="FF6600"/>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7" name="Text Box 4">
            <a:extLst>
              <a:ext uri="{FF2B5EF4-FFF2-40B4-BE49-F238E27FC236}">
                <a16:creationId xmlns:a16="http://schemas.microsoft.com/office/drawing/2014/main" id="{71CB4FE2-A13E-429F-B2ED-1CDC8CA4AE52}"/>
              </a:ext>
            </a:extLst>
          </p:cNvPr>
          <p:cNvSpPr txBox="1"/>
          <p:nvPr/>
        </p:nvSpPr>
        <p:spPr>
          <a:xfrm>
            <a:off x="383892" y="1371951"/>
            <a:ext cx="11422742" cy="2471959"/>
          </a:xfrm>
          <a:prstGeom prst="rect">
            <a:avLst/>
          </a:prstGeom>
          <a:noFill/>
        </p:spPr>
        <p:txBody>
          <a:bodyPr wrap="square" rtlCol="0">
            <a:spAutoFit/>
          </a:bodyPr>
          <a:lstStyle/>
          <a:p>
            <a:pPr marL="0" marR="0" lvl="0" indent="457200" algn="just" defTabSz="914400" rtl="0" eaLnBrk="1" fontAlgn="auto" latinLnBrk="0" hangingPunct="1">
              <a:lnSpc>
                <a:spcPct val="15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Mùa</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xuân</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đã</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đến</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Cỏ</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trong</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công</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viên</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bừng</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tỉnh</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sau</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giấc</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ngủ</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đông</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Từng</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đàn</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én</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từ</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phương</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Nam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trở</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về</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Trẻ</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em</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chơi</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đùa</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dưới</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ánh</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mặt</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trời</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ấm</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áp</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t>
            </a:r>
          </a:p>
        </p:txBody>
      </p:sp>
      <p:pic>
        <p:nvPicPr>
          <p:cNvPr id="12" name="Picture 11">
            <a:extLst>
              <a:ext uri="{FF2B5EF4-FFF2-40B4-BE49-F238E27FC236}">
                <a16:creationId xmlns:a16="http://schemas.microsoft.com/office/drawing/2014/main" id="{EECA7332-4933-4F53-B166-695A9D13A7DC}"/>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12175" b="32046" l="21295" r="36782"/>
                    </a14:imgEffect>
                  </a14:imgLayer>
                </a14:imgProps>
              </a:ext>
              <a:ext uri="{28A0092B-C50C-407E-A947-70E740481C1C}">
                <a14:useLocalDpi xmlns:a14="http://schemas.microsoft.com/office/drawing/2010/main" val="0"/>
              </a:ext>
            </a:extLst>
          </a:blip>
          <a:srcRect l="19359" t="9691" r="61282" b="65470"/>
          <a:stretch/>
        </p:blipFill>
        <p:spPr>
          <a:xfrm>
            <a:off x="383892" y="1618694"/>
            <a:ext cx="437870" cy="561814"/>
          </a:xfrm>
          <a:prstGeom prst="rect">
            <a:avLst/>
          </a:prstGeom>
        </p:spPr>
      </p:pic>
    </p:spTree>
    <p:custDataLst>
      <p:tags r:id="rId1"/>
    </p:custDataLst>
    <p:extLst>
      <p:ext uri="{BB962C8B-B14F-4D97-AF65-F5344CB8AC3E}">
        <p14:creationId xmlns:p14="http://schemas.microsoft.com/office/powerpoint/2010/main" val="4226704957"/>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1">
            <a:extLst>
              <a:ext uri="{FF2B5EF4-FFF2-40B4-BE49-F238E27FC236}">
                <a16:creationId xmlns:a16="http://schemas.microsoft.com/office/drawing/2014/main" id="{CAF44DC9-9FFE-4FFB-9941-F5159A6F3559}"/>
              </a:ext>
            </a:extLst>
          </p:cNvPr>
          <p:cNvPicPr>
            <a:picLocks noChangeAspect="1"/>
          </p:cNvPicPr>
          <p:nvPr/>
        </p:nvPicPr>
        <p:blipFill rotWithShape="1">
          <a:blip r:embed="rId4">
            <a:extLst>
              <a:ext uri="{28A0092B-C50C-407E-A947-70E740481C1C}">
                <a14:useLocalDpi xmlns:a14="http://schemas.microsoft.com/office/drawing/2010/main" val="0"/>
              </a:ext>
            </a:extLst>
          </a:blip>
          <a:srcRect l="1256" b="9190"/>
          <a:stretch/>
        </p:blipFill>
        <p:spPr>
          <a:xfrm>
            <a:off x="0" y="0"/>
            <a:ext cx="12190526" cy="6858000"/>
          </a:xfrm>
          <a:prstGeom prst="rect">
            <a:avLst/>
          </a:prstGeom>
        </p:spPr>
      </p:pic>
      <p:sp>
        <p:nvSpPr>
          <p:cNvPr id="3" name="圆角矩形 2"/>
          <p:cNvSpPr/>
          <p:nvPr/>
        </p:nvSpPr>
        <p:spPr>
          <a:xfrm>
            <a:off x="145143" y="318770"/>
            <a:ext cx="11907690" cy="6220460"/>
          </a:xfrm>
          <a:prstGeom prst="roundRect">
            <a:avLst>
              <a:gd name="adj" fmla="val 595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sp>
        <p:nvSpPr>
          <p:cNvPr id="7" name="Text Box 4">
            <a:extLst>
              <a:ext uri="{FF2B5EF4-FFF2-40B4-BE49-F238E27FC236}">
                <a16:creationId xmlns:a16="http://schemas.microsoft.com/office/drawing/2014/main" id="{71CB4FE2-A13E-429F-B2ED-1CDC8CA4AE52}"/>
              </a:ext>
            </a:extLst>
          </p:cNvPr>
          <p:cNvSpPr txBox="1"/>
          <p:nvPr/>
        </p:nvSpPr>
        <p:spPr>
          <a:xfrm>
            <a:off x="377372" y="419826"/>
            <a:ext cx="11422742" cy="5821145"/>
          </a:xfrm>
          <a:prstGeom prst="rect">
            <a:avLst/>
          </a:prstGeom>
          <a:noFill/>
        </p:spPr>
        <p:txBody>
          <a:bodyPr wrap="square" rtlCol="0">
            <a:spAutoFit/>
          </a:bodyPr>
          <a:lstStyle/>
          <a:p>
            <a:pPr marL="0" marR="0" lvl="0" indent="457200" algn="just" defTabSz="914400" rtl="0" eaLnBrk="1" fontAlgn="auto" latinLnBrk="0" hangingPunct="1">
              <a:lnSpc>
                <a:spcPct val="15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Một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hôm</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chị</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én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nâu</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đang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sửa</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soạn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ngủ</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thì</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nghe</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thấy</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tiếng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khóc</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thút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thít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Lần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theo</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tiếng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khóc</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én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nâu</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tìm</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đến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công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viên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nhỏ</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Thấy</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một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cây</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cỏ</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non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đang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khóc</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én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nâu</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hỏi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t>
            </a:r>
          </a:p>
          <a:p>
            <a:pPr lvl="0" indent="457200">
              <a:lnSpc>
                <a:spcPct val="150000"/>
              </a:lnSpc>
              <a:defRPr/>
            </a:pP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Em</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bị</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ốm</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à?</a:t>
            </a:r>
          </a:p>
          <a:p>
            <a:pPr lvl="0" indent="457200">
              <a:lnSpc>
                <a:spcPct val="150000"/>
              </a:lnSpc>
              <a:defRPr/>
            </a:pP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Cỏ</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non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khóc</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nấc</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lên</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a:t>
            </a:r>
          </a:p>
          <a:p>
            <a:pPr lvl="0" indent="457200">
              <a:lnSpc>
                <a:spcPct val="150000"/>
              </a:lnSpc>
              <a:defRPr/>
            </a:pP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Chị</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ơi</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em</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không</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đứng</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thẳng</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được</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nữa</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Các</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bạn</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nhỏ</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đã</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đến</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đây</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chơi</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đùa</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và</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dẫm</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lên</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em</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a:t>
            </a:r>
          </a:p>
          <a:p>
            <a:pPr lvl="0" indent="457200">
              <a:lnSpc>
                <a:spcPct val="150000"/>
              </a:lnSpc>
              <a:defRPr/>
            </a:pP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Én</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nâu</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lặng</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đi</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một</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phút</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rồi</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bỗng</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reo</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lên</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a:t>
            </a:r>
          </a:p>
          <a:p>
            <a:pPr lvl="0" indent="457200">
              <a:lnSpc>
                <a:spcPct val="150000"/>
              </a:lnSpc>
              <a:defRPr/>
            </a:pP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Đừng</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khóc</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nữa</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chị</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sẽ</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giúp</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em</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a:t>
            </a:r>
          </a:p>
        </p:txBody>
      </p:sp>
      <p:pic>
        <p:nvPicPr>
          <p:cNvPr id="13" name="Picture 12">
            <a:extLst>
              <a:ext uri="{FF2B5EF4-FFF2-40B4-BE49-F238E27FC236}">
                <a16:creationId xmlns:a16="http://schemas.microsoft.com/office/drawing/2014/main" id="{EE726907-8A2C-4F32-BA2C-8C50506F93B3}"/>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10350" b="31950" l="39800" r="61850"/>
                    </a14:imgEffect>
                  </a14:imgLayer>
                </a14:imgProps>
              </a:ext>
              <a:ext uri="{28A0092B-C50C-407E-A947-70E740481C1C}">
                <a14:useLocalDpi xmlns:a14="http://schemas.microsoft.com/office/drawing/2010/main" val="0"/>
              </a:ext>
            </a:extLst>
          </a:blip>
          <a:srcRect l="39787" t="9837" r="38034" b="65555"/>
          <a:stretch/>
        </p:blipFill>
        <p:spPr>
          <a:xfrm>
            <a:off x="377372" y="584483"/>
            <a:ext cx="440530" cy="488763"/>
          </a:xfrm>
          <a:prstGeom prst="rect">
            <a:avLst/>
          </a:prstGeom>
        </p:spPr>
      </p:pic>
      <p:cxnSp>
        <p:nvCxnSpPr>
          <p:cNvPr id="19" name="Straight Connector 18">
            <a:extLst>
              <a:ext uri="{FF2B5EF4-FFF2-40B4-BE49-F238E27FC236}">
                <a16:creationId xmlns:a16="http://schemas.microsoft.com/office/drawing/2014/main" id="{81C17D86-FE3C-4304-8D1A-BABB57137FDA}"/>
              </a:ext>
            </a:extLst>
          </p:cNvPr>
          <p:cNvCxnSpPr>
            <a:cxnSpLocks/>
          </p:cNvCxnSpPr>
          <p:nvPr/>
        </p:nvCxnSpPr>
        <p:spPr>
          <a:xfrm flipV="1">
            <a:off x="469785" y="1657350"/>
            <a:ext cx="437357" cy="3726"/>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9" name="Rectangle: Rounded Corners 8">
            <a:extLst>
              <a:ext uri="{FF2B5EF4-FFF2-40B4-BE49-F238E27FC236}">
                <a16:creationId xmlns:a16="http://schemas.microsoft.com/office/drawing/2014/main" id="{03F2EB2E-8CC4-464C-8183-42388611E6FB}"/>
              </a:ext>
            </a:extLst>
          </p:cNvPr>
          <p:cNvSpPr/>
          <p:nvPr/>
        </p:nvSpPr>
        <p:spPr>
          <a:xfrm>
            <a:off x="4569166" y="2287410"/>
            <a:ext cx="6928319" cy="914400"/>
          </a:xfrm>
          <a:prstGeom prst="round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FF0000"/>
                </a:solidFill>
                <a:latin typeface="Times New Roman" panose="02020603050405020304" pitchFamily="18" charset="0"/>
                <a:cs typeface="Times New Roman" panose="02020603050405020304" pitchFamily="18" charset="0"/>
              </a:rPr>
              <a:t>Giải</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nghĩa</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từ</a:t>
            </a:r>
            <a:r>
              <a:rPr lang="en-US" sz="2800" b="1" dirty="0">
                <a:solidFill>
                  <a:srgbClr val="FF0000"/>
                </a:solidFill>
                <a:latin typeface="Times New Roman" panose="02020603050405020304" pitchFamily="18" charset="0"/>
                <a:cs typeface="Times New Roman" panose="02020603050405020304" pitchFamily="18" charset="0"/>
              </a:rPr>
              <a:t>: </a:t>
            </a:r>
          </a:p>
          <a:p>
            <a:pPr algn="ctr"/>
            <a:r>
              <a:rPr lang="en-US" sz="2800" b="1" dirty="0" err="1">
                <a:solidFill>
                  <a:srgbClr val="FF0000"/>
                </a:solidFill>
                <a:latin typeface="Times New Roman" panose="02020603050405020304" pitchFamily="18" charset="0"/>
                <a:cs typeface="Times New Roman" panose="02020603050405020304" pitchFamily="18" charset="0"/>
              </a:rPr>
              <a:t>thút</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thít</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tiếng</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khóc</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nhỏ</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và</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ngắt</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quãng</a:t>
            </a:r>
            <a:r>
              <a:rPr lang="en-US" sz="2800" b="1" dirty="0">
                <a:solidFill>
                  <a:schemeClr val="tx1"/>
                </a:solidFill>
                <a:latin typeface="Times New Roman" panose="02020603050405020304" pitchFamily="18" charset="0"/>
                <a:cs typeface="Times New Roman" panose="02020603050405020304" pitchFamily="18" charset="0"/>
              </a:rPr>
              <a:t>.</a:t>
            </a:r>
          </a:p>
        </p:txBody>
      </p:sp>
      <p:cxnSp>
        <p:nvCxnSpPr>
          <p:cNvPr id="11" name="Straight Connector 10">
            <a:extLst>
              <a:ext uri="{FF2B5EF4-FFF2-40B4-BE49-F238E27FC236}">
                <a16:creationId xmlns:a16="http://schemas.microsoft.com/office/drawing/2014/main" id="{81C17D86-FE3C-4304-8D1A-BABB57137FDA}"/>
              </a:ext>
            </a:extLst>
          </p:cNvPr>
          <p:cNvCxnSpPr>
            <a:cxnSpLocks/>
          </p:cNvCxnSpPr>
          <p:nvPr/>
        </p:nvCxnSpPr>
        <p:spPr>
          <a:xfrm flipV="1">
            <a:off x="11212925" y="1055232"/>
            <a:ext cx="437357" cy="3726"/>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2446538388"/>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barn(inVertical)">
                                      <p:cBhvr>
                                        <p:cTn id="1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5B9CBC83-26FA-4B46-BFB1-F664446C1921}"/>
              </a:ext>
            </a:extLst>
          </p:cNvPr>
          <p:cNvCxnSpPr/>
          <p:nvPr/>
        </p:nvCxnSpPr>
        <p:spPr>
          <a:xfrm flipH="1">
            <a:off x="3132147" y="1922296"/>
            <a:ext cx="148416" cy="585839"/>
          </a:xfrm>
          <a:prstGeom prst="line">
            <a:avLst/>
          </a:prstGeom>
          <a:noFill/>
          <a:ln w="28575" cap="flat" cmpd="sng" algn="ctr">
            <a:solidFill>
              <a:srgbClr val="FF0000"/>
            </a:solidFill>
            <a:prstDash val="solid"/>
          </a:ln>
          <a:effectLst/>
        </p:spPr>
      </p:cxnSp>
      <p:sp>
        <p:nvSpPr>
          <p:cNvPr id="5" name="Rectangle 4">
            <a:extLst>
              <a:ext uri="{FF2B5EF4-FFF2-40B4-BE49-F238E27FC236}">
                <a16:creationId xmlns:a16="http://schemas.microsoft.com/office/drawing/2014/main" id="{44C1D69D-5D62-4E5D-8E5A-5D307285CF66}"/>
              </a:ext>
            </a:extLst>
          </p:cNvPr>
          <p:cNvSpPr/>
          <p:nvPr/>
        </p:nvSpPr>
        <p:spPr>
          <a:xfrm>
            <a:off x="290287" y="415150"/>
            <a:ext cx="10131636" cy="1015663"/>
          </a:xfrm>
          <a:prstGeom prst="rect">
            <a:avLst/>
          </a:prstGeom>
        </p:spPr>
        <p:txBody>
          <a:bodyPr wrap="square">
            <a:spAutoFit/>
          </a:bodyPr>
          <a:lstStyle/>
          <a:p>
            <a:pPr marL="0" marR="0" lvl="0" indent="1647825"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0BAF7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LUYỆN</a:t>
            </a:r>
            <a:r>
              <a:rPr kumimoji="0" lang="en-US" sz="6000" b="1" i="0" u="none" strike="noStrike" kern="1200" cap="none" spc="0" normalizeH="0" noProof="0" dirty="0">
                <a:ln>
                  <a:noFill/>
                </a:ln>
                <a:solidFill>
                  <a:srgbClr val="0BAF7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ĐỌC CÂU</a:t>
            </a:r>
            <a:endParaRPr kumimoji="0" lang="en-US" sz="6000" b="1" i="0" u="none" strike="noStrike" kern="1200" cap="none" spc="0" normalizeH="0" baseline="0" noProof="0" dirty="0">
              <a:ln>
                <a:noFill/>
              </a:ln>
              <a:solidFill>
                <a:srgbClr val="0BAF70"/>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Text Box 4">
            <a:extLst>
              <a:ext uri="{FF2B5EF4-FFF2-40B4-BE49-F238E27FC236}">
                <a16:creationId xmlns:a16="http://schemas.microsoft.com/office/drawing/2014/main" id="{4DED6272-0540-4273-96A9-1A909DD012E5}"/>
              </a:ext>
            </a:extLst>
          </p:cNvPr>
          <p:cNvSpPr txBox="1"/>
          <p:nvPr/>
        </p:nvSpPr>
        <p:spPr>
          <a:xfrm>
            <a:off x="713014" y="1822699"/>
            <a:ext cx="10765971" cy="1668470"/>
          </a:xfrm>
          <a:prstGeom prst="rect">
            <a:avLst/>
          </a:prstGeom>
          <a:noFill/>
        </p:spPr>
        <p:txBody>
          <a:bodyPr wrap="square" rtlCol="0">
            <a:spAutoFit/>
          </a:bodyPr>
          <a:lstStyle/>
          <a:p>
            <a:pPr marL="0" marR="0" lvl="0" indent="457200" algn="just" defTabSz="914400" rtl="0" eaLnBrk="1" fontAlgn="auto" latinLnBrk="0" hangingPunct="1">
              <a:lnSpc>
                <a:spcPct val="15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Một</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hôm</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chị</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én</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nâu</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đang</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sửa</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soạn</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đi</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ngủ</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thì</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nghe</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thấy</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tiếng</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khóc</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thút</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thít</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endParaRPr lang="en-US" sz="36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endParaRPr>
          </a:p>
        </p:txBody>
      </p:sp>
      <p:cxnSp>
        <p:nvCxnSpPr>
          <p:cNvPr id="9" name="Straight Connector 8">
            <a:extLst>
              <a:ext uri="{FF2B5EF4-FFF2-40B4-BE49-F238E27FC236}">
                <a16:creationId xmlns:a16="http://schemas.microsoft.com/office/drawing/2014/main" id="{32A573E5-FFDD-44DA-AB66-E741BA32516E}"/>
              </a:ext>
            </a:extLst>
          </p:cNvPr>
          <p:cNvCxnSpPr/>
          <p:nvPr/>
        </p:nvCxnSpPr>
        <p:spPr>
          <a:xfrm flipH="1">
            <a:off x="5356105" y="1986689"/>
            <a:ext cx="148416" cy="585839"/>
          </a:xfrm>
          <a:prstGeom prst="line">
            <a:avLst/>
          </a:prstGeom>
          <a:noFill/>
          <a:ln w="28575" cap="flat" cmpd="sng" algn="ctr">
            <a:solidFill>
              <a:srgbClr val="FF0000"/>
            </a:solidFill>
            <a:prstDash val="solid"/>
          </a:ln>
          <a:effectLst/>
        </p:spPr>
      </p:cxnSp>
      <p:cxnSp>
        <p:nvCxnSpPr>
          <p:cNvPr id="10" name="Straight Connector 9">
            <a:extLst>
              <a:ext uri="{FF2B5EF4-FFF2-40B4-BE49-F238E27FC236}">
                <a16:creationId xmlns:a16="http://schemas.microsoft.com/office/drawing/2014/main" id="{D85B083D-145B-429F-855C-1A819E96A7D6}"/>
              </a:ext>
            </a:extLst>
          </p:cNvPr>
          <p:cNvCxnSpPr/>
          <p:nvPr/>
        </p:nvCxnSpPr>
        <p:spPr>
          <a:xfrm flipH="1">
            <a:off x="9721634" y="1922295"/>
            <a:ext cx="148416" cy="585839"/>
          </a:xfrm>
          <a:prstGeom prst="line">
            <a:avLst/>
          </a:prstGeom>
          <a:noFill/>
          <a:ln w="28575" cap="flat" cmpd="sng" algn="ctr">
            <a:solidFill>
              <a:srgbClr val="FF0000"/>
            </a:solidFill>
            <a:prstDash val="solid"/>
          </a:ln>
          <a:effectLst/>
        </p:spPr>
      </p:cxnSp>
      <p:grpSp>
        <p:nvGrpSpPr>
          <p:cNvPr id="13" name="Group 12">
            <a:extLst>
              <a:ext uri="{FF2B5EF4-FFF2-40B4-BE49-F238E27FC236}">
                <a16:creationId xmlns:a16="http://schemas.microsoft.com/office/drawing/2014/main" id="{A7C91266-75CD-45FE-B3F5-D8724EA7E27C}"/>
              </a:ext>
            </a:extLst>
          </p:cNvPr>
          <p:cNvGrpSpPr/>
          <p:nvPr/>
        </p:nvGrpSpPr>
        <p:grpSpPr>
          <a:xfrm>
            <a:off x="5374226" y="2736518"/>
            <a:ext cx="222624" cy="585840"/>
            <a:chOff x="5296411" y="2344633"/>
            <a:chExt cx="222624" cy="585840"/>
          </a:xfrm>
        </p:grpSpPr>
        <p:cxnSp>
          <p:nvCxnSpPr>
            <p:cNvPr id="11" name="Straight Connector 10">
              <a:extLst>
                <a:ext uri="{FF2B5EF4-FFF2-40B4-BE49-F238E27FC236}">
                  <a16:creationId xmlns:a16="http://schemas.microsoft.com/office/drawing/2014/main" id="{FB410950-53EC-4185-B73B-F5BC5E0CC756}"/>
                </a:ext>
              </a:extLst>
            </p:cNvPr>
            <p:cNvCxnSpPr/>
            <p:nvPr/>
          </p:nvCxnSpPr>
          <p:spPr>
            <a:xfrm flipH="1">
              <a:off x="5296411" y="2344634"/>
              <a:ext cx="148416" cy="585839"/>
            </a:xfrm>
            <a:prstGeom prst="line">
              <a:avLst/>
            </a:prstGeom>
            <a:noFill/>
            <a:ln w="28575" cap="flat" cmpd="sng" algn="ctr">
              <a:solidFill>
                <a:srgbClr val="FF0000"/>
              </a:solidFill>
              <a:prstDash val="solid"/>
            </a:ln>
            <a:effectLst/>
          </p:spPr>
        </p:cxnSp>
        <p:cxnSp>
          <p:nvCxnSpPr>
            <p:cNvPr id="12" name="Straight Connector 11">
              <a:extLst>
                <a:ext uri="{FF2B5EF4-FFF2-40B4-BE49-F238E27FC236}">
                  <a16:creationId xmlns:a16="http://schemas.microsoft.com/office/drawing/2014/main" id="{67A70CFE-BF5F-4E85-8C4E-F9089BE3BFAD}"/>
                </a:ext>
              </a:extLst>
            </p:cNvPr>
            <p:cNvCxnSpPr/>
            <p:nvPr/>
          </p:nvCxnSpPr>
          <p:spPr>
            <a:xfrm flipH="1">
              <a:off x="5370619" y="2344633"/>
              <a:ext cx="148416" cy="585839"/>
            </a:xfrm>
            <a:prstGeom prst="line">
              <a:avLst/>
            </a:prstGeom>
            <a:noFill/>
            <a:ln w="28575" cap="flat" cmpd="sng" algn="ctr">
              <a:solidFill>
                <a:srgbClr val="FF0000"/>
              </a:solidFill>
              <a:prstDash val="solid"/>
            </a:ln>
            <a:effectLst/>
          </p:spPr>
        </p:cxnSp>
      </p:grpSp>
    </p:spTree>
    <p:extLst>
      <p:ext uri="{BB962C8B-B14F-4D97-AF65-F5344CB8AC3E}">
        <p14:creationId xmlns:p14="http://schemas.microsoft.com/office/powerpoint/2010/main" val="417358144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1"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barn(inVertical)">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up)">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ipe(up)">
                                      <p:cBhvr>
                                        <p:cTn id="24" dur="5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wipe(up)">
                                      <p:cBhvr>
                                        <p:cTn id="29" dur="500"/>
                                        <p:tgtEl>
                                          <p:spTgt spid="10"/>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fade">
                                      <p:cBhvr>
                                        <p:cTn id="3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8" grpId="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1">
            <a:extLst>
              <a:ext uri="{FF2B5EF4-FFF2-40B4-BE49-F238E27FC236}">
                <a16:creationId xmlns:a16="http://schemas.microsoft.com/office/drawing/2014/main" id="{CAF44DC9-9FFE-4FFB-9941-F5159A6F3559}"/>
              </a:ext>
            </a:extLst>
          </p:cNvPr>
          <p:cNvPicPr>
            <a:picLocks noChangeAspect="1"/>
          </p:cNvPicPr>
          <p:nvPr/>
        </p:nvPicPr>
        <p:blipFill rotWithShape="1">
          <a:blip r:embed="rId4">
            <a:extLst>
              <a:ext uri="{28A0092B-C50C-407E-A947-70E740481C1C}">
                <a14:useLocalDpi xmlns:a14="http://schemas.microsoft.com/office/drawing/2010/main" val="0"/>
              </a:ext>
            </a:extLst>
          </a:blip>
          <a:srcRect l="1256" b="9190"/>
          <a:stretch/>
        </p:blipFill>
        <p:spPr>
          <a:xfrm>
            <a:off x="0" y="0"/>
            <a:ext cx="12190526" cy="6858000"/>
          </a:xfrm>
          <a:prstGeom prst="rect">
            <a:avLst/>
          </a:prstGeom>
        </p:spPr>
      </p:pic>
      <p:sp>
        <p:nvSpPr>
          <p:cNvPr id="3" name="圆角矩形 2"/>
          <p:cNvSpPr/>
          <p:nvPr/>
        </p:nvSpPr>
        <p:spPr>
          <a:xfrm>
            <a:off x="137693" y="318770"/>
            <a:ext cx="11915140" cy="6220460"/>
          </a:xfrm>
          <a:prstGeom prst="roundRect">
            <a:avLst>
              <a:gd name="adj" fmla="val 595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sp>
        <p:nvSpPr>
          <p:cNvPr id="6" name="Text Box 4">
            <a:extLst>
              <a:ext uri="{FF2B5EF4-FFF2-40B4-BE49-F238E27FC236}">
                <a16:creationId xmlns:a16="http://schemas.microsoft.com/office/drawing/2014/main" id="{938DA89B-88D5-4B79-9CD3-BF7072B357AC}"/>
              </a:ext>
            </a:extLst>
          </p:cNvPr>
          <p:cNvSpPr txBox="1"/>
          <p:nvPr/>
        </p:nvSpPr>
        <p:spPr>
          <a:xfrm>
            <a:off x="565698" y="634862"/>
            <a:ext cx="11059130" cy="5162182"/>
          </a:xfrm>
          <a:prstGeom prst="rect">
            <a:avLst/>
          </a:prstGeom>
          <a:noFill/>
        </p:spPr>
        <p:txBody>
          <a:bodyPr wrap="square" rtlCol="0">
            <a:spAutoFit/>
          </a:bodyPr>
          <a:lstStyle/>
          <a:p>
            <a:pPr marL="0" marR="0" lvl="0" indent="45720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Thế</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rồi</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én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nâu</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gọi</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thêm</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rất</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nhiều</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bạn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của</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mình</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Suốt</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đêm</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cả</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đàn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én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ra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sức</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đi</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tìm</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cỏ</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khô</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tết</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thành</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dòng</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chữ</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Không</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dẫm</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chân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lên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cỏ</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đặt</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bên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cạnh</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bãi</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cỏ</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Xong</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việc</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én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nâu</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tươi</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cười</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bảo</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cỏ</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non:</a:t>
            </a:r>
          </a:p>
          <a:p>
            <a:pPr marL="0" marR="0" lvl="0" indent="45720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Từ</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nay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em</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yên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tâm</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rồi</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Không</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còn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ai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dẫm</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lên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em</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nữa</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đâu</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t>
            </a:r>
          </a:p>
          <a:p>
            <a:pPr marL="0" marR="0" lvl="0" indent="45720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Cỏ</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non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nhoẻn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miệng</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cười</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và</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cảm</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ơn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chị</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én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nâu</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t>
            </a:r>
          </a:p>
          <a:p>
            <a:pPr marL="2286000" marR="0" lvl="5" indent="0" algn="r"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(T</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heo</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365 </a:t>
            </a:r>
            <a:r>
              <a:rPr kumimoji="0" lang="en-US" sz="3200" b="0" i="1"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truyện</a:t>
            </a:r>
            <a:r>
              <a:rPr kumimoji="0" lang="en-US" sz="3200" b="0"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1"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kể</a:t>
            </a:r>
            <a:r>
              <a:rPr kumimoji="0" lang="en-US" sz="3200" b="0"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1"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hằng</a:t>
            </a:r>
            <a:r>
              <a:rPr kumimoji="0" lang="en-US" sz="3200" b="0"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1"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đêm</a:t>
            </a:r>
            <a:r>
              <a:rPr kumimoji="0" lang="en-US" sz="3200" b="0"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t>
            </a:r>
            <a:endParaRPr kumimoji="0" lang="en-US" sz="3200" b="0"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7" name="Picture 6">
            <a:extLst>
              <a:ext uri="{FF2B5EF4-FFF2-40B4-BE49-F238E27FC236}">
                <a16:creationId xmlns:a16="http://schemas.microsoft.com/office/drawing/2014/main" id="{238A553C-9224-472E-856D-C6E3A06CE08E}"/>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9350" b="32800" l="64850" r="84700"/>
                    </a14:imgEffect>
                  </a14:imgLayer>
                </a14:imgProps>
              </a:ext>
              <a:ext uri="{28A0092B-C50C-407E-A947-70E740481C1C}">
                <a14:useLocalDpi xmlns:a14="http://schemas.microsoft.com/office/drawing/2010/main" val="0"/>
              </a:ext>
            </a:extLst>
          </a:blip>
          <a:srcRect l="63547" t="9218" r="14915" b="65943"/>
          <a:stretch/>
        </p:blipFill>
        <p:spPr>
          <a:xfrm>
            <a:off x="565698" y="882280"/>
            <a:ext cx="440738" cy="508272"/>
          </a:xfrm>
          <a:prstGeom prst="rect">
            <a:avLst/>
          </a:prstGeom>
        </p:spPr>
      </p:pic>
    </p:spTree>
    <p:custDataLst>
      <p:tags r:id="rId1"/>
    </p:custDataLst>
    <p:extLst>
      <p:ext uri="{BB962C8B-B14F-4D97-AF65-F5344CB8AC3E}">
        <p14:creationId xmlns:p14="http://schemas.microsoft.com/office/powerpoint/2010/main" val="843852456"/>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4">
            <a:extLst>
              <a:ext uri="{FF2B5EF4-FFF2-40B4-BE49-F238E27FC236}">
                <a16:creationId xmlns:a16="http://schemas.microsoft.com/office/drawing/2014/main" id="{4DED6272-0540-4273-96A9-1A909DD012E5}"/>
              </a:ext>
            </a:extLst>
          </p:cNvPr>
          <p:cNvSpPr txBox="1"/>
          <p:nvPr/>
        </p:nvSpPr>
        <p:spPr>
          <a:xfrm>
            <a:off x="627289" y="1865562"/>
            <a:ext cx="10765971" cy="1654748"/>
          </a:xfrm>
          <a:prstGeom prst="rect">
            <a:avLst/>
          </a:prstGeom>
          <a:noFill/>
        </p:spPr>
        <p:txBody>
          <a:bodyPr wrap="square" rtlCol="0">
            <a:spAutoFit/>
          </a:bodyPr>
          <a:lstStyle/>
          <a:p>
            <a:pPr lvl="0" indent="457200" algn="just">
              <a:lnSpc>
                <a:spcPct val="150000"/>
              </a:lnSpc>
              <a:defRPr/>
            </a:pPr>
            <a:r>
              <a:rPr lang="en-US" sz="3600" dirty="0" err="1">
                <a:solidFill>
                  <a:prstClr val="black"/>
                </a:solidFill>
                <a:latin typeface="Times New Roman" panose="02020603050405020304" pitchFamily="18" charset="0"/>
                <a:cs typeface="Times New Roman" panose="02020603050405020304" pitchFamily="18" charset="0"/>
              </a:rPr>
              <a:t>Suốt</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đêm</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cả</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đàn</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én</a:t>
            </a:r>
            <a:r>
              <a:rPr lang="en-US" sz="3600" dirty="0">
                <a:solidFill>
                  <a:prstClr val="black"/>
                </a:solidFill>
                <a:latin typeface="Times New Roman" panose="02020603050405020304" pitchFamily="18" charset="0"/>
                <a:cs typeface="Times New Roman" panose="02020603050405020304" pitchFamily="18" charset="0"/>
              </a:rPr>
              <a:t> ra </a:t>
            </a:r>
            <a:r>
              <a:rPr lang="en-US" sz="3600" dirty="0" err="1">
                <a:solidFill>
                  <a:prstClr val="black"/>
                </a:solidFill>
                <a:latin typeface="Times New Roman" panose="02020603050405020304" pitchFamily="18" charset="0"/>
                <a:cs typeface="Times New Roman" panose="02020603050405020304" pitchFamily="18" charset="0"/>
              </a:rPr>
              <a:t>sức</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đi</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tìm</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cỏ</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khô</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tết</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thành</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dòng</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chữ</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Không</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dẫm</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chân</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lên</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cỏ</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đặt</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bên</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cạnh</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bãi</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cỏ</a:t>
            </a:r>
            <a:r>
              <a:rPr lang="en-US" sz="3600" dirty="0">
                <a:solidFill>
                  <a:prstClr val="black"/>
                </a:solidFill>
                <a:latin typeface="Times New Roman" panose="02020603050405020304" pitchFamily="18" charset="0"/>
                <a:cs typeface="Times New Roman" panose="02020603050405020304" pitchFamily="18" charset="0"/>
              </a:rPr>
              <a:t>. </a:t>
            </a:r>
            <a:endPar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cxnSp>
        <p:nvCxnSpPr>
          <p:cNvPr id="4" name="Straight Connector 3">
            <a:extLst>
              <a:ext uri="{FF2B5EF4-FFF2-40B4-BE49-F238E27FC236}">
                <a16:creationId xmlns:a16="http://schemas.microsoft.com/office/drawing/2014/main" id="{5B9CBC83-26FA-4B46-BFB1-F664446C1921}"/>
              </a:ext>
            </a:extLst>
          </p:cNvPr>
          <p:cNvCxnSpPr/>
          <p:nvPr/>
        </p:nvCxnSpPr>
        <p:spPr>
          <a:xfrm flipH="1">
            <a:off x="3205537" y="2049240"/>
            <a:ext cx="148416" cy="585839"/>
          </a:xfrm>
          <a:prstGeom prst="line">
            <a:avLst/>
          </a:prstGeom>
          <a:noFill/>
          <a:ln w="28575" cap="flat" cmpd="sng" algn="ctr">
            <a:solidFill>
              <a:srgbClr val="FF0000"/>
            </a:solidFill>
            <a:prstDash val="solid"/>
          </a:ln>
          <a:effectLst/>
        </p:spPr>
      </p:cxnSp>
      <p:sp>
        <p:nvSpPr>
          <p:cNvPr id="5" name="Rectangle 4">
            <a:extLst>
              <a:ext uri="{FF2B5EF4-FFF2-40B4-BE49-F238E27FC236}">
                <a16:creationId xmlns:a16="http://schemas.microsoft.com/office/drawing/2014/main" id="{44C1D69D-5D62-4E5D-8E5A-5D307285CF66}"/>
              </a:ext>
            </a:extLst>
          </p:cNvPr>
          <p:cNvSpPr/>
          <p:nvPr/>
        </p:nvSpPr>
        <p:spPr>
          <a:xfrm>
            <a:off x="204562" y="458013"/>
            <a:ext cx="10131636" cy="1015663"/>
          </a:xfrm>
          <a:prstGeom prst="rect">
            <a:avLst/>
          </a:prstGeom>
        </p:spPr>
        <p:txBody>
          <a:bodyPr wrap="square">
            <a:spAutoFit/>
          </a:bodyPr>
          <a:lstStyle/>
          <a:p>
            <a:pPr marL="0" marR="0" lvl="0" indent="1647825"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0BAF7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LUYỆN ĐỌC CÂU</a:t>
            </a:r>
            <a:endParaRPr kumimoji="0" lang="en-US" sz="6000" b="1" i="0" u="none" strike="noStrike" kern="1200" cap="none" spc="0" normalizeH="0" baseline="0" noProof="0" dirty="0">
              <a:ln>
                <a:noFill/>
              </a:ln>
              <a:solidFill>
                <a:srgbClr val="0BAF70"/>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cxnSp>
        <p:nvCxnSpPr>
          <p:cNvPr id="9" name="Straight Connector 8">
            <a:extLst>
              <a:ext uri="{FF2B5EF4-FFF2-40B4-BE49-F238E27FC236}">
                <a16:creationId xmlns:a16="http://schemas.microsoft.com/office/drawing/2014/main" id="{32A573E5-FFDD-44DA-AB66-E741BA32516E}"/>
              </a:ext>
            </a:extLst>
          </p:cNvPr>
          <p:cNvCxnSpPr/>
          <p:nvPr/>
        </p:nvCxnSpPr>
        <p:spPr>
          <a:xfrm flipH="1">
            <a:off x="9393539" y="2049239"/>
            <a:ext cx="148416" cy="585839"/>
          </a:xfrm>
          <a:prstGeom prst="line">
            <a:avLst/>
          </a:prstGeom>
          <a:noFill/>
          <a:ln w="28575" cap="flat" cmpd="sng" algn="ctr">
            <a:solidFill>
              <a:srgbClr val="FF0000"/>
            </a:solidFill>
            <a:prstDash val="solid"/>
          </a:ln>
          <a:effectLst/>
        </p:spPr>
      </p:cxnSp>
      <p:cxnSp>
        <p:nvCxnSpPr>
          <p:cNvPr id="10" name="Straight Connector 9">
            <a:extLst>
              <a:ext uri="{FF2B5EF4-FFF2-40B4-BE49-F238E27FC236}">
                <a16:creationId xmlns:a16="http://schemas.microsoft.com/office/drawing/2014/main" id="{D85B083D-145B-429F-855C-1A819E96A7D6}"/>
              </a:ext>
            </a:extLst>
          </p:cNvPr>
          <p:cNvCxnSpPr/>
          <p:nvPr/>
        </p:nvCxnSpPr>
        <p:spPr>
          <a:xfrm flipH="1">
            <a:off x="7404478" y="2934471"/>
            <a:ext cx="148416" cy="585839"/>
          </a:xfrm>
          <a:prstGeom prst="line">
            <a:avLst/>
          </a:prstGeom>
          <a:noFill/>
          <a:ln w="28575" cap="flat" cmpd="sng" algn="ctr">
            <a:solidFill>
              <a:srgbClr val="FF0000"/>
            </a:solidFill>
            <a:prstDash val="solid"/>
          </a:ln>
          <a:effectLst/>
        </p:spPr>
      </p:cxnSp>
      <p:grpSp>
        <p:nvGrpSpPr>
          <p:cNvPr id="13" name="Group 12">
            <a:extLst>
              <a:ext uri="{FF2B5EF4-FFF2-40B4-BE49-F238E27FC236}">
                <a16:creationId xmlns:a16="http://schemas.microsoft.com/office/drawing/2014/main" id="{A7C91266-75CD-45FE-B3F5-D8724EA7E27C}"/>
              </a:ext>
            </a:extLst>
          </p:cNvPr>
          <p:cNvGrpSpPr/>
          <p:nvPr/>
        </p:nvGrpSpPr>
        <p:grpSpPr>
          <a:xfrm>
            <a:off x="11170636" y="2934470"/>
            <a:ext cx="222624" cy="585840"/>
            <a:chOff x="5296411" y="2344633"/>
            <a:chExt cx="222624" cy="585840"/>
          </a:xfrm>
        </p:grpSpPr>
        <p:cxnSp>
          <p:nvCxnSpPr>
            <p:cNvPr id="11" name="Straight Connector 10">
              <a:extLst>
                <a:ext uri="{FF2B5EF4-FFF2-40B4-BE49-F238E27FC236}">
                  <a16:creationId xmlns:a16="http://schemas.microsoft.com/office/drawing/2014/main" id="{FB410950-53EC-4185-B73B-F5BC5E0CC756}"/>
                </a:ext>
              </a:extLst>
            </p:cNvPr>
            <p:cNvCxnSpPr/>
            <p:nvPr/>
          </p:nvCxnSpPr>
          <p:spPr>
            <a:xfrm flipH="1">
              <a:off x="5296411" y="2344634"/>
              <a:ext cx="148416" cy="585839"/>
            </a:xfrm>
            <a:prstGeom prst="line">
              <a:avLst/>
            </a:prstGeom>
            <a:noFill/>
            <a:ln w="28575" cap="flat" cmpd="sng" algn="ctr">
              <a:solidFill>
                <a:srgbClr val="FF0000"/>
              </a:solidFill>
              <a:prstDash val="solid"/>
            </a:ln>
            <a:effectLst/>
          </p:spPr>
        </p:cxnSp>
        <p:cxnSp>
          <p:nvCxnSpPr>
            <p:cNvPr id="12" name="Straight Connector 11">
              <a:extLst>
                <a:ext uri="{FF2B5EF4-FFF2-40B4-BE49-F238E27FC236}">
                  <a16:creationId xmlns:a16="http://schemas.microsoft.com/office/drawing/2014/main" id="{67A70CFE-BF5F-4E85-8C4E-F9089BE3BFAD}"/>
                </a:ext>
              </a:extLst>
            </p:cNvPr>
            <p:cNvCxnSpPr/>
            <p:nvPr/>
          </p:nvCxnSpPr>
          <p:spPr>
            <a:xfrm flipH="1">
              <a:off x="5370619" y="2344633"/>
              <a:ext cx="148416" cy="585839"/>
            </a:xfrm>
            <a:prstGeom prst="line">
              <a:avLst/>
            </a:prstGeom>
            <a:noFill/>
            <a:ln w="28575" cap="flat" cmpd="sng" algn="ctr">
              <a:solidFill>
                <a:srgbClr val="FF0000"/>
              </a:solidFill>
              <a:prstDash val="solid"/>
            </a:ln>
            <a:effectLst/>
          </p:spPr>
        </p:cxnSp>
      </p:grpSp>
    </p:spTree>
    <p:extLst>
      <p:ext uri="{BB962C8B-B14F-4D97-AF65-F5344CB8AC3E}">
        <p14:creationId xmlns:p14="http://schemas.microsoft.com/office/powerpoint/2010/main" val="378466300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1"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barn(inVertical)">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up)">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ipe(up)">
                                      <p:cBhvr>
                                        <p:cTn id="24" dur="5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wipe(up)">
                                      <p:cBhvr>
                                        <p:cTn id="29" dur="500"/>
                                        <p:tgtEl>
                                          <p:spTgt spid="10"/>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fade">
                                      <p:cBhvr>
                                        <p:cTn id="3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5">
            <a:extLst>
              <a:ext uri="{28A0092B-C50C-407E-A947-70E740481C1C}">
                <a14:useLocalDpi xmlns:a14="http://schemas.microsoft.com/office/drawing/2010/main" val="0"/>
              </a:ext>
            </a:extLst>
          </a:blip>
          <a:srcRect l="-12" t="-1363" r="12" b="8699"/>
          <a:stretch/>
        </p:blipFill>
        <p:spPr>
          <a:xfrm>
            <a:off x="-155028" y="-101600"/>
            <a:ext cx="12345554" cy="6959600"/>
          </a:xfrm>
          <a:prstGeom prst="rect">
            <a:avLst/>
          </a:prstGeom>
        </p:spPr>
      </p:pic>
      <p:sp>
        <p:nvSpPr>
          <p:cNvPr id="3" name="圆角矩形 2"/>
          <p:cNvSpPr/>
          <p:nvPr/>
        </p:nvSpPr>
        <p:spPr>
          <a:xfrm>
            <a:off x="623311" y="257880"/>
            <a:ext cx="8862891" cy="2988344"/>
          </a:xfrm>
          <a:prstGeom prst="round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6" name="TextBox 5"/>
          <p:cNvSpPr txBox="1"/>
          <p:nvPr/>
        </p:nvSpPr>
        <p:spPr>
          <a:xfrm>
            <a:off x="0" y="826604"/>
            <a:ext cx="9977377"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err="1">
                <a:ln>
                  <a:noFill/>
                </a:ln>
                <a:solidFill>
                  <a:srgbClr val="34BE82"/>
                </a:solidFill>
                <a:effectLst/>
                <a:uLnTx/>
                <a:uFillTx/>
                <a:latin typeface="UTM French Vanilla" panose="02040603050506020204" pitchFamily="18" charset="0"/>
                <a:ea typeface="+mn-ea"/>
                <a:cs typeface="+mn-cs"/>
              </a:rPr>
              <a:t>Luyện</a:t>
            </a:r>
            <a:r>
              <a:rPr kumimoji="0" lang="en-US" sz="8800" b="1" i="0" u="none" strike="noStrike" kern="1200" cap="none" spc="0" normalizeH="0" noProof="0" dirty="0">
                <a:ln>
                  <a:noFill/>
                </a:ln>
                <a:solidFill>
                  <a:srgbClr val="34BE82"/>
                </a:solidFill>
                <a:effectLst/>
                <a:uLnTx/>
                <a:uFillTx/>
                <a:latin typeface="UTM French Vanilla" panose="02040603050506020204" pitchFamily="18" charset="0"/>
                <a:ea typeface="+mn-ea"/>
                <a:cs typeface="+mn-cs"/>
              </a:rPr>
              <a:t> </a:t>
            </a:r>
            <a:r>
              <a:rPr kumimoji="0" lang="en-US" sz="8800" b="1" i="0" u="none" strike="noStrike" kern="1200" cap="none" spc="0" normalizeH="0" noProof="0" err="1">
                <a:ln>
                  <a:noFill/>
                </a:ln>
                <a:solidFill>
                  <a:srgbClr val="34BE82"/>
                </a:solidFill>
                <a:effectLst/>
                <a:uLnTx/>
                <a:uFillTx/>
                <a:latin typeface="UTM French Vanilla" panose="02040603050506020204" pitchFamily="18" charset="0"/>
                <a:ea typeface="+mn-ea"/>
                <a:cs typeface="+mn-cs"/>
              </a:rPr>
              <a:t>đọc</a:t>
            </a:r>
            <a:r>
              <a:rPr kumimoji="0" lang="en-US" sz="8800" b="1" i="0" u="none" strike="noStrike" kern="1200" cap="none" spc="0" normalizeH="0" noProof="0">
                <a:ln>
                  <a:noFill/>
                </a:ln>
                <a:solidFill>
                  <a:srgbClr val="34BE82"/>
                </a:solidFill>
                <a:effectLst/>
                <a:uLnTx/>
                <a:uFillTx/>
                <a:latin typeface="UTM French Vanilla" panose="02040603050506020204" pitchFamily="18" charset="0"/>
                <a:ea typeface="+mn-ea"/>
                <a:cs typeface="+mn-cs"/>
              </a:rPr>
              <a:t> nhóm 3</a:t>
            </a:r>
            <a:endParaRPr kumimoji="0" lang="en-US" sz="8800" b="1" i="0" u="none" strike="noStrike" kern="1200" cap="none" spc="0" normalizeH="0" baseline="0" noProof="0" dirty="0">
              <a:ln>
                <a:noFill/>
              </a:ln>
              <a:solidFill>
                <a:srgbClr val="34BE82"/>
              </a:solidFill>
              <a:effectLst/>
              <a:uLnTx/>
              <a:uFillTx/>
              <a:latin typeface="UTM French Vanilla" panose="02040603050506020204" pitchFamily="18" charset="0"/>
              <a:ea typeface="+mn-ea"/>
              <a:cs typeface="+mn-cs"/>
            </a:endParaRPr>
          </a:p>
        </p:txBody>
      </p:sp>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123542" y="-539734"/>
            <a:ext cx="9454306" cy="7397733"/>
          </a:xfrm>
          <a:prstGeom prst="rect">
            <a:avLst/>
          </a:prstGeom>
        </p:spPr>
      </p:pic>
      <p:pic>
        <p:nvPicPr>
          <p:cNvPr id="7" name="PA_图片 4">
            <a:extLst>
              <a:ext uri="{FF2B5EF4-FFF2-40B4-BE49-F238E27FC236}">
                <a16:creationId xmlns:a16="http://schemas.microsoft.com/office/drawing/2014/main" id="{14E73A32-26C4-47E0-8A5F-78CCC0836E84}"/>
              </a:ext>
            </a:extLst>
          </p:cNvPr>
          <p:cNvPicPr>
            <a:picLocks noChangeAspect="1"/>
          </p:cNvPicPr>
          <p:nvPr>
            <p:custDataLst>
              <p:tags r:id="rId2"/>
            </p:custDataLst>
          </p:nvPr>
        </p:nvPicPr>
        <p:blipFill>
          <a:blip r:embed="rId7" cstate="print">
            <a:extLst>
              <a:ext uri="{28A0092B-C50C-407E-A947-70E740481C1C}">
                <a14:useLocalDpi xmlns:a14="http://schemas.microsoft.com/office/drawing/2010/main" val="0"/>
              </a:ext>
            </a:extLst>
          </a:blip>
          <a:stretch>
            <a:fillRect/>
          </a:stretch>
        </p:blipFill>
        <p:spPr>
          <a:xfrm>
            <a:off x="175722" y="2795982"/>
            <a:ext cx="5125570" cy="4062017"/>
          </a:xfrm>
          <a:prstGeom prst="rect">
            <a:avLst/>
          </a:prstGeom>
        </p:spPr>
      </p:pic>
      <p:sp>
        <p:nvSpPr>
          <p:cNvPr id="14" name="TextBox 13">
            <a:extLst>
              <a:ext uri="{FF2B5EF4-FFF2-40B4-BE49-F238E27FC236}">
                <a16:creationId xmlns:a16="http://schemas.microsoft.com/office/drawing/2014/main" id="{2A258B00-104D-4A7A-A061-507BEB31AD98}"/>
              </a:ext>
            </a:extLst>
          </p:cNvPr>
          <p:cNvSpPr txBox="1"/>
          <p:nvPr/>
        </p:nvSpPr>
        <p:spPr>
          <a:xfrm>
            <a:off x="623311" y="3696465"/>
            <a:ext cx="4447178" cy="2646878"/>
          </a:xfrm>
          <a:prstGeom prst="rect">
            <a:avLst/>
          </a:prstGeom>
          <a:noFill/>
        </p:spPr>
        <p:txBody>
          <a:bodyPr wrap="square">
            <a:spAutoFit/>
          </a:bodyPr>
          <a:lstStyle/>
          <a:p>
            <a:pPr algn="ctr" defTabSz="609630">
              <a:buClr>
                <a:srgbClr val="000000"/>
              </a:buClr>
              <a:defRPr/>
            </a:pPr>
            <a:r>
              <a:rPr lang="en-US" altLang="zh-CN" sz="5400" b="1">
                <a:ln>
                  <a:solidFill>
                    <a:sysClr val="windowText" lastClr="000000"/>
                  </a:solidFill>
                </a:ln>
                <a:solidFill>
                  <a:srgbClr val="00B050"/>
                </a:solidFill>
                <a:latin typeface="Times New Roman" pitchFamily="18" charset="0"/>
                <a:ea typeface="等线" panose="02010600030101010101" pitchFamily="2" charset="-122"/>
                <a:cs typeface="Times New Roman" pitchFamily="18" charset="0"/>
                <a:sym typeface="Arial"/>
              </a:rPr>
              <a:t>Yêu</a:t>
            </a:r>
            <a:r>
              <a:rPr lang="zh-CN" altLang="en-US" sz="5400" b="1">
                <a:ln>
                  <a:solidFill>
                    <a:sysClr val="windowText" lastClr="000000"/>
                  </a:solidFill>
                </a:ln>
                <a:solidFill>
                  <a:srgbClr val="00B050"/>
                </a:solidFill>
                <a:latin typeface="Times New Roman" pitchFamily="18" charset="0"/>
                <a:ea typeface="等线" panose="02010600030101010101" pitchFamily="2" charset="-122"/>
                <a:cs typeface="Times New Roman" pitchFamily="18" charset="0"/>
                <a:sym typeface="Arial"/>
              </a:rPr>
              <a:t> </a:t>
            </a:r>
            <a:r>
              <a:rPr lang="en-US" altLang="zh-CN" sz="5400" b="1">
                <a:ln>
                  <a:solidFill>
                    <a:sysClr val="windowText" lastClr="000000"/>
                  </a:solidFill>
                </a:ln>
                <a:solidFill>
                  <a:srgbClr val="00B050"/>
                </a:solidFill>
                <a:latin typeface="Times New Roman" pitchFamily="18" charset="0"/>
                <a:ea typeface="等线" panose="02010600030101010101" pitchFamily="2" charset="-122"/>
                <a:cs typeface="Times New Roman" pitchFamily="18" charset="0"/>
                <a:sym typeface="Arial"/>
              </a:rPr>
              <a:t>cầu</a:t>
            </a:r>
            <a:endParaRPr lang="zh-CN" altLang="en-US" sz="5400" b="1">
              <a:ln>
                <a:solidFill>
                  <a:sysClr val="windowText" lastClr="000000"/>
                </a:solidFill>
              </a:ln>
              <a:solidFill>
                <a:srgbClr val="00B050"/>
              </a:solidFill>
              <a:latin typeface="Times New Roman" pitchFamily="18" charset="0"/>
              <a:ea typeface="等线" panose="02010600030101010101" pitchFamily="2" charset="-122"/>
              <a:cs typeface="Times New Roman" pitchFamily="18" charset="0"/>
              <a:sym typeface="Arial"/>
            </a:endParaRPr>
          </a:p>
          <a:p>
            <a:pPr defTabSz="609630">
              <a:buClr>
                <a:srgbClr val="000000"/>
              </a:buClr>
              <a:buSzPts val="2800"/>
              <a:defRPr/>
            </a:pPr>
            <a:r>
              <a:rPr lang="en-US" altLang="zh-CN" sz="2800">
                <a:solidFill>
                  <a:prstClr val="black">
                    <a:lumMod val="95000"/>
                    <a:lumOff val="5000"/>
                  </a:prstClr>
                </a:solidFill>
                <a:latin typeface="Times New Roman" pitchFamily="18" charset="0"/>
                <a:ea typeface="等线" panose="02010600030101010101" pitchFamily="2" charset="-122"/>
                <a:cs typeface="Times New Roman" pitchFamily="18" charset="0"/>
                <a:sym typeface="Arial"/>
              </a:rPr>
              <a:t>- </a:t>
            </a:r>
            <a:r>
              <a:rPr lang="en-US" altLang="zh-CN" sz="2800">
                <a:ln w="0"/>
                <a:solidFill>
                  <a:prstClr val="black">
                    <a:lumMod val="95000"/>
                    <a:lumOff val="5000"/>
                  </a:prstClr>
                </a:solidFill>
                <a:latin typeface="Times New Roman" pitchFamily="18" charset="0"/>
                <a:ea typeface="等线" panose="02010600030101010101" pitchFamily="2" charset="-122"/>
                <a:cs typeface="Times New Roman" pitchFamily="18" charset="0"/>
                <a:sym typeface="Arial"/>
              </a:rPr>
              <a:t>Phân</a:t>
            </a:r>
            <a:r>
              <a:rPr lang="zh-CN" altLang="en-US" sz="2800">
                <a:ln w="0"/>
                <a:solidFill>
                  <a:prstClr val="black">
                    <a:lumMod val="95000"/>
                    <a:lumOff val="5000"/>
                  </a:prstClr>
                </a:solidFill>
                <a:latin typeface="Times New Roman" pitchFamily="18" charset="0"/>
                <a:ea typeface="等线" panose="02010600030101010101" pitchFamily="2" charset="-122"/>
                <a:cs typeface="Times New Roman" pitchFamily="18" charset="0"/>
                <a:sym typeface="Arial"/>
              </a:rPr>
              <a:t> </a:t>
            </a:r>
            <a:r>
              <a:rPr lang="en-US" altLang="zh-CN" sz="2800">
                <a:ln w="0"/>
                <a:solidFill>
                  <a:prstClr val="black">
                    <a:lumMod val="95000"/>
                    <a:lumOff val="5000"/>
                  </a:prstClr>
                </a:solidFill>
                <a:latin typeface="Times New Roman" pitchFamily="18" charset="0"/>
                <a:ea typeface="等线" panose="02010600030101010101" pitchFamily="2" charset="-122"/>
                <a:cs typeface="Times New Roman" pitchFamily="18" charset="0"/>
                <a:sym typeface="Arial"/>
              </a:rPr>
              <a:t>công</a:t>
            </a:r>
            <a:r>
              <a:rPr lang="zh-CN" altLang="en-US" sz="2800">
                <a:ln w="0"/>
                <a:solidFill>
                  <a:prstClr val="black">
                    <a:lumMod val="95000"/>
                    <a:lumOff val="5000"/>
                  </a:prstClr>
                </a:solidFill>
                <a:latin typeface="Times New Roman" pitchFamily="18" charset="0"/>
                <a:ea typeface="等线" panose="02010600030101010101" pitchFamily="2" charset="-122"/>
                <a:cs typeface="Times New Roman" pitchFamily="18" charset="0"/>
                <a:sym typeface="Arial"/>
              </a:rPr>
              <a:t> </a:t>
            </a:r>
            <a:r>
              <a:rPr lang="en-US" altLang="zh-CN" sz="2800">
                <a:ln w="0"/>
                <a:solidFill>
                  <a:prstClr val="black">
                    <a:lumMod val="95000"/>
                    <a:lumOff val="5000"/>
                  </a:prstClr>
                </a:solidFill>
                <a:latin typeface="Times New Roman" pitchFamily="18" charset="0"/>
                <a:ea typeface="等线" panose="02010600030101010101" pitchFamily="2" charset="-122"/>
                <a:cs typeface="Times New Roman" pitchFamily="18" charset="0"/>
                <a:sym typeface="Arial"/>
              </a:rPr>
              <a:t>đọc</a:t>
            </a:r>
            <a:r>
              <a:rPr lang="zh-CN" altLang="en-US" sz="2800">
                <a:ln w="0"/>
                <a:solidFill>
                  <a:prstClr val="black">
                    <a:lumMod val="95000"/>
                    <a:lumOff val="5000"/>
                  </a:prstClr>
                </a:solidFill>
                <a:latin typeface="Times New Roman" pitchFamily="18" charset="0"/>
                <a:ea typeface="等线" panose="02010600030101010101" pitchFamily="2" charset="-122"/>
                <a:cs typeface="Times New Roman" pitchFamily="18" charset="0"/>
                <a:sym typeface="Arial"/>
              </a:rPr>
              <a:t> </a:t>
            </a:r>
            <a:r>
              <a:rPr lang="en-US" altLang="zh-CN" sz="2800">
                <a:ln w="0"/>
                <a:solidFill>
                  <a:prstClr val="black">
                    <a:lumMod val="95000"/>
                    <a:lumOff val="5000"/>
                  </a:prstClr>
                </a:solidFill>
                <a:latin typeface="Times New Roman" pitchFamily="18" charset="0"/>
                <a:ea typeface="等线" panose="02010600030101010101" pitchFamily="2" charset="-122"/>
                <a:cs typeface="Times New Roman" pitchFamily="18" charset="0"/>
                <a:sym typeface="Arial"/>
              </a:rPr>
              <a:t>theo</a:t>
            </a:r>
            <a:r>
              <a:rPr lang="zh-CN" altLang="en-US" sz="2800">
                <a:ln w="0"/>
                <a:solidFill>
                  <a:prstClr val="black">
                    <a:lumMod val="95000"/>
                    <a:lumOff val="5000"/>
                  </a:prstClr>
                </a:solidFill>
                <a:latin typeface="Times New Roman" pitchFamily="18" charset="0"/>
                <a:ea typeface="等线" panose="02010600030101010101" pitchFamily="2" charset="-122"/>
                <a:cs typeface="Times New Roman" pitchFamily="18" charset="0"/>
                <a:sym typeface="Arial"/>
              </a:rPr>
              <a:t> </a:t>
            </a:r>
            <a:r>
              <a:rPr lang="en-US" altLang="zh-CN" sz="2800">
                <a:ln w="0"/>
                <a:solidFill>
                  <a:prstClr val="black">
                    <a:lumMod val="95000"/>
                    <a:lumOff val="5000"/>
                  </a:prstClr>
                </a:solidFill>
                <a:latin typeface="Times New Roman" pitchFamily="18" charset="0"/>
                <a:ea typeface="等线" panose="02010600030101010101" pitchFamily="2" charset="-122"/>
                <a:cs typeface="Times New Roman" pitchFamily="18" charset="0"/>
                <a:sym typeface="Arial"/>
              </a:rPr>
              <a:t>đoạn</a:t>
            </a:r>
            <a:endParaRPr lang="zh-CN" altLang="en-US" sz="2800">
              <a:ln w="0"/>
              <a:solidFill>
                <a:prstClr val="black">
                  <a:lumMod val="95000"/>
                  <a:lumOff val="5000"/>
                </a:prstClr>
              </a:solidFill>
              <a:latin typeface="Times New Roman" pitchFamily="18" charset="0"/>
              <a:ea typeface="等线" panose="02010600030101010101" pitchFamily="2" charset="-122"/>
              <a:cs typeface="Times New Roman" pitchFamily="18" charset="0"/>
              <a:sym typeface="Arial"/>
            </a:endParaRPr>
          </a:p>
          <a:p>
            <a:pPr defTabSz="609630">
              <a:buClr>
                <a:srgbClr val="000000"/>
              </a:buClr>
              <a:buSzPts val="2800"/>
              <a:defRPr/>
            </a:pPr>
            <a:r>
              <a:rPr lang="en-US" altLang="zh-CN" sz="2800">
                <a:ln w="0"/>
                <a:solidFill>
                  <a:prstClr val="black">
                    <a:lumMod val="95000"/>
                    <a:lumOff val="5000"/>
                  </a:prstClr>
                </a:solidFill>
                <a:latin typeface="Times New Roman" pitchFamily="18" charset="0"/>
                <a:ea typeface="等线" panose="02010600030101010101" pitchFamily="2" charset="-122"/>
                <a:cs typeface="Times New Roman" pitchFamily="18" charset="0"/>
                <a:sym typeface="Arial"/>
              </a:rPr>
              <a:t>- Tất</a:t>
            </a:r>
            <a:r>
              <a:rPr lang="zh-CN" altLang="en-US" sz="2800">
                <a:ln w="0"/>
                <a:solidFill>
                  <a:prstClr val="black">
                    <a:lumMod val="95000"/>
                    <a:lumOff val="5000"/>
                  </a:prstClr>
                </a:solidFill>
                <a:latin typeface="Times New Roman" pitchFamily="18" charset="0"/>
                <a:ea typeface="等线" panose="02010600030101010101" pitchFamily="2" charset="-122"/>
                <a:cs typeface="Times New Roman" pitchFamily="18" charset="0"/>
                <a:sym typeface="Arial"/>
              </a:rPr>
              <a:t> </a:t>
            </a:r>
            <a:r>
              <a:rPr lang="en-US" altLang="zh-CN" sz="2800">
                <a:ln w="0"/>
                <a:solidFill>
                  <a:prstClr val="black">
                    <a:lumMod val="95000"/>
                    <a:lumOff val="5000"/>
                  </a:prstClr>
                </a:solidFill>
                <a:latin typeface="Times New Roman" pitchFamily="18" charset="0"/>
                <a:ea typeface="等线" panose="02010600030101010101" pitchFamily="2" charset="-122"/>
                <a:cs typeface="Times New Roman" pitchFamily="18" charset="0"/>
                <a:sym typeface="Arial"/>
              </a:rPr>
              <a:t>cả</a:t>
            </a:r>
            <a:r>
              <a:rPr lang="zh-CN" altLang="en-US" sz="2800">
                <a:ln w="0"/>
                <a:solidFill>
                  <a:prstClr val="black">
                    <a:lumMod val="95000"/>
                    <a:lumOff val="5000"/>
                  </a:prstClr>
                </a:solidFill>
                <a:latin typeface="Times New Roman" pitchFamily="18" charset="0"/>
                <a:ea typeface="等线" panose="02010600030101010101" pitchFamily="2" charset="-122"/>
                <a:cs typeface="Times New Roman" pitchFamily="18" charset="0"/>
                <a:sym typeface="Arial"/>
              </a:rPr>
              <a:t> </a:t>
            </a:r>
            <a:r>
              <a:rPr lang="en-US" altLang="zh-CN" sz="2800">
                <a:ln w="0"/>
                <a:solidFill>
                  <a:prstClr val="black">
                    <a:lumMod val="95000"/>
                    <a:lumOff val="5000"/>
                  </a:prstClr>
                </a:solidFill>
                <a:latin typeface="Times New Roman" pitchFamily="18" charset="0"/>
                <a:ea typeface="等线" panose="02010600030101010101" pitchFamily="2" charset="-122"/>
                <a:cs typeface="Times New Roman" pitchFamily="18" charset="0"/>
                <a:sym typeface="Arial"/>
              </a:rPr>
              <a:t>thành</a:t>
            </a:r>
            <a:r>
              <a:rPr lang="zh-CN" altLang="en-US" sz="2800">
                <a:ln w="0"/>
                <a:solidFill>
                  <a:prstClr val="black">
                    <a:lumMod val="95000"/>
                    <a:lumOff val="5000"/>
                  </a:prstClr>
                </a:solidFill>
                <a:latin typeface="Times New Roman" pitchFamily="18" charset="0"/>
                <a:ea typeface="等线" panose="02010600030101010101" pitchFamily="2" charset="-122"/>
                <a:cs typeface="Times New Roman" pitchFamily="18" charset="0"/>
                <a:sym typeface="Arial"/>
              </a:rPr>
              <a:t> </a:t>
            </a:r>
            <a:r>
              <a:rPr lang="en-US" altLang="zh-CN" sz="2800">
                <a:ln w="0"/>
                <a:solidFill>
                  <a:prstClr val="black">
                    <a:lumMod val="95000"/>
                    <a:lumOff val="5000"/>
                  </a:prstClr>
                </a:solidFill>
                <a:latin typeface="Times New Roman" pitchFamily="18" charset="0"/>
                <a:ea typeface="等线" panose="02010600030101010101" pitchFamily="2" charset="-122"/>
                <a:cs typeface="Times New Roman" pitchFamily="18" charset="0"/>
                <a:sym typeface="Arial"/>
              </a:rPr>
              <a:t>viên</a:t>
            </a:r>
            <a:r>
              <a:rPr lang="zh-CN" altLang="en-US" sz="2800">
                <a:ln w="0"/>
                <a:solidFill>
                  <a:prstClr val="black">
                    <a:lumMod val="95000"/>
                    <a:lumOff val="5000"/>
                  </a:prstClr>
                </a:solidFill>
                <a:latin typeface="Times New Roman" pitchFamily="18" charset="0"/>
                <a:ea typeface="等线" panose="02010600030101010101" pitchFamily="2" charset="-122"/>
                <a:cs typeface="Times New Roman" pitchFamily="18" charset="0"/>
                <a:sym typeface="Arial"/>
              </a:rPr>
              <a:t> </a:t>
            </a:r>
            <a:r>
              <a:rPr lang="en-US" altLang="zh-CN" sz="2800">
                <a:ln w="0"/>
                <a:solidFill>
                  <a:prstClr val="black">
                    <a:lumMod val="95000"/>
                    <a:lumOff val="5000"/>
                  </a:prstClr>
                </a:solidFill>
                <a:latin typeface="Times New Roman" pitchFamily="18" charset="0"/>
                <a:ea typeface="等线" panose="02010600030101010101" pitchFamily="2" charset="-122"/>
                <a:cs typeface="Times New Roman" pitchFamily="18" charset="0"/>
                <a:sym typeface="Arial"/>
              </a:rPr>
              <a:t>đều</a:t>
            </a:r>
            <a:r>
              <a:rPr lang="zh-CN" altLang="en-US" sz="2800">
                <a:ln w="0"/>
                <a:solidFill>
                  <a:prstClr val="black">
                    <a:lumMod val="95000"/>
                    <a:lumOff val="5000"/>
                  </a:prstClr>
                </a:solidFill>
                <a:latin typeface="Times New Roman" pitchFamily="18" charset="0"/>
                <a:ea typeface="等线" panose="02010600030101010101" pitchFamily="2" charset="-122"/>
                <a:cs typeface="Times New Roman" pitchFamily="18" charset="0"/>
                <a:sym typeface="Arial"/>
              </a:rPr>
              <a:t> </a:t>
            </a:r>
            <a:r>
              <a:rPr lang="en-US" altLang="zh-CN" sz="2800">
                <a:ln w="0"/>
                <a:solidFill>
                  <a:prstClr val="black">
                    <a:lumMod val="95000"/>
                    <a:lumOff val="5000"/>
                  </a:prstClr>
                </a:solidFill>
                <a:latin typeface="Times New Roman" pitchFamily="18" charset="0"/>
                <a:ea typeface="等线" panose="02010600030101010101" pitchFamily="2" charset="-122"/>
                <a:cs typeface="Times New Roman" pitchFamily="18" charset="0"/>
                <a:sym typeface="Arial"/>
              </a:rPr>
              <a:t>đọc</a:t>
            </a:r>
            <a:endParaRPr lang="zh-CN" altLang="en-US" sz="2800">
              <a:ln w="0"/>
              <a:solidFill>
                <a:prstClr val="black">
                  <a:lumMod val="95000"/>
                  <a:lumOff val="5000"/>
                </a:prstClr>
              </a:solidFill>
              <a:latin typeface="Times New Roman" pitchFamily="18" charset="0"/>
              <a:ea typeface="等线" panose="02010600030101010101" pitchFamily="2" charset="-122"/>
              <a:cs typeface="Times New Roman" pitchFamily="18" charset="0"/>
              <a:sym typeface="Arial"/>
            </a:endParaRPr>
          </a:p>
          <a:p>
            <a:pPr defTabSz="609630">
              <a:buClr>
                <a:srgbClr val="000000"/>
              </a:buClr>
              <a:buSzPts val="2800"/>
              <a:defRPr/>
            </a:pPr>
            <a:r>
              <a:rPr lang="en-US" altLang="zh-CN" sz="2800">
                <a:ln w="0"/>
                <a:solidFill>
                  <a:prstClr val="black">
                    <a:lumMod val="95000"/>
                    <a:lumOff val="5000"/>
                  </a:prstClr>
                </a:solidFill>
                <a:latin typeface="Times New Roman" pitchFamily="18" charset="0"/>
                <a:ea typeface="等线" panose="02010600030101010101" pitchFamily="2" charset="-122"/>
                <a:cs typeface="Times New Roman" pitchFamily="18" charset="0"/>
                <a:sym typeface="Arial"/>
              </a:rPr>
              <a:t>- Sửa lỗi cho bạn nếu bạn đọc chưa đúng.</a:t>
            </a:r>
            <a:endParaRPr lang="zh-CN" altLang="en-US" sz="2800" dirty="0">
              <a:ln w="0"/>
              <a:solidFill>
                <a:prstClr val="black">
                  <a:lumMod val="95000"/>
                  <a:lumOff val="5000"/>
                </a:prstClr>
              </a:solidFill>
              <a:latin typeface="Times New Roman" pitchFamily="18" charset="0"/>
              <a:ea typeface="等线" panose="02010600030101010101" pitchFamily="2" charset="-122"/>
              <a:cs typeface="Times New Roman" pitchFamily="18" charset="0"/>
              <a:sym typeface="Arial"/>
            </a:endParaRPr>
          </a:p>
        </p:txBody>
      </p:sp>
    </p:spTree>
    <p:custDataLst>
      <p:tags r:id="rId1"/>
    </p:custDataLst>
    <p:extLst>
      <p:ext uri="{BB962C8B-B14F-4D97-AF65-F5344CB8AC3E}">
        <p14:creationId xmlns:p14="http://schemas.microsoft.com/office/powerpoint/2010/main" val="3038023836"/>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1">
            <a:extLst>
              <a:ext uri="{FF2B5EF4-FFF2-40B4-BE49-F238E27FC236}">
                <a16:creationId xmlns:a16="http://schemas.microsoft.com/office/drawing/2014/main" id="{CAF44DC9-9FFE-4FFB-9941-F5159A6F3559}"/>
              </a:ext>
            </a:extLst>
          </p:cNvPr>
          <p:cNvPicPr>
            <a:picLocks noChangeAspect="1"/>
          </p:cNvPicPr>
          <p:nvPr/>
        </p:nvPicPr>
        <p:blipFill rotWithShape="1">
          <a:blip r:embed="rId4">
            <a:extLst>
              <a:ext uri="{28A0092B-C50C-407E-A947-70E740481C1C}">
                <a14:useLocalDpi xmlns:a14="http://schemas.microsoft.com/office/drawing/2010/main" val="0"/>
              </a:ext>
            </a:extLst>
          </a:blip>
          <a:srcRect l="1256" b="9190"/>
          <a:stretch/>
        </p:blipFill>
        <p:spPr>
          <a:xfrm>
            <a:off x="0" y="0"/>
            <a:ext cx="12190526" cy="6858000"/>
          </a:xfrm>
          <a:prstGeom prst="rect">
            <a:avLst/>
          </a:prstGeom>
        </p:spPr>
      </p:pic>
      <p:sp>
        <p:nvSpPr>
          <p:cNvPr id="3" name="圆角矩形 2"/>
          <p:cNvSpPr/>
          <p:nvPr/>
        </p:nvSpPr>
        <p:spPr>
          <a:xfrm>
            <a:off x="145143" y="318770"/>
            <a:ext cx="11907690" cy="6220460"/>
          </a:xfrm>
          <a:prstGeom prst="roundRect">
            <a:avLst>
              <a:gd name="adj" fmla="val 595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sp>
        <p:nvSpPr>
          <p:cNvPr id="8" name="TextBox 7">
            <a:extLst>
              <a:ext uri="{FF2B5EF4-FFF2-40B4-BE49-F238E27FC236}">
                <a16:creationId xmlns:a16="http://schemas.microsoft.com/office/drawing/2014/main" id="{04DD1D08-E737-475E-80E6-F30B6253FE4C}"/>
              </a:ext>
            </a:extLst>
          </p:cNvPr>
          <p:cNvSpPr txBox="1"/>
          <p:nvPr/>
        </p:nvSpPr>
        <p:spPr>
          <a:xfrm>
            <a:off x="377372" y="3692450"/>
            <a:ext cx="11422742" cy="2677656"/>
          </a:xfrm>
          <a:prstGeom prst="rect">
            <a:avLst/>
          </a:prstGeom>
          <a:noFill/>
        </p:spPr>
        <p:txBody>
          <a:bodyPr wrap="square" rtlCol="0">
            <a:spAutoFit/>
          </a:bodyPr>
          <a:lstStyle/>
          <a:p>
            <a:pPr marL="0" marR="0" lvl="0" indent="45720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Em</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bị</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ốm</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à?</a:t>
            </a:r>
          </a:p>
          <a:p>
            <a:pPr marL="0" marR="0" lvl="0" indent="45720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Cỏ</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non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khóc</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nấc</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lên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a:p>
            <a:pPr marL="0" marR="0" lvl="0" indent="45720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Chị</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ơi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em</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không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đứng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thẳng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được</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nữa</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Các</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bạn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nhỏ</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đã</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đến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đây</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chơi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đùa</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và</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dẫm</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lên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em</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a:p>
            <a:pPr marL="0" marR="0" lvl="0" indent="45720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Én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nâu</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lặng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một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phút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rồi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bỗng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reo</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lên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a:p>
            <a:pPr marL="0" marR="0" lvl="0" indent="45720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Đừng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khóc</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nữa</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chị</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sẽ</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giúp</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em</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p:txBody>
      </p:sp>
      <p:sp>
        <p:nvSpPr>
          <p:cNvPr id="6" name="Rectangle 5">
            <a:extLst>
              <a:ext uri="{FF2B5EF4-FFF2-40B4-BE49-F238E27FC236}">
                <a16:creationId xmlns:a16="http://schemas.microsoft.com/office/drawing/2014/main" id="{9F12D94A-A3FA-4595-AF73-A9810FB24F00}"/>
              </a:ext>
            </a:extLst>
          </p:cNvPr>
          <p:cNvSpPr/>
          <p:nvPr/>
        </p:nvSpPr>
        <p:spPr>
          <a:xfrm>
            <a:off x="2554513" y="468406"/>
            <a:ext cx="5602515" cy="584775"/>
          </a:xfrm>
          <a:prstGeom prst="rect">
            <a:avLst/>
          </a:prstGeom>
        </p:spPr>
        <p:txBody>
          <a:bodyPr wrap="square">
            <a:spAutoFit/>
          </a:bodyPr>
          <a:lstStyle/>
          <a:p>
            <a:pPr marL="0" marR="0" lvl="0" indent="1647825"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66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CỎ NON CƯỜI RỒI </a:t>
            </a:r>
            <a:endParaRPr kumimoji="0" lang="en-US" sz="3200" b="1" i="0" u="none" strike="noStrike" kern="1200" cap="none" spc="0" normalizeH="0" baseline="0" noProof="0" dirty="0">
              <a:ln>
                <a:noFill/>
              </a:ln>
              <a:solidFill>
                <a:srgbClr val="FF6600"/>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7" name="Text Box 4">
            <a:extLst>
              <a:ext uri="{FF2B5EF4-FFF2-40B4-BE49-F238E27FC236}">
                <a16:creationId xmlns:a16="http://schemas.microsoft.com/office/drawing/2014/main" id="{71CB4FE2-A13E-429F-B2ED-1CDC8CA4AE52}"/>
              </a:ext>
            </a:extLst>
          </p:cNvPr>
          <p:cNvSpPr txBox="1"/>
          <p:nvPr/>
        </p:nvSpPr>
        <p:spPr>
          <a:xfrm>
            <a:off x="377372" y="1101930"/>
            <a:ext cx="11422742" cy="2246769"/>
          </a:xfrm>
          <a:prstGeom prst="rect">
            <a:avLst/>
          </a:prstGeom>
          <a:noFill/>
        </p:spPr>
        <p:txBody>
          <a:bodyPr wrap="square" rtlCol="0">
            <a:spAutoFit/>
          </a:bodyPr>
          <a:lstStyle/>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Mùa</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xuân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đã</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đến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Cỏ</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trong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công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viên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bừng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tỉnh</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sau</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giấc</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ngủ</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đông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Từng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đàn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én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từ</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phương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Nam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trở</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về</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Trẻ</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em</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chơi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đùa</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dưới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ánh</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mặt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trời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ấm</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áp</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Một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hôm</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chị</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én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nâu</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đang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sửa</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soạn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ngủ</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thì</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nghe</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thấy</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tiếng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khóc</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thút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thít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Lần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theo</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tiếng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khóc</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én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nâu</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tìm</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đến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công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viên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nhỏ</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Thấy</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một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cây</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cỏ</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non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đang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khóc</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én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nâu</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hỏi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t>
            </a:r>
          </a:p>
        </p:txBody>
      </p:sp>
      <p:sp>
        <p:nvSpPr>
          <p:cNvPr id="11" name="Rectangle: Rounded Corners 10">
            <a:extLst>
              <a:ext uri="{FF2B5EF4-FFF2-40B4-BE49-F238E27FC236}">
                <a16:creationId xmlns:a16="http://schemas.microsoft.com/office/drawing/2014/main" id="{32D9B7BC-AC2B-44AB-9299-9045A7E04C0C}"/>
              </a:ext>
            </a:extLst>
          </p:cNvPr>
          <p:cNvSpPr/>
          <p:nvPr/>
        </p:nvSpPr>
        <p:spPr>
          <a:xfrm>
            <a:off x="9477829" y="62248"/>
            <a:ext cx="2569028" cy="578882"/>
          </a:xfrm>
          <a:prstGeom prst="roundRect">
            <a:avLst/>
          </a:prstGeom>
          <a:solidFill>
            <a:sysClr val="window" lastClr="FFFFFF"/>
          </a:solidFill>
          <a:ln>
            <a:solidFill>
              <a:srgbClr val="78AF74">
                <a:lumMod val="75000"/>
              </a:srgbClr>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kern="0" dirty="0" err="1">
                <a:solidFill>
                  <a:srgbClr val="78AF74">
                    <a:lumMod val="50000"/>
                  </a:srgbClr>
                </a:solidFill>
                <a:latin typeface="Times New Roman" panose="02020603050405020304" pitchFamily="18" charset="0"/>
                <a:ea typeface="Tahoma" panose="020B0604030504040204" pitchFamily="34" charset="0"/>
                <a:cs typeface="Times New Roman" panose="02020603050405020304" pitchFamily="18" charset="0"/>
              </a:rPr>
              <a:t>Đọc</a:t>
            </a:r>
            <a:r>
              <a:rPr lang="en-US" sz="2800" b="1" kern="0" dirty="0">
                <a:solidFill>
                  <a:srgbClr val="78AF74">
                    <a:lumMod val="50000"/>
                  </a:srgbClr>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kern="0" dirty="0" err="1">
                <a:solidFill>
                  <a:srgbClr val="78AF74">
                    <a:lumMod val="50000"/>
                  </a:srgbClr>
                </a:solidFill>
                <a:latin typeface="Times New Roman" panose="02020603050405020304" pitchFamily="18" charset="0"/>
                <a:ea typeface="Tahoma" panose="020B0604030504040204" pitchFamily="34" charset="0"/>
                <a:cs typeface="Times New Roman" panose="02020603050405020304" pitchFamily="18" charset="0"/>
              </a:rPr>
              <a:t>toàn</a:t>
            </a:r>
            <a:r>
              <a:rPr lang="en-US" sz="2800" b="1" kern="0" dirty="0">
                <a:solidFill>
                  <a:srgbClr val="78AF74">
                    <a:lumMod val="50000"/>
                  </a:srgbClr>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kern="0" dirty="0" err="1">
                <a:solidFill>
                  <a:srgbClr val="78AF74">
                    <a:lumMod val="50000"/>
                  </a:srgbClr>
                </a:solidFill>
                <a:latin typeface="Times New Roman" panose="02020603050405020304" pitchFamily="18" charset="0"/>
                <a:ea typeface="Tahoma" panose="020B0604030504040204" pitchFamily="34" charset="0"/>
                <a:cs typeface="Times New Roman" panose="02020603050405020304" pitchFamily="18" charset="0"/>
              </a:rPr>
              <a:t>bài</a:t>
            </a:r>
            <a:endParaRPr kumimoji="0" lang="en-US" sz="2800" b="1" i="0" u="none" strike="noStrike" kern="0" cap="none" spc="0" normalizeH="0" baseline="0" noProof="0" dirty="0">
              <a:ln>
                <a:noFill/>
              </a:ln>
              <a:solidFill>
                <a:srgbClr val="78AF74">
                  <a:lumMod val="50000"/>
                </a:srgbClr>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pic>
        <p:nvPicPr>
          <p:cNvPr id="12" name="Picture 11">
            <a:extLst>
              <a:ext uri="{FF2B5EF4-FFF2-40B4-BE49-F238E27FC236}">
                <a16:creationId xmlns:a16="http://schemas.microsoft.com/office/drawing/2014/main" id="{EECA7332-4933-4F53-B166-695A9D13A7DC}"/>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12175" b="32046" l="21295" r="36782"/>
                    </a14:imgEffect>
                  </a14:imgLayer>
                </a14:imgProps>
              </a:ext>
              <a:ext uri="{28A0092B-C50C-407E-A947-70E740481C1C}">
                <a14:useLocalDpi xmlns:a14="http://schemas.microsoft.com/office/drawing/2010/main" val="0"/>
              </a:ext>
            </a:extLst>
          </a:blip>
          <a:srcRect l="19359" t="9691" r="61282" b="65470"/>
          <a:stretch/>
        </p:blipFill>
        <p:spPr>
          <a:xfrm>
            <a:off x="377372" y="1101930"/>
            <a:ext cx="437870" cy="561814"/>
          </a:xfrm>
          <a:prstGeom prst="rect">
            <a:avLst/>
          </a:prstGeom>
        </p:spPr>
      </p:pic>
      <p:pic>
        <p:nvPicPr>
          <p:cNvPr id="13" name="Picture 12">
            <a:extLst>
              <a:ext uri="{FF2B5EF4-FFF2-40B4-BE49-F238E27FC236}">
                <a16:creationId xmlns:a16="http://schemas.microsoft.com/office/drawing/2014/main" id="{EE726907-8A2C-4F32-BA2C-8C50506F93B3}"/>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10350" b="31950" l="39800" r="61850"/>
                    </a14:imgEffect>
                  </a14:imgLayer>
                </a14:imgProps>
              </a:ext>
              <a:ext uri="{28A0092B-C50C-407E-A947-70E740481C1C}">
                <a14:useLocalDpi xmlns:a14="http://schemas.microsoft.com/office/drawing/2010/main" val="0"/>
              </a:ext>
            </a:extLst>
          </a:blip>
          <a:srcRect l="39787" t="9837" r="38034" b="65555"/>
          <a:stretch/>
        </p:blipFill>
        <p:spPr>
          <a:xfrm>
            <a:off x="374712" y="2433715"/>
            <a:ext cx="440530" cy="488763"/>
          </a:xfrm>
          <a:prstGeom prst="rect">
            <a:avLst/>
          </a:prstGeom>
        </p:spPr>
      </p:pic>
    </p:spTree>
    <p:custDataLst>
      <p:tags r:id="rId1"/>
    </p:custDataLst>
    <p:extLst>
      <p:ext uri="{BB962C8B-B14F-4D97-AF65-F5344CB8AC3E}">
        <p14:creationId xmlns:p14="http://schemas.microsoft.com/office/powerpoint/2010/main" val="3963069322"/>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1">
            <a:extLst>
              <a:ext uri="{FF2B5EF4-FFF2-40B4-BE49-F238E27FC236}">
                <a16:creationId xmlns:a16="http://schemas.microsoft.com/office/drawing/2014/main" id="{CAF44DC9-9FFE-4FFB-9941-F5159A6F3559}"/>
              </a:ext>
            </a:extLst>
          </p:cNvPr>
          <p:cNvPicPr>
            <a:picLocks noChangeAspect="1"/>
          </p:cNvPicPr>
          <p:nvPr/>
        </p:nvPicPr>
        <p:blipFill rotWithShape="1">
          <a:blip r:embed="rId4">
            <a:extLst>
              <a:ext uri="{28A0092B-C50C-407E-A947-70E740481C1C}">
                <a14:useLocalDpi xmlns:a14="http://schemas.microsoft.com/office/drawing/2010/main" val="0"/>
              </a:ext>
            </a:extLst>
          </a:blip>
          <a:srcRect l="1256" b="9190"/>
          <a:stretch/>
        </p:blipFill>
        <p:spPr>
          <a:xfrm>
            <a:off x="0" y="0"/>
            <a:ext cx="12190526" cy="6858000"/>
          </a:xfrm>
          <a:prstGeom prst="rect">
            <a:avLst/>
          </a:prstGeom>
        </p:spPr>
      </p:pic>
      <p:sp>
        <p:nvSpPr>
          <p:cNvPr id="3" name="圆角矩形 2"/>
          <p:cNvSpPr/>
          <p:nvPr/>
        </p:nvSpPr>
        <p:spPr>
          <a:xfrm>
            <a:off x="137693" y="318770"/>
            <a:ext cx="11915140" cy="6220460"/>
          </a:xfrm>
          <a:prstGeom prst="roundRect">
            <a:avLst>
              <a:gd name="adj" fmla="val 595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sp>
        <p:nvSpPr>
          <p:cNvPr id="6" name="Text Box 4">
            <a:extLst>
              <a:ext uri="{FF2B5EF4-FFF2-40B4-BE49-F238E27FC236}">
                <a16:creationId xmlns:a16="http://schemas.microsoft.com/office/drawing/2014/main" id="{938DA89B-88D5-4B79-9CD3-BF7072B357AC}"/>
              </a:ext>
            </a:extLst>
          </p:cNvPr>
          <p:cNvSpPr txBox="1"/>
          <p:nvPr/>
        </p:nvSpPr>
        <p:spPr>
          <a:xfrm>
            <a:off x="282112" y="843131"/>
            <a:ext cx="11626302" cy="4435830"/>
          </a:xfrm>
          <a:prstGeom prst="rect">
            <a:avLst/>
          </a:prstGeom>
          <a:noFill/>
        </p:spPr>
        <p:txBody>
          <a:bodyPr wrap="square" rtlCol="0">
            <a:spAutoFit/>
          </a:bodyPr>
          <a:lstStyle/>
          <a:p>
            <a:pPr marL="0" marR="0" lvl="0" indent="45720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Thế</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rồi</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én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nâu</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gọi</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thêm</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rất</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nhiều</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bạn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của</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mình</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Suốt</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đêm</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cả</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đàn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én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ra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sức</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đi</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tìm</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cỏ</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khô</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tết</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thành</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dòng</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chữ</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Không</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dẫm</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chân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lên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cỏ</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đặt</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bên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cạnh</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bãi</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cỏ</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err="1">
                <a:ln>
                  <a:noFill/>
                </a:ln>
                <a:solidFill>
                  <a:prstClr val="black"/>
                </a:solidFill>
                <a:effectLst/>
                <a:uLnTx/>
                <a:uFillTx/>
                <a:latin typeface="Times New Roman" panose="02020603050405020304" pitchFamily="18" charset="0"/>
                <a:cs typeface="Times New Roman" panose="02020603050405020304" pitchFamily="18" charset="0"/>
              </a:rPr>
              <a:t>Xong</a:t>
            </a:r>
            <a:r>
              <a:rPr kumimoji="0" lang="en-US" sz="32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 việc,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én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nâu</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tươi</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cười</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bảo</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cỏ</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non:</a:t>
            </a:r>
          </a:p>
          <a:p>
            <a:pPr marL="0" marR="0" lvl="0" indent="45720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Từ</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nay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em</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yên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tâm</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rồi</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Không</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còn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ai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dẫm</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lên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em</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nữa</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đâu</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t>
            </a:r>
          </a:p>
          <a:p>
            <a:pPr marL="0" marR="0" lvl="0" indent="45720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Cỏ</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non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nhoẻn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miệng</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cười</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và</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cảm</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ơn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chị</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én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nâu</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t>
            </a:r>
          </a:p>
          <a:p>
            <a:pPr marL="2286000" marR="0" lvl="5" indent="0" algn="r"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(T</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heo</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365 </a:t>
            </a:r>
            <a:r>
              <a:rPr kumimoji="0" lang="en-US" sz="3200" b="0" i="1"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truyện</a:t>
            </a:r>
            <a:r>
              <a:rPr kumimoji="0" lang="en-US" sz="3200" b="0"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1"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kể</a:t>
            </a:r>
            <a:r>
              <a:rPr kumimoji="0" lang="en-US" sz="3200" b="0"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1"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hằng</a:t>
            </a:r>
            <a:r>
              <a:rPr kumimoji="0" lang="en-US" sz="3200" b="0"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1"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đêm</a:t>
            </a:r>
            <a:r>
              <a:rPr kumimoji="0" lang="en-US" sz="3200" b="0"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t>
            </a:r>
            <a:endParaRPr kumimoji="0" lang="en-US" sz="3200" b="0"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7" name="Picture 6">
            <a:extLst>
              <a:ext uri="{FF2B5EF4-FFF2-40B4-BE49-F238E27FC236}">
                <a16:creationId xmlns:a16="http://schemas.microsoft.com/office/drawing/2014/main" id="{238A553C-9224-472E-856D-C6E3A06CE08E}"/>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9350" b="32800" l="64850" r="84700"/>
                    </a14:imgEffect>
                  </a14:imgLayer>
                </a14:imgProps>
              </a:ext>
              <a:ext uri="{28A0092B-C50C-407E-A947-70E740481C1C}">
                <a14:useLocalDpi xmlns:a14="http://schemas.microsoft.com/office/drawing/2010/main" val="0"/>
              </a:ext>
            </a:extLst>
          </a:blip>
          <a:srcRect l="63547" t="9218" r="14915" b="65943"/>
          <a:stretch/>
        </p:blipFill>
        <p:spPr>
          <a:xfrm>
            <a:off x="387022" y="1029425"/>
            <a:ext cx="440738" cy="508272"/>
          </a:xfrm>
          <a:prstGeom prst="rect">
            <a:avLst/>
          </a:prstGeom>
        </p:spPr>
      </p:pic>
    </p:spTree>
    <p:custDataLst>
      <p:tags r:id="rId1"/>
    </p:custDataLst>
    <p:extLst>
      <p:ext uri="{BB962C8B-B14F-4D97-AF65-F5344CB8AC3E}">
        <p14:creationId xmlns:p14="http://schemas.microsoft.com/office/powerpoint/2010/main" val="58333129"/>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2F1D3CA-CC7D-40E3-927D-ECBE81274C61}"/>
              </a:ext>
            </a:extLst>
          </p:cNvPr>
          <p:cNvSpPr txBox="1"/>
          <p:nvPr/>
        </p:nvSpPr>
        <p:spPr>
          <a:xfrm>
            <a:off x="1640114" y="2041479"/>
            <a:ext cx="8911771" cy="186204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0" normalizeH="0" baseline="0" noProof="0" dirty="0" err="1">
                <a:ln>
                  <a:noFill/>
                </a:ln>
                <a:solidFill>
                  <a:srgbClr val="34BE82"/>
                </a:solidFill>
                <a:effectLst/>
                <a:uLnTx/>
                <a:uFillTx/>
                <a:latin typeface="UTM French Vanilla" panose="02040603050506020204" pitchFamily="18" charset="0"/>
                <a:ea typeface="+mn-ea"/>
                <a:cs typeface="+mn-cs"/>
              </a:rPr>
              <a:t>Trả</a:t>
            </a:r>
            <a:r>
              <a:rPr kumimoji="0" lang="en-US" sz="11500" b="1" i="0" u="none" strike="noStrike" kern="1200" cap="none" spc="0" normalizeH="0" noProof="0" dirty="0">
                <a:ln>
                  <a:noFill/>
                </a:ln>
                <a:solidFill>
                  <a:srgbClr val="34BE82"/>
                </a:solidFill>
                <a:effectLst/>
                <a:uLnTx/>
                <a:uFillTx/>
                <a:latin typeface="UTM French Vanilla" panose="02040603050506020204" pitchFamily="18" charset="0"/>
                <a:ea typeface="+mn-ea"/>
                <a:cs typeface="+mn-cs"/>
              </a:rPr>
              <a:t> </a:t>
            </a:r>
            <a:r>
              <a:rPr kumimoji="0" lang="en-US" sz="11500" b="1" i="0" u="none" strike="noStrike" kern="1200" cap="none" spc="0" normalizeH="0" noProof="0" dirty="0" err="1">
                <a:ln>
                  <a:noFill/>
                </a:ln>
                <a:solidFill>
                  <a:srgbClr val="34BE82"/>
                </a:solidFill>
                <a:effectLst/>
                <a:uLnTx/>
                <a:uFillTx/>
                <a:latin typeface="UTM French Vanilla" panose="02040603050506020204" pitchFamily="18" charset="0"/>
                <a:ea typeface="+mn-ea"/>
                <a:cs typeface="+mn-cs"/>
              </a:rPr>
              <a:t>lời</a:t>
            </a:r>
            <a:r>
              <a:rPr kumimoji="0" lang="en-US" sz="11500" b="1" i="0" u="none" strike="noStrike" kern="1200" cap="none" spc="0" normalizeH="0" noProof="0" dirty="0">
                <a:ln>
                  <a:noFill/>
                </a:ln>
                <a:solidFill>
                  <a:srgbClr val="34BE82"/>
                </a:solidFill>
                <a:effectLst/>
                <a:uLnTx/>
                <a:uFillTx/>
                <a:latin typeface="UTM French Vanilla" panose="02040603050506020204" pitchFamily="18" charset="0"/>
                <a:ea typeface="+mn-ea"/>
                <a:cs typeface="+mn-cs"/>
              </a:rPr>
              <a:t> </a:t>
            </a:r>
            <a:r>
              <a:rPr kumimoji="0" lang="en-US" sz="11500" b="1" i="0" u="none" strike="noStrike" kern="1200" cap="none" spc="0" normalizeH="0" noProof="0" dirty="0" err="1">
                <a:ln>
                  <a:noFill/>
                </a:ln>
                <a:solidFill>
                  <a:srgbClr val="34BE82"/>
                </a:solidFill>
                <a:effectLst/>
                <a:uLnTx/>
                <a:uFillTx/>
                <a:latin typeface="UTM French Vanilla" panose="02040603050506020204" pitchFamily="18" charset="0"/>
                <a:ea typeface="+mn-ea"/>
                <a:cs typeface="+mn-cs"/>
              </a:rPr>
              <a:t>câu</a:t>
            </a:r>
            <a:r>
              <a:rPr kumimoji="0" lang="en-US" sz="11500" b="1" i="0" u="none" strike="noStrike" kern="1200" cap="none" spc="0" normalizeH="0" noProof="0" dirty="0">
                <a:ln>
                  <a:noFill/>
                </a:ln>
                <a:solidFill>
                  <a:srgbClr val="34BE82"/>
                </a:solidFill>
                <a:effectLst/>
                <a:uLnTx/>
                <a:uFillTx/>
                <a:latin typeface="UTM French Vanilla" panose="02040603050506020204" pitchFamily="18" charset="0"/>
                <a:ea typeface="+mn-ea"/>
                <a:cs typeface="+mn-cs"/>
              </a:rPr>
              <a:t> </a:t>
            </a:r>
            <a:r>
              <a:rPr kumimoji="0" lang="en-US" sz="11500" b="1" i="0" u="none" strike="noStrike" kern="1200" cap="none" spc="0" normalizeH="0" noProof="0" dirty="0" err="1">
                <a:ln>
                  <a:noFill/>
                </a:ln>
                <a:solidFill>
                  <a:srgbClr val="34BE82"/>
                </a:solidFill>
                <a:effectLst/>
                <a:uLnTx/>
                <a:uFillTx/>
                <a:latin typeface="UTM French Vanilla" panose="02040603050506020204" pitchFamily="18" charset="0"/>
                <a:ea typeface="+mn-ea"/>
                <a:cs typeface="+mn-cs"/>
              </a:rPr>
              <a:t>hỏi</a:t>
            </a:r>
            <a:endParaRPr kumimoji="0" lang="en-US" sz="11500" b="1" i="0" u="none" strike="noStrike" kern="1200" cap="none" spc="0" normalizeH="0" baseline="0" noProof="0" dirty="0">
              <a:ln>
                <a:noFill/>
              </a:ln>
              <a:solidFill>
                <a:srgbClr val="34BE82"/>
              </a:solidFill>
              <a:effectLst/>
              <a:uLnTx/>
              <a:uFillTx/>
              <a:latin typeface="UTM French Vanilla" panose="02040603050506020204" pitchFamily="18" charset="0"/>
              <a:ea typeface="+mn-ea"/>
              <a:cs typeface="+mn-cs"/>
            </a:endParaRPr>
          </a:p>
        </p:txBody>
      </p:sp>
    </p:spTree>
    <p:extLst>
      <p:ext uri="{BB962C8B-B14F-4D97-AF65-F5344CB8AC3E}">
        <p14:creationId xmlns:p14="http://schemas.microsoft.com/office/powerpoint/2010/main" val="11675115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1">
            <a:extLst>
              <a:ext uri="{FF2B5EF4-FFF2-40B4-BE49-F238E27FC236}">
                <a16:creationId xmlns:a16="http://schemas.microsoft.com/office/drawing/2014/main" id="{CAF44DC9-9FFE-4FFB-9941-F5159A6F3559}"/>
              </a:ext>
            </a:extLst>
          </p:cNvPr>
          <p:cNvPicPr>
            <a:picLocks noChangeAspect="1"/>
          </p:cNvPicPr>
          <p:nvPr/>
        </p:nvPicPr>
        <p:blipFill rotWithShape="1">
          <a:blip r:embed="rId4">
            <a:extLst>
              <a:ext uri="{28A0092B-C50C-407E-A947-70E740481C1C}">
                <a14:useLocalDpi xmlns:a14="http://schemas.microsoft.com/office/drawing/2010/main" val="0"/>
              </a:ext>
            </a:extLst>
          </a:blip>
          <a:srcRect l="1256" b="9190"/>
          <a:stretch/>
        </p:blipFill>
        <p:spPr>
          <a:xfrm>
            <a:off x="0" y="0"/>
            <a:ext cx="12190526" cy="6858000"/>
          </a:xfrm>
          <a:prstGeom prst="rect">
            <a:avLst/>
          </a:prstGeom>
        </p:spPr>
      </p:pic>
      <p:sp>
        <p:nvSpPr>
          <p:cNvPr id="3" name="圆角矩形 2"/>
          <p:cNvSpPr/>
          <p:nvPr/>
        </p:nvSpPr>
        <p:spPr>
          <a:xfrm>
            <a:off x="137693" y="318770"/>
            <a:ext cx="11915140" cy="6220460"/>
          </a:xfrm>
          <a:prstGeom prst="roundRect">
            <a:avLst>
              <a:gd name="adj" fmla="val 595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pic>
        <p:nvPicPr>
          <p:cNvPr id="12" name="Picture 11">
            <a:extLst>
              <a:ext uri="{FF2B5EF4-FFF2-40B4-BE49-F238E27FC236}">
                <a16:creationId xmlns:a16="http://schemas.microsoft.com/office/drawing/2014/main" id="{5D4B4524-98BC-4B65-9040-51C5D8DE5996}"/>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50253" b="57367" l="20008" r="26232"/>
                    </a14:imgEffect>
                  </a14:imgLayer>
                </a14:imgProps>
              </a:ext>
            </a:extLst>
          </a:blip>
          <a:srcRect l="19230" t="49364" r="72990" b="41744"/>
          <a:stretch/>
        </p:blipFill>
        <p:spPr>
          <a:xfrm>
            <a:off x="25578" y="394534"/>
            <a:ext cx="1398423" cy="898985"/>
          </a:xfrm>
          <a:prstGeom prst="rect">
            <a:avLst/>
          </a:prstGeom>
        </p:spPr>
      </p:pic>
      <p:sp>
        <p:nvSpPr>
          <p:cNvPr id="15" name="Text Box 3">
            <a:extLst>
              <a:ext uri="{FF2B5EF4-FFF2-40B4-BE49-F238E27FC236}">
                <a16:creationId xmlns:a16="http://schemas.microsoft.com/office/drawing/2014/main" id="{33C5E2DC-05FD-44DF-9AA5-4350422D5EDA}"/>
              </a:ext>
            </a:extLst>
          </p:cNvPr>
          <p:cNvSpPr txBox="1"/>
          <p:nvPr/>
        </p:nvSpPr>
        <p:spPr>
          <a:xfrm>
            <a:off x="1389011" y="520862"/>
            <a:ext cx="10616266" cy="646331"/>
          </a:xfrm>
          <a:prstGeom prst="rect">
            <a:avLst/>
          </a:prstGeom>
          <a:noFill/>
        </p:spPr>
        <p:txBody>
          <a:bodyPr wrap="square" rtlCol="0">
            <a:spAutoFit/>
          </a:bodyPr>
          <a:lstStyle/>
          <a:p>
            <a:pPr algn="ctr">
              <a:defRPr/>
            </a:pPr>
            <a:r>
              <a:rPr lang="en-US" sz="3600" dirty="0" err="1">
                <a:solidFill>
                  <a:prstClr val="black"/>
                </a:solidFill>
                <a:latin typeface="Calibri" panose="020F0502020204030204" pitchFamily="34" charset="0"/>
                <a:cs typeface="Calibri" panose="020F0502020204030204" pitchFamily="34" charset="0"/>
              </a:rPr>
              <a:t>Các</a:t>
            </a:r>
            <a:r>
              <a:rPr lang="en-US" sz="3600" dirty="0">
                <a:solidFill>
                  <a:prstClr val="black"/>
                </a:solidFill>
                <a:latin typeface="Calibri" panose="020F0502020204030204" pitchFamily="34" charset="0"/>
                <a:cs typeface="Calibri" panose="020F0502020204030204" pitchFamily="34" charset="0"/>
              </a:rPr>
              <a:t> </a:t>
            </a:r>
            <a:r>
              <a:rPr lang="en-US" sz="3600" dirty="0" err="1">
                <a:solidFill>
                  <a:prstClr val="black"/>
                </a:solidFill>
                <a:latin typeface="Calibri" panose="020F0502020204030204" pitchFamily="34" charset="0"/>
                <a:cs typeface="Calibri" panose="020F0502020204030204" pitchFamily="34" charset="0"/>
              </a:rPr>
              <a:t>tấm</a:t>
            </a:r>
            <a:r>
              <a:rPr lang="en-US" sz="3600" dirty="0">
                <a:solidFill>
                  <a:prstClr val="black"/>
                </a:solidFill>
                <a:latin typeface="Calibri" panose="020F0502020204030204" pitchFamily="34" charset="0"/>
                <a:cs typeface="Calibri" panose="020F0502020204030204" pitchFamily="34" charset="0"/>
              </a:rPr>
              <a:t> </a:t>
            </a:r>
            <a:r>
              <a:rPr lang="en-US" sz="3600" dirty="0" err="1">
                <a:solidFill>
                  <a:prstClr val="black"/>
                </a:solidFill>
                <a:latin typeface="Calibri" panose="020F0502020204030204" pitchFamily="34" charset="0"/>
                <a:cs typeface="Calibri" panose="020F0502020204030204" pitchFamily="34" charset="0"/>
              </a:rPr>
              <a:t>biển</a:t>
            </a:r>
            <a:r>
              <a:rPr lang="en-US" sz="3600" dirty="0">
                <a:solidFill>
                  <a:prstClr val="black"/>
                </a:solidFill>
                <a:latin typeface="Calibri" panose="020F0502020204030204" pitchFamily="34" charset="0"/>
                <a:cs typeface="Calibri" panose="020F0502020204030204" pitchFamily="34" charset="0"/>
              </a:rPr>
              <a:t> </a:t>
            </a:r>
            <a:r>
              <a:rPr lang="en-US" sz="3600" dirty="0" err="1">
                <a:solidFill>
                  <a:prstClr val="black"/>
                </a:solidFill>
                <a:latin typeface="Calibri" panose="020F0502020204030204" pitchFamily="34" charset="0"/>
                <a:cs typeface="Calibri" panose="020F0502020204030204" pitchFamily="34" charset="0"/>
              </a:rPr>
              <a:t>báo</a:t>
            </a:r>
            <a:r>
              <a:rPr lang="en-US" sz="3600" dirty="0">
                <a:solidFill>
                  <a:prstClr val="black"/>
                </a:solidFill>
                <a:latin typeface="Calibri" panose="020F0502020204030204" pitchFamily="34" charset="0"/>
                <a:cs typeface="Calibri" panose="020F0502020204030204" pitchFamily="34" charset="0"/>
              </a:rPr>
              <a:t> </a:t>
            </a:r>
            <a:r>
              <a:rPr lang="en-US" sz="3600" dirty="0" err="1">
                <a:solidFill>
                  <a:prstClr val="black"/>
                </a:solidFill>
                <a:latin typeface="Calibri" panose="020F0502020204030204" pitchFamily="34" charset="0"/>
                <a:cs typeface="Calibri" panose="020F0502020204030204" pitchFamily="34" charset="0"/>
              </a:rPr>
              <a:t>dưới</a:t>
            </a:r>
            <a:r>
              <a:rPr lang="en-US" sz="3600" dirty="0">
                <a:solidFill>
                  <a:prstClr val="black"/>
                </a:solidFill>
                <a:latin typeface="Calibri" panose="020F0502020204030204" pitchFamily="34" charset="0"/>
                <a:cs typeface="Calibri" panose="020F0502020204030204" pitchFamily="34" charset="0"/>
              </a:rPr>
              <a:t> </a:t>
            </a:r>
            <a:r>
              <a:rPr lang="en-US" sz="3600" dirty="0" err="1">
                <a:solidFill>
                  <a:prstClr val="black"/>
                </a:solidFill>
                <a:latin typeface="Calibri" panose="020F0502020204030204" pitchFamily="34" charset="0"/>
                <a:cs typeface="Calibri" panose="020F0502020204030204" pitchFamily="34" charset="0"/>
              </a:rPr>
              <a:t>đây</a:t>
            </a:r>
            <a:r>
              <a:rPr lang="en-US" sz="3600" dirty="0">
                <a:solidFill>
                  <a:prstClr val="black"/>
                </a:solidFill>
                <a:latin typeface="Calibri" panose="020F0502020204030204" pitchFamily="34" charset="0"/>
                <a:cs typeface="Calibri" panose="020F0502020204030204" pitchFamily="34" charset="0"/>
              </a:rPr>
              <a:t> </a:t>
            </a:r>
            <a:r>
              <a:rPr lang="en-US" sz="3600" dirty="0" err="1">
                <a:solidFill>
                  <a:prstClr val="black"/>
                </a:solidFill>
                <a:latin typeface="Calibri" panose="020F0502020204030204" pitchFamily="34" charset="0"/>
                <a:cs typeface="Calibri" panose="020F0502020204030204" pitchFamily="34" charset="0"/>
              </a:rPr>
              <a:t>nhắc</a:t>
            </a:r>
            <a:r>
              <a:rPr lang="en-US" sz="3600" dirty="0">
                <a:solidFill>
                  <a:prstClr val="black"/>
                </a:solidFill>
                <a:latin typeface="Calibri" panose="020F0502020204030204" pitchFamily="34" charset="0"/>
                <a:cs typeface="Calibri" panose="020F0502020204030204" pitchFamily="34" charset="0"/>
              </a:rPr>
              <a:t> </a:t>
            </a:r>
            <a:r>
              <a:rPr lang="en-US" sz="3600" dirty="0" err="1">
                <a:solidFill>
                  <a:prstClr val="black"/>
                </a:solidFill>
                <a:latin typeface="Calibri" panose="020F0502020204030204" pitchFamily="34" charset="0"/>
                <a:cs typeface="Calibri" panose="020F0502020204030204" pitchFamily="34" charset="0"/>
              </a:rPr>
              <a:t>nhở</a:t>
            </a:r>
            <a:r>
              <a:rPr lang="en-US" sz="3600" dirty="0">
                <a:solidFill>
                  <a:prstClr val="black"/>
                </a:solidFill>
                <a:latin typeface="Calibri" panose="020F0502020204030204" pitchFamily="34" charset="0"/>
                <a:cs typeface="Calibri" panose="020F0502020204030204" pitchFamily="34" charset="0"/>
              </a:rPr>
              <a:t> </a:t>
            </a:r>
            <a:r>
              <a:rPr lang="en-US" sz="3600" dirty="0" err="1">
                <a:solidFill>
                  <a:prstClr val="black"/>
                </a:solidFill>
                <a:latin typeface="Calibri" panose="020F0502020204030204" pitchFamily="34" charset="0"/>
                <a:cs typeface="Calibri" panose="020F0502020204030204" pitchFamily="34" charset="0"/>
              </a:rPr>
              <a:t>chúng</a:t>
            </a:r>
            <a:r>
              <a:rPr lang="en-US" sz="3600" dirty="0">
                <a:solidFill>
                  <a:prstClr val="black"/>
                </a:solidFill>
                <a:latin typeface="Calibri" panose="020F0502020204030204" pitchFamily="34" charset="0"/>
                <a:cs typeface="Calibri" panose="020F0502020204030204" pitchFamily="34" charset="0"/>
              </a:rPr>
              <a:t> ta </a:t>
            </a:r>
            <a:r>
              <a:rPr lang="en-US" sz="3600" dirty="0" err="1">
                <a:solidFill>
                  <a:prstClr val="black"/>
                </a:solidFill>
                <a:latin typeface="Calibri" panose="020F0502020204030204" pitchFamily="34" charset="0"/>
                <a:cs typeface="Calibri" panose="020F0502020204030204" pitchFamily="34" charset="0"/>
              </a:rPr>
              <a:t>điều</a:t>
            </a:r>
            <a:r>
              <a:rPr lang="en-US" sz="3600" dirty="0">
                <a:solidFill>
                  <a:prstClr val="black"/>
                </a:solidFill>
                <a:latin typeface="Calibri" panose="020F0502020204030204" pitchFamily="34" charset="0"/>
                <a:cs typeface="Calibri" panose="020F0502020204030204" pitchFamily="34" charset="0"/>
              </a:rPr>
              <a:t> </a:t>
            </a:r>
            <a:r>
              <a:rPr lang="en-US" sz="3600" dirty="0" err="1">
                <a:solidFill>
                  <a:prstClr val="black"/>
                </a:solidFill>
                <a:latin typeface="Calibri" panose="020F0502020204030204" pitchFamily="34" charset="0"/>
                <a:cs typeface="Calibri" panose="020F0502020204030204" pitchFamily="34" charset="0"/>
              </a:rPr>
              <a:t>gì</a:t>
            </a:r>
            <a:r>
              <a:rPr lang="en-US" sz="3600" dirty="0">
                <a:solidFill>
                  <a:prstClr val="black"/>
                </a:solidFill>
                <a:latin typeface="Calibri" panose="020F0502020204030204" pitchFamily="34" charset="0"/>
                <a:cs typeface="Calibri" panose="020F0502020204030204" pitchFamily="34" charset="0"/>
              </a:rPr>
              <a:t>?</a:t>
            </a:r>
          </a:p>
        </p:txBody>
      </p:sp>
      <p:pic>
        <p:nvPicPr>
          <p:cNvPr id="28" name="Picture 2" descr="Giải Bài 14: Đọc: Cỏ non cười rồi SGK Tiếng Việt 2 tập 2 Kết nối tri thức  với cuộc sống | Tiếng Việt 2 - Kết nối tri thức">
            <a:extLst>
              <a:ext uri="{FF2B5EF4-FFF2-40B4-BE49-F238E27FC236}">
                <a16:creationId xmlns:a16="http://schemas.microsoft.com/office/drawing/2014/main" id="{B91E7C69-9DF8-4B48-AC5A-BC6BAA8A1E3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46391" y="1311033"/>
            <a:ext cx="11097743" cy="4934857"/>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Rounded Corners 3">
            <a:extLst>
              <a:ext uri="{FF2B5EF4-FFF2-40B4-BE49-F238E27FC236}">
                <a16:creationId xmlns:a16="http://schemas.microsoft.com/office/drawing/2014/main" id="{5FF03C42-E951-459E-A223-6833FE33976B}"/>
              </a:ext>
            </a:extLst>
          </p:cNvPr>
          <p:cNvSpPr/>
          <p:nvPr/>
        </p:nvSpPr>
        <p:spPr>
          <a:xfrm>
            <a:off x="2186153" y="3429000"/>
            <a:ext cx="1397876" cy="617483"/>
          </a:xfrm>
          <a:prstGeom prst="roundRect">
            <a:avLst/>
          </a:prstGeom>
          <a:noFill/>
          <a:ln w="38100"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id="{DDFC9753-058E-4E45-9A2C-D15982F4CB1A}"/>
              </a:ext>
            </a:extLst>
          </p:cNvPr>
          <p:cNvSpPr/>
          <p:nvPr/>
        </p:nvSpPr>
        <p:spPr>
          <a:xfrm>
            <a:off x="2186153" y="4172809"/>
            <a:ext cx="1397876" cy="617483"/>
          </a:xfrm>
          <a:prstGeom prst="roundRect">
            <a:avLst/>
          </a:prstGeom>
          <a:noFill/>
          <a:ln w="38100"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US"/>
          </a:p>
        </p:txBody>
      </p:sp>
      <p:sp>
        <p:nvSpPr>
          <p:cNvPr id="13" name="Rectangle: Rounded Corners 12">
            <a:extLst>
              <a:ext uri="{FF2B5EF4-FFF2-40B4-BE49-F238E27FC236}">
                <a16:creationId xmlns:a16="http://schemas.microsoft.com/office/drawing/2014/main" id="{A8BBF7C2-65B8-485A-BF3C-5FFC806C2253}"/>
              </a:ext>
            </a:extLst>
          </p:cNvPr>
          <p:cNvSpPr/>
          <p:nvPr/>
        </p:nvSpPr>
        <p:spPr>
          <a:xfrm>
            <a:off x="7803933" y="3452205"/>
            <a:ext cx="1287515" cy="617483"/>
          </a:xfrm>
          <a:prstGeom prst="roundRect">
            <a:avLst/>
          </a:prstGeom>
          <a:noFill/>
          <a:ln w="38100"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US"/>
          </a:p>
        </p:txBody>
      </p:sp>
      <p:sp>
        <p:nvSpPr>
          <p:cNvPr id="5" name="Rectangle: Rounded Corners 4">
            <a:extLst>
              <a:ext uri="{FF2B5EF4-FFF2-40B4-BE49-F238E27FC236}">
                <a16:creationId xmlns:a16="http://schemas.microsoft.com/office/drawing/2014/main" id="{C0C38E5E-00E2-4894-A5B2-37E8E5E401FB}"/>
              </a:ext>
            </a:extLst>
          </p:cNvPr>
          <p:cNvSpPr/>
          <p:nvPr/>
        </p:nvSpPr>
        <p:spPr>
          <a:xfrm>
            <a:off x="2461027" y="5826922"/>
            <a:ext cx="7555332" cy="914400"/>
          </a:xfrm>
          <a:prstGeom prst="round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solidFill>
                <a:latin typeface="Calibri" panose="020F0502020204030204" pitchFamily="34" charset="0"/>
                <a:cs typeface="Calibri" panose="020F0502020204030204" pitchFamily="34" charset="0"/>
              </a:rPr>
              <a:t>Các tấm biển báo nhắc nhở mọi người ý thức bảo vệ môi trường. </a:t>
            </a: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barn(inVertical)">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 calcmode="lin" valueType="num">
                                      <p:cBhvr additive="base">
                                        <p:cTn id="27" dur="500" fill="hold"/>
                                        <p:tgtEl>
                                          <p:spTgt spid="5"/>
                                        </p:tgtEl>
                                        <p:attrNameLst>
                                          <p:attrName>ppt_x</p:attrName>
                                        </p:attrNameLst>
                                      </p:cBhvr>
                                      <p:tavLst>
                                        <p:tav tm="0">
                                          <p:val>
                                            <p:strVal val="#ppt_x"/>
                                          </p:val>
                                        </p:tav>
                                        <p:tav tm="100000">
                                          <p:val>
                                            <p:strVal val="#ppt_x"/>
                                          </p:val>
                                        </p:tav>
                                      </p:tavLst>
                                    </p:anim>
                                    <p:anim calcmode="lin" valueType="num">
                                      <p:cBhvr additive="base">
                                        <p:cTn id="2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4" grpId="0" animBg="1"/>
      <p:bldP spid="11" grpId="0" animBg="1"/>
      <p:bldP spid="13" grpId="0" animBg="1"/>
      <p:bldP spid="5"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F850ECE-2F71-4FBE-B481-942F69ACB469}"/>
              </a:ext>
            </a:extLst>
          </p:cNvPr>
          <p:cNvSpPr txBox="1"/>
          <p:nvPr/>
        </p:nvSpPr>
        <p:spPr>
          <a:xfrm>
            <a:off x="470024" y="737821"/>
            <a:ext cx="11493375" cy="421019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33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1.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Nói</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tiếp</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câu</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tả</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cảnh</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mùa</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xuân</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trong</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công</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viên</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p>
          <a:p>
            <a:pPr marL="342900" marR="0" lvl="0" indent="-342900" algn="l" defTabSz="914400" rtl="0" eaLnBrk="1" fontAlgn="auto" latinLnBrk="0" hangingPunct="1">
              <a:lnSpc>
                <a:spcPct val="200000"/>
              </a:lnSpc>
              <a:spcBef>
                <a:spcPts val="0"/>
              </a:spcBef>
              <a:spcAft>
                <a:spcPts val="0"/>
              </a:spcAft>
              <a:buClrTx/>
              <a:buSzTx/>
              <a:buFontTx/>
              <a:buAutoNum type="alphaLcPeriod"/>
              <a:tabLst/>
              <a:defRPr/>
            </a:pP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Cỏ</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p>
          <a:p>
            <a:pPr marL="342900" marR="0" lvl="0" indent="-342900" algn="l" defTabSz="914400" rtl="0" eaLnBrk="1" fontAlgn="auto" latinLnBrk="0" hangingPunct="1">
              <a:lnSpc>
                <a:spcPct val="200000"/>
              </a:lnSpc>
              <a:spcBef>
                <a:spcPts val="0"/>
              </a:spcBef>
              <a:spcAft>
                <a:spcPts val="0"/>
              </a:spcAft>
              <a:buClrTx/>
              <a:buSzTx/>
              <a:buFontTx/>
              <a:buAutoNum type="alphaLcPeriod"/>
              <a:tabLst/>
              <a:defRPr/>
            </a:pP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Đàn</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én</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p>
          <a:p>
            <a:pPr marL="342900" marR="0" lvl="0" indent="-342900" algn="l" defTabSz="914400" rtl="0" eaLnBrk="1" fontAlgn="auto" latinLnBrk="0" hangingPunct="1">
              <a:lnSpc>
                <a:spcPct val="200000"/>
              </a:lnSpc>
              <a:spcBef>
                <a:spcPts val="0"/>
              </a:spcBef>
              <a:spcAft>
                <a:spcPts val="0"/>
              </a:spcAft>
              <a:buClrTx/>
              <a:buSzTx/>
              <a:buFontTx/>
              <a:buAutoNum type="alphaLcPeriod"/>
              <a:tabLst/>
              <a:defRPr/>
            </a:pP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Trẻ</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em</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 </a:t>
            </a:r>
          </a:p>
        </p:txBody>
      </p:sp>
      <p:sp>
        <p:nvSpPr>
          <p:cNvPr id="6" name="TextBox 5">
            <a:extLst>
              <a:ext uri="{FF2B5EF4-FFF2-40B4-BE49-F238E27FC236}">
                <a16:creationId xmlns:a16="http://schemas.microsoft.com/office/drawing/2014/main" id="{03103212-0A7B-4B65-A0FE-1DF0E4FFB258}"/>
              </a:ext>
            </a:extLst>
          </p:cNvPr>
          <p:cNvSpPr txBox="1"/>
          <p:nvPr/>
        </p:nvSpPr>
        <p:spPr>
          <a:xfrm>
            <a:off x="1096425" y="1822175"/>
            <a:ext cx="9186349" cy="707886"/>
          </a:xfrm>
          <a:prstGeom prst="rect">
            <a:avLst/>
          </a:prstGeom>
          <a:solidFill>
            <a:sysClr val="window" lastClr="FFFFFF"/>
          </a:solidFill>
          <a:ln w="12700" cap="flat" cmpd="sng" algn="ctr">
            <a:solidFill>
              <a:schemeClr val="accent6">
                <a:lumMod val="75000"/>
              </a:schemeClr>
            </a:solidFill>
            <a:prstDash val="lgDash"/>
            <a:miter lim="800000"/>
          </a:ln>
          <a:effectLst/>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vi-VN" sz="4000" b="0" i="0" u="none" strike="noStrike" kern="0" cap="none" spc="0" normalizeH="0" baseline="0" noProof="0">
                <a:ln>
                  <a:noFill/>
                </a:ln>
                <a:solidFill>
                  <a:srgbClr val="C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Cỏ bừng tỉnh giấc sau giấc ngủ đông</a:t>
            </a:r>
            <a:r>
              <a:rPr kumimoji="0" lang="en-US" sz="4000" b="0" i="0" u="none" strike="noStrike" kern="0" cap="none" spc="0" normalizeH="0" baseline="0" noProof="0">
                <a:ln>
                  <a:noFill/>
                </a:ln>
                <a:solidFill>
                  <a:srgbClr val="C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p:txBody>
      </p:sp>
      <p:sp>
        <p:nvSpPr>
          <p:cNvPr id="4" name="TextBox 3">
            <a:extLst>
              <a:ext uri="{FF2B5EF4-FFF2-40B4-BE49-F238E27FC236}">
                <a16:creationId xmlns:a16="http://schemas.microsoft.com/office/drawing/2014/main" id="{C945DA55-12B9-49CA-8535-26688D376CDF}"/>
              </a:ext>
            </a:extLst>
          </p:cNvPr>
          <p:cNvSpPr txBox="1"/>
          <p:nvPr/>
        </p:nvSpPr>
        <p:spPr>
          <a:xfrm>
            <a:off x="1096424" y="3061928"/>
            <a:ext cx="9186349" cy="707886"/>
          </a:xfrm>
          <a:prstGeom prst="rect">
            <a:avLst/>
          </a:prstGeom>
          <a:solidFill>
            <a:sysClr val="window" lastClr="FFFFFF"/>
          </a:solidFill>
          <a:ln w="12700" cap="flat" cmpd="sng" algn="ctr">
            <a:solidFill>
              <a:schemeClr val="accent6">
                <a:lumMod val="75000"/>
              </a:schemeClr>
            </a:solidFill>
            <a:prstDash val="lgDash"/>
            <a:miter lim="800000"/>
          </a:ln>
          <a:effectLst/>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vi-VN" sz="4000" b="0" i="0" u="none" strike="noStrike" kern="0" cap="none" spc="0" normalizeH="0" baseline="0" noProof="0">
                <a:ln>
                  <a:noFill/>
                </a:ln>
                <a:solidFill>
                  <a:srgbClr val="C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Đàn én từ ph</a:t>
            </a:r>
            <a:r>
              <a:rPr lang="en-US" sz="4000" kern="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ương</a:t>
            </a:r>
            <a:r>
              <a:rPr kumimoji="0" lang="vi-VN" sz="4000" b="0" i="0" u="none" strike="noStrike" kern="0" cap="none" spc="0" normalizeH="0" baseline="0" noProof="0">
                <a:ln>
                  <a:noFill/>
                </a:ln>
                <a:solidFill>
                  <a:srgbClr val="C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Nam trở về</a:t>
            </a:r>
            <a:r>
              <a:rPr kumimoji="0" lang="en-US" sz="4000" b="0" i="0" u="none" strike="noStrike" kern="0" cap="none" spc="0" normalizeH="0" baseline="0" noProof="0">
                <a:ln>
                  <a:noFill/>
                </a:ln>
                <a:solidFill>
                  <a:srgbClr val="C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p:txBody>
      </p:sp>
      <p:sp>
        <p:nvSpPr>
          <p:cNvPr id="5" name="TextBox 4">
            <a:extLst>
              <a:ext uri="{FF2B5EF4-FFF2-40B4-BE49-F238E27FC236}">
                <a16:creationId xmlns:a16="http://schemas.microsoft.com/office/drawing/2014/main" id="{B1657C54-4E78-43BA-84A1-F6F1D464CF58}"/>
              </a:ext>
            </a:extLst>
          </p:cNvPr>
          <p:cNvSpPr txBox="1"/>
          <p:nvPr/>
        </p:nvSpPr>
        <p:spPr>
          <a:xfrm>
            <a:off x="1096424" y="4275228"/>
            <a:ext cx="9186349" cy="707886"/>
          </a:xfrm>
          <a:prstGeom prst="rect">
            <a:avLst/>
          </a:prstGeom>
          <a:solidFill>
            <a:sysClr val="window" lastClr="FFFFFF"/>
          </a:solidFill>
          <a:ln w="12700" cap="flat" cmpd="sng" algn="ctr">
            <a:solidFill>
              <a:schemeClr val="accent6">
                <a:lumMod val="75000"/>
              </a:schemeClr>
            </a:solidFill>
            <a:prstDash val="lgDash"/>
            <a:miter lim="800000"/>
          </a:ln>
          <a:effectLst/>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vi-VN" sz="4000" b="0" i="0" u="none" strike="noStrike" kern="0" cap="none" spc="0" normalizeH="0" baseline="0" noProof="0">
                <a:ln>
                  <a:noFill/>
                </a:ln>
                <a:solidFill>
                  <a:srgbClr val="C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Trẻ em chơi đùa dưới ánh mặt trời ấm áp</a:t>
            </a:r>
            <a:r>
              <a:rPr kumimoji="0" lang="en-US" sz="4000" b="0" i="0" u="none" strike="noStrike" kern="0" cap="none" spc="0" normalizeH="0" baseline="0" noProof="0">
                <a:ln>
                  <a:noFill/>
                </a:ln>
                <a:solidFill>
                  <a:srgbClr val="C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endParaRPr kumimoji="0" lang="en-US" sz="4000" b="0" i="0" u="none" strike="noStrike" kern="0" cap="none" spc="0" normalizeH="0" baseline="0" noProof="0" dirty="0">
              <a:ln>
                <a:noFill/>
              </a:ln>
              <a:solidFill>
                <a:srgbClr val="C0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382733032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4" grpId="0" animBg="1"/>
      <p:bldP spid="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AEAC8DD-0893-4100-B286-69836D93EC92}"/>
              </a:ext>
            </a:extLst>
          </p:cNvPr>
          <p:cNvSpPr txBox="1"/>
          <p:nvPr/>
        </p:nvSpPr>
        <p:spPr>
          <a:xfrm>
            <a:off x="2423885" y="577333"/>
            <a:ext cx="7344229"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33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2.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Vì</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sao</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cỏ</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non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lại</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khóc</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p:txBody>
      </p:sp>
      <p:sp>
        <p:nvSpPr>
          <p:cNvPr id="6" name="TextBox 5">
            <a:extLst>
              <a:ext uri="{FF2B5EF4-FFF2-40B4-BE49-F238E27FC236}">
                <a16:creationId xmlns:a16="http://schemas.microsoft.com/office/drawing/2014/main" id="{6BD501B3-77B2-471D-9CE1-6F473186CE5D}"/>
              </a:ext>
            </a:extLst>
          </p:cNvPr>
          <p:cNvSpPr txBox="1"/>
          <p:nvPr/>
        </p:nvSpPr>
        <p:spPr>
          <a:xfrm>
            <a:off x="2982870" y="1720257"/>
            <a:ext cx="8575506" cy="646331"/>
          </a:xfrm>
          <a:prstGeom prst="rect">
            <a:avLst/>
          </a:prstGeom>
          <a:ln>
            <a:solidFill>
              <a:schemeClr val="accent6">
                <a:lumMod val="75000"/>
              </a:schemeClr>
            </a:solidFill>
            <a:prstDash val="lgDash"/>
          </a:ln>
        </p:spPr>
        <p:style>
          <a:lnRef idx="2">
            <a:schemeClr val="accent5"/>
          </a:lnRef>
          <a:fillRef idx="1">
            <a:schemeClr val="lt1"/>
          </a:fillRef>
          <a:effectRef idx="0">
            <a:schemeClr val="accent5"/>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C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Cỏ</a:t>
            </a:r>
            <a:r>
              <a:rPr kumimoji="0" lang="en-US" sz="3600" b="0" i="0" u="none" strike="noStrike" kern="1200" cap="none" spc="0" normalizeH="0" baseline="0" noProof="0" dirty="0">
                <a:ln>
                  <a:noFill/>
                </a:ln>
                <a:solidFill>
                  <a:srgbClr val="C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non </a:t>
            </a:r>
            <a:r>
              <a:rPr kumimoji="0" lang="en-US" sz="3600" b="0" i="0" u="none" strike="noStrike" kern="1200" cap="none" spc="0" normalizeH="0" baseline="0" noProof="0" dirty="0" err="1">
                <a:ln>
                  <a:noFill/>
                </a:ln>
                <a:solidFill>
                  <a:srgbClr val="C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khóc</a:t>
            </a:r>
            <a:r>
              <a:rPr kumimoji="0" lang="en-US" sz="3600" b="0" i="0" u="none" strike="noStrike" kern="1200" cap="none" spc="0" normalizeH="0" baseline="0" noProof="0" dirty="0">
                <a:ln>
                  <a:noFill/>
                </a:ln>
                <a:solidFill>
                  <a:srgbClr val="C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0" i="0" u="none" strike="noStrike" kern="1200" cap="none" spc="0" normalizeH="0" baseline="0" noProof="0" dirty="0" err="1">
                <a:ln>
                  <a:noFill/>
                </a:ln>
                <a:solidFill>
                  <a:srgbClr val="C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vì</a:t>
            </a:r>
            <a:r>
              <a:rPr kumimoji="0" lang="en-US" sz="3600" b="0" i="0" u="none" strike="noStrike" kern="1200" cap="none" spc="0" normalizeH="0" baseline="0" noProof="0" dirty="0">
                <a:ln>
                  <a:noFill/>
                </a:ln>
                <a:solidFill>
                  <a:srgbClr val="C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0" i="0" u="none" strike="noStrike" kern="1200" cap="none" spc="0" normalizeH="0" baseline="0" noProof="0" dirty="0" err="1">
                <a:ln>
                  <a:noFill/>
                </a:ln>
                <a:solidFill>
                  <a:srgbClr val="C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các</a:t>
            </a:r>
            <a:r>
              <a:rPr kumimoji="0" lang="en-US" sz="3600" b="0" i="0" u="none" strike="noStrike" kern="1200" cap="none" spc="0" normalizeH="0" baseline="0" noProof="0" dirty="0">
                <a:ln>
                  <a:noFill/>
                </a:ln>
                <a:solidFill>
                  <a:srgbClr val="C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0" i="0" u="none" strike="noStrike" kern="1200" cap="none" spc="0" normalizeH="0" baseline="0" noProof="0" dirty="0" err="1">
                <a:ln>
                  <a:noFill/>
                </a:ln>
                <a:solidFill>
                  <a:srgbClr val="C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bạn</a:t>
            </a:r>
            <a:r>
              <a:rPr kumimoji="0" lang="en-US" sz="3600" b="0" i="0" u="none" strike="noStrike" kern="1200" cap="none" spc="0" normalizeH="0" baseline="0" noProof="0" dirty="0">
                <a:ln>
                  <a:noFill/>
                </a:ln>
                <a:solidFill>
                  <a:srgbClr val="C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0" i="0" u="none" strike="noStrike" kern="1200" cap="none" spc="0" normalizeH="0" baseline="0" noProof="0" dirty="0" err="1">
                <a:ln>
                  <a:noFill/>
                </a:ln>
                <a:solidFill>
                  <a:srgbClr val="C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nhỏ</a:t>
            </a:r>
            <a:r>
              <a:rPr kumimoji="0" lang="en-US" sz="3600" b="0" i="0" u="none" strike="noStrike" kern="1200" cap="none" spc="0" normalizeH="0" baseline="0" noProof="0" dirty="0">
                <a:ln>
                  <a:noFill/>
                </a:ln>
                <a:solidFill>
                  <a:srgbClr val="C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0" i="0" u="none" strike="noStrike" kern="1200" cap="none" spc="0" normalizeH="0" baseline="0" noProof="0" dirty="0" err="1">
                <a:ln>
                  <a:noFill/>
                </a:ln>
                <a:solidFill>
                  <a:srgbClr val="C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giẫm</a:t>
            </a:r>
            <a:r>
              <a:rPr kumimoji="0" lang="en-US" sz="3600" b="0" i="0" u="none" strike="noStrike" kern="1200" cap="none" spc="0" normalizeH="0" baseline="0" noProof="0" dirty="0">
                <a:ln>
                  <a:noFill/>
                </a:ln>
                <a:solidFill>
                  <a:srgbClr val="C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0" i="0" u="none" strike="noStrike" kern="1200" cap="none" spc="0" normalizeH="0" baseline="0" noProof="0" dirty="0" err="1">
                <a:ln>
                  <a:noFill/>
                </a:ln>
                <a:solidFill>
                  <a:srgbClr val="C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lên</a:t>
            </a:r>
            <a:r>
              <a:rPr kumimoji="0" lang="en-US" sz="3600" b="0" i="0" u="none" strike="noStrike" kern="1200" cap="none" spc="0" normalizeH="0" baseline="0" noProof="0" dirty="0">
                <a:ln>
                  <a:noFill/>
                </a:ln>
                <a:solidFill>
                  <a:srgbClr val="C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p:txBody>
      </p:sp>
      <p:pic>
        <p:nvPicPr>
          <p:cNvPr id="3" name="Picture 2">
            <a:extLst>
              <a:ext uri="{FF2B5EF4-FFF2-40B4-BE49-F238E27FC236}">
                <a16:creationId xmlns:a16="http://schemas.microsoft.com/office/drawing/2014/main" id="{4803E94F-D225-4C13-BC06-38F1392E7529}"/>
              </a:ext>
            </a:extLst>
          </p:cNvPr>
          <p:cNvPicPr>
            <a:picLocks noChangeAspect="1"/>
          </p:cNvPicPr>
          <p:nvPr/>
        </p:nvPicPr>
        <p:blipFill rotWithShape="1">
          <a:blip r:embed="rId2"/>
          <a:srcRect l="47913" t="61698" r="41878" b="14446"/>
          <a:stretch/>
        </p:blipFill>
        <p:spPr>
          <a:xfrm>
            <a:off x="406400" y="900498"/>
            <a:ext cx="2438146" cy="3205044"/>
          </a:xfrm>
          <a:prstGeom prst="rect">
            <a:avLst/>
          </a:prstGeom>
        </p:spPr>
      </p:pic>
      <p:pic>
        <p:nvPicPr>
          <p:cNvPr id="7" name="Picture 6">
            <a:extLst>
              <a:ext uri="{FF2B5EF4-FFF2-40B4-BE49-F238E27FC236}">
                <a16:creationId xmlns:a16="http://schemas.microsoft.com/office/drawing/2014/main" id="{E3018F81-4BD8-4A12-80FF-9E8D8FEF5221}"/>
              </a:ext>
            </a:extLst>
          </p:cNvPr>
          <p:cNvPicPr>
            <a:picLocks noChangeAspect="1"/>
          </p:cNvPicPr>
          <p:nvPr/>
        </p:nvPicPr>
        <p:blipFill rotWithShape="1">
          <a:blip r:embed="rId2"/>
          <a:srcRect l="23331" t="17843" r="21042" b="10000"/>
          <a:stretch/>
        </p:blipFill>
        <p:spPr>
          <a:xfrm>
            <a:off x="4609846" y="2632220"/>
            <a:ext cx="5321554" cy="3882880"/>
          </a:xfrm>
          <a:prstGeom prst="rect">
            <a:avLst/>
          </a:prstGeom>
        </p:spPr>
      </p:pic>
    </p:spTree>
    <p:extLst>
      <p:ext uri="{BB962C8B-B14F-4D97-AF65-F5344CB8AC3E}">
        <p14:creationId xmlns:p14="http://schemas.microsoft.com/office/powerpoint/2010/main" val="116309511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4"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down)">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5F447A1-4D10-432C-B49C-B6B3815AD061}"/>
              </a:ext>
            </a:extLst>
          </p:cNvPr>
          <p:cNvSpPr txBox="1"/>
          <p:nvPr/>
        </p:nvSpPr>
        <p:spPr>
          <a:xfrm>
            <a:off x="1981197" y="556540"/>
            <a:ext cx="8737601"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33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3. </a:t>
            </a:r>
            <a:r>
              <a:rPr kumimoji="0" lang="vi-VN" sz="36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Thương cỏ non, chim én đã làm gì?</a:t>
            </a:r>
            <a:endPar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F8894D46-5EF6-4B3A-ADE9-C41B1803D0CB}"/>
              </a:ext>
            </a:extLst>
          </p:cNvPr>
          <p:cNvSpPr txBox="1"/>
          <p:nvPr/>
        </p:nvSpPr>
        <p:spPr>
          <a:xfrm>
            <a:off x="1190170" y="1980346"/>
            <a:ext cx="9811657" cy="1569660"/>
          </a:xfrm>
          <a:prstGeom prst="rect">
            <a:avLst/>
          </a:prstGeom>
          <a:solidFill>
            <a:sysClr val="window" lastClr="FFFFFF"/>
          </a:solidFill>
          <a:ln w="12700" cap="flat" cmpd="sng" algn="ctr">
            <a:solidFill>
              <a:schemeClr val="accent6">
                <a:lumMod val="75000"/>
              </a:schemeClr>
            </a:solidFill>
            <a:prstDash val="lgDash"/>
            <a:miter lim="800000"/>
          </a:ln>
          <a:effectLst/>
        </p:spPr>
        <p:txBody>
          <a:bodyPr wrap="square" rtlCol="0">
            <a:spAutoFit/>
          </a:bodyP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err="1">
                <a:ln>
                  <a:noFill/>
                </a:ln>
                <a:solidFill>
                  <a:srgbClr val="C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Chim</a:t>
            </a:r>
            <a:r>
              <a:rPr kumimoji="0" lang="en-US" sz="3200" b="0" i="0" u="none" strike="noStrike" kern="0" cap="none" spc="0" normalizeH="0" baseline="0" noProof="0" dirty="0">
                <a:ln>
                  <a:noFill/>
                </a:ln>
                <a:solidFill>
                  <a:srgbClr val="C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0" cap="none" spc="0" normalizeH="0" baseline="0" noProof="0" dirty="0" err="1">
                <a:ln>
                  <a:noFill/>
                </a:ln>
                <a:solidFill>
                  <a:srgbClr val="C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én</a:t>
            </a:r>
            <a:r>
              <a:rPr kumimoji="0" lang="en-US" sz="3200" b="0" i="0" u="none" strike="noStrike" kern="0" cap="none" spc="0" normalizeH="0" baseline="0" noProof="0" dirty="0">
                <a:ln>
                  <a:noFill/>
                </a:ln>
                <a:solidFill>
                  <a:srgbClr val="C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0" cap="none" spc="0" normalizeH="0" baseline="0" noProof="0" dirty="0" err="1">
                <a:ln>
                  <a:noFill/>
                </a:ln>
                <a:solidFill>
                  <a:srgbClr val="C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đã</a:t>
            </a:r>
            <a:r>
              <a:rPr kumimoji="0" lang="en-US" sz="3200" b="0" i="0" u="none" strike="noStrike" kern="0" cap="none" spc="0" normalizeH="0" baseline="0" noProof="0" dirty="0">
                <a:ln>
                  <a:noFill/>
                </a:ln>
                <a:solidFill>
                  <a:srgbClr val="C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0" cap="none" spc="0" normalizeH="0" baseline="0" noProof="0" dirty="0" err="1">
                <a:ln>
                  <a:noFill/>
                </a:ln>
                <a:solidFill>
                  <a:srgbClr val="C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gọi</a:t>
            </a:r>
            <a:r>
              <a:rPr kumimoji="0" lang="en-US" sz="3200" b="0" i="0" u="none" strike="noStrike" kern="0" cap="none" spc="0" normalizeH="0" baseline="0" noProof="0" dirty="0">
                <a:ln>
                  <a:noFill/>
                </a:ln>
                <a:solidFill>
                  <a:srgbClr val="C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0" cap="none" spc="0" normalizeH="0" baseline="0" noProof="0" dirty="0" err="1">
                <a:ln>
                  <a:noFill/>
                </a:ln>
                <a:solidFill>
                  <a:srgbClr val="C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thêm</a:t>
            </a:r>
            <a:r>
              <a:rPr kumimoji="0" lang="en-US" sz="3200" b="0" i="0" u="none" strike="noStrike" kern="0" cap="none" spc="0" normalizeH="0" baseline="0" noProof="0" dirty="0">
                <a:ln>
                  <a:noFill/>
                </a:ln>
                <a:solidFill>
                  <a:srgbClr val="C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0" cap="none" spc="0" normalizeH="0" baseline="0" noProof="0" dirty="0" err="1">
                <a:ln>
                  <a:noFill/>
                </a:ln>
                <a:solidFill>
                  <a:srgbClr val="C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nhiều</a:t>
            </a:r>
            <a:r>
              <a:rPr kumimoji="0" lang="en-US" sz="3200" b="0" i="0" u="none" strike="noStrike" kern="0" cap="none" spc="0" normalizeH="0" baseline="0" noProof="0" dirty="0">
                <a:ln>
                  <a:noFill/>
                </a:ln>
                <a:solidFill>
                  <a:srgbClr val="C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0" cap="none" spc="0" normalizeH="0" baseline="0" noProof="0" dirty="0" err="1">
                <a:ln>
                  <a:noFill/>
                </a:ln>
                <a:solidFill>
                  <a:srgbClr val="C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bạn</a:t>
            </a:r>
            <a:r>
              <a:rPr kumimoji="0" lang="en-US" sz="3200" b="0" i="0" u="none" strike="noStrike" kern="0" cap="none" spc="0" normalizeH="0" baseline="0" noProof="0" dirty="0">
                <a:ln>
                  <a:noFill/>
                </a:ln>
                <a:solidFill>
                  <a:srgbClr val="C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ra </a:t>
            </a:r>
            <a:r>
              <a:rPr kumimoji="0" lang="en-US" sz="3200" b="0" i="0" u="none" strike="noStrike" kern="0" cap="none" spc="0" normalizeH="0" baseline="0" noProof="0" dirty="0" err="1">
                <a:ln>
                  <a:noFill/>
                </a:ln>
                <a:solidFill>
                  <a:srgbClr val="C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sức</a:t>
            </a:r>
            <a:r>
              <a:rPr kumimoji="0" lang="en-US" sz="3200" b="0" i="0" u="none" strike="noStrike" kern="0" cap="none" spc="0" normalizeH="0" baseline="0" noProof="0" dirty="0">
                <a:ln>
                  <a:noFill/>
                </a:ln>
                <a:solidFill>
                  <a:srgbClr val="C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0" cap="none" spc="0" normalizeH="0" baseline="0" noProof="0" dirty="0" err="1">
                <a:ln>
                  <a:noFill/>
                </a:ln>
                <a:solidFill>
                  <a:srgbClr val="C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đi</a:t>
            </a:r>
            <a:r>
              <a:rPr kumimoji="0" lang="en-US" sz="3200" b="0" i="0" u="none" strike="noStrike" kern="0" cap="none" spc="0" normalizeH="0" baseline="0" noProof="0" dirty="0">
                <a:ln>
                  <a:noFill/>
                </a:ln>
                <a:solidFill>
                  <a:srgbClr val="C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0" cap="none" spc="0" normalizeH="0" baseline="0" noProof="0" dirty="0" err="1">
                <a:ln>
                  <a:noFill/>
                </a:ln>
                <a:solidFill>
                  <a:srgbClr val="C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tìm</a:t>
            </a:r>
            <a:r>
              <a:rPr kumimoji="0" lang="en-US" sz="3200" b="0" i="0" u="none" strike="noStrike" kern="0" cap="none" spc="0" normalizeH="0" baseline="0" noProof="0" dirty="0">
                <a:ln>
                  <a:noFill/>
                </a:ln>
                <a:solidFill>
                  <a:srgbClr val="C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0" cap="none" spc="0" normalizeH="0" baseline="0" noProof="0" dirty="0" err="1">
                <a:ln>
                  <a:noFill/>
                </a:ln>
                <a:solidFill>
                  <a:srgbClr val="C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cỏ</a:t>
            </a:r>
            <a:r>
              <a:rPr kumimoji="0" lang="en-US" sz="3200" b="0" i="0" u="none" strike="noStrike" kern="0" cap="none" spc="0" normalizeH="0" baseline="0" noProof="0" dirty="0">
                <a:ln>
                  <a:noFill/>
                </a:ln>
                <a:solidFill>
                  <a:srgbClr val="C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0" cap="none" spc="0" normalizeH="0" baseline="0" noProof="0" dirty="0" err="1">
                <a:ln>
                  <a:noFill/>
                </a:ln>
                <a:solidFill>
                  <a:srgbClr val="C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khô</a:t>
            </a:r>
            <a:r>
              <a:rPr kumimoji="0" lang="en-US" sz="3200" b="0" i="0" u="none" strike="noStrike" kern="0" cap="none" spc="0" normalizeH="0" baseline="0" noProof="0" dirty="0">
                <a:ln>
                  <a:noFill/>
                </a:ln>
                <a:solidFill>
                  <a:srgbClr val="C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0" cap="none" spc="0" normalizeH="0" baseline="0" noProof="0" dirty="0" err="1">
                <a:ln>
                  <a:noFill/>
                </a:ln>
                <a:solidFill>
                  <a:srgbClr val="C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tết</a:t>
            </a:r>
            <a:r>
              <a:rPr kumimoji="0" lang="en-US" sz="3200" b="0" i="0" u="none" strike="noStrike" kern="0" cap="none" spc="0" normalizeH="0" baseline="0" noProof="0" dirty="0">
                <a:ln>
                  <a:noFill/>
                </a:ln>
                <a:solidFill>
                  <a:srgbClr val="C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0" cap="none" spc="0" normalizeH="0" baseline="0" noProof="0" dirty="0" err="1">
                <a:ln>
                  <a:noFill/>
                </a:ln>
                <a:solidFill>
                  <a:srgbClr val="C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thành</a:t>
            </a:r>
            <a:r>
              <a:rPr kumimoji="0" lang="en-US" sz="3200" b="0" i="0" u="none" strike="noStrike" kern="0" cap="none" spc="0" normalizeH="0" baseline="0" noProof="0" dirty="0">
                <a:ln>
                  <a:noFill/>
                </a:ln>
                <a:solidFill>
                  <a:srgbClr val="C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0" cap="none" spc="0" normalizeH="0" baseline="0" noProof="0" dirty="0" err="1">
                <a:ln>
                  <a:noFill/>
                </a:ln>
                <a:solidFill>
                  <a:srgbClr val="C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dòng</a:t>
            </a:r>
            <a:r>
              <a:rPr kumimoji="0" lang="en-US" sz="3200" b="0" i="0" u="none" strike="noStrike" kern="0" cap="none" spc="0" normalizeH="0" baseline="0" noProof="0" dirty="0">
                <a:ln>
                  <a:noFill/>
                </a:ln>
                <a:solidFill>
                  <a:srgbClr val="C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0" cap="none" spc="0" normalizeH="0" baseline="0" noProof="0" dirty="0" err="1">
                <a:ln>
                  <a:noFill/>
                </a:ln>
                <a:solidFill>
                  <a:srgbClr val="C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chữ</a:t>
            </a:r>
            <a:r>
              <a:rPr kumimoji="0" lang="en-US" sz="3200" b="0" i="0" u="none" strike="noStrike" kern="0" cap="none" spc="0" normalizeH="0" baseline="0" noProof="0" dirty="0">
                <a:ln>
                  <a:noFill/>
                </a:ln>
                <a:solidFill>
                  <a:srgbClr val="C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0" cap="none" spc="0" normalizeH="0" baseline="0" noProof="0" dirty="0" err="1">
                <a:ln>
                  <a:noFill/>
                </a:ln>
                <a:solidFill>
                  <a:srgbClr val="C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Không</a:t>
            </a:r>
            <a:r>
              <a:rPr kumimoji="0" lang="en-US" sz="3200" b="0" i="0" u="none" strike="noStrike" kern="0" cap="none" spc="0" normalizeH="0" baseline="0" noProof="0" dirty="0">
                <a:ln>
                  <a:noFill/>
                </a:ln>
                <a:solidFill>
                  <a:srgbClr val="C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0" cap="none" spc="0" normalizeH="0" baseline="0" noProof="0" dirty="0" err="1">
                <a:ln>
                  <a:noFill/>
                </a:ln>
                <a:solidFill>
                  <a:srgbClr val="C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giẫm</a:t>
            </a:r>
            <a:r>
              <a:rPr kumimoji="0" lang="en-US" sz="3200" b="0" i="0" u="none" strike="noStrike" kern="0" cap="none" spc="0" normalizeH="0" baseline="0" noProof="0" dirty="0">
                <a:ln>
                  <a:noFill/>
                </a:ln>
                <a:solidFill>
                  <a:srgbClr val="C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0" cap="none" spc="0" normalizeH="0" baseline="0" noProof="0" dirty="0" err="1">
                <a:ln>
                  <a:noFill/>
                </a:ln>
                <a:solidFill>
                  <a:srgbClr val="C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lên</a:t>
            </a:r>
            <a:r>
              <a:rPr kumimoji="0" lang="en-US" sz="3200" b="0" i="0" u="none" strike="noStrike" kern="0" cap="none" spc="0" normalizeH="0" baseline="0" noProof="0" dirty="0">
                <a:ln>
                  <a:noFill/>
                </a:ln>
                <a:solidFill>
                  <a:srgbClr val="C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0" cap="none" spc="0" normalizeH="0" baseline="0" noProof="0" dirty="0" err="1">
                <a:ln>
                  <a:noFill/>
                </a:ln>
                <a:solidFill>
                  <a:srgbClr val="C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cỏ</a:t>
            </a:r>
            <a:r>
              <a:rPr kumimoji="0" lang="en-US" sz="3200" b="0" i="0" u="none" strike="noStrike" kern="0" cap="none" spc="0" normalizeH="0" baseline="0" noProof="0" dirty="0">
                <a:ln>
                  <a:noFill/>
                </a:ln>
                <a:solidFill>
                  <a:srgbClr val="C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0" cap="none" spc="0" normalizeH="0" baseline="0" noProof="0" dirty="0" err="1">
                <a:ln>
                  <a:noFill/>
                </a:ln>
                <a:solidFill>
                  <a:srgbClr val="C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và</a:t>
            </a:r>
            <a:r>
              <a:rPr kumimoji="0" lang="en-US" sz="3200" b="0" i="0" u="none" strike="noStrike" kern="0" cap="none" spc="0" normalizeH="0" baseline="0" noProof="0" dirty="0">
                <a:ln>
                  <a:noFill/>
                </a:ln>
                <a:solidFill>
                  <a:srgbClr val="C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0" cap="none" spc="0" normalizeH="0" baseline="0" noProof="0" dirty="0" err="1">
                <a:ln>
                  <a:noFill/>
                </a:ln>
                <a:solidFill>
                  <a:srgbClr val="C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đặt</a:t>
            </a:r>
            <a:r>
              <a:rPr kumimoji="0" lang="en-US" sz="3200" b="0" i="0" u="none" strike="noStrike" kern="0" cap="none" spc="0" normalizeH="0" baseline="0" noProof="0" dirty="0">
                <a:ln>
                  <a:noFill/>
                </a:ln>
                <a:solidFill>
                  <a:srgbClr val="C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0" cap="none" spc="0" normalizeH="0" baseline="0" noProof="0" dirty="0" err="1">
                <a:ln>
                  <a:noFill/>
                </a:ln>
                <a:solidFill>
                  <a:srgbClr val="C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cạnh</a:t>
            </a:r>
            <a:r>
              <a:rPr kumimoji="0" lang="en-US" sz="3200" b="0" i="0" u="none" strike="noStrike" kern="0" cap="none" spc="0" normalizeH="0" baseline="0" noProof="0" dirty="0">
                <a:ln>
                  <a:noFill/>
                </a:ln>
                <a:solidFill>
                  <a:srgbClr val="C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0" cap="none" spc="0" normalizeH="0" baseline="0" noProof="0" dirty="0" err="1">
                <a:ln>
                  <a:noFill/>
                </a:ln>
                <a:solidFill>
                  <a:srgbClr val="C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bãi</a:t>
            </a:r>
            <a:r>
              <a:rPr kumimoji="0" lang="en-US" sz="3200" b="0" i="0" u="none" strike="noStrike" kern="0" cap="none" spc="0" normalizeH="0" baseline="0" noProof="0" dirty="0">
                <a:ln>
                  <a:noFill/>
                </a:ln>
                <a:solidFill>
                  <a:srgbClr val="C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0" cap="none" spc="0" normalizeH="0" baseline="0" noProof="0" dirty="0" err="1">
                <a:ln>
                  <a:noFill/>
                </a:ln>
                <a:solidFill>
                  <a:srgbClr val="C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cỏ</a:t>
            </a:r>
            <a:r>
              <a:rPr kumimoji="0" lang="en-US" sz="3200" b="0" i="0" u="none" strike="noStrike" kern="0" cap="none" spc="0" normalizeH="0" baseline="0" noProof="0" dirty="0">
                <a:ln>
                  <a:noFill/>
                </a:ln>
                <a:solidFill>
                  <a:srgbClr val="C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0" cap="none" spc="0" normalizeH="0" baseline="0" noProof="0" dirty="0" err="1">
                <a:ln>
                  <a:noFill/>
                </a:ln>
                <a:solidFill>
                  <a:srgbClr val="C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để</a:t>
            </a:r>
            <a:r>
              <a:rPr kumimoji="0" lang="en-US" sz="3200" b="0" i="0" u="none" strike="noStrike" kern="0" cap="none" spc="0" normalizeH="0" baseline="0" noProof="0" dirty="0">
                <a:ln>
                  <a:noFill/>
                </a:ln>
                <a:solidFill>
                  <a:srgbClr val="C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0" cap="none" spc="0" normalizeH="0" baseline="0" noProof="0" dirty="0" err="1">
                <a:ln>
                  <a:noFill/>
                </a:ln>
                <a:solidFill>
                  <a:srgbClr val="C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bảo</a:t>
            </a:r>
            <a:r>
              <a:rPr kumimoji="0" lang="en-US" sz="3200" b="0" i="0" u="none" strike="noStrike" kern="0" cap="none" spc="0" normalizeH="0" baseline="0" noProof="0" dirty="0">
                <a:ln>
                  <a:noFill/>
                </a:ln>
                <a:solidFill>
                  <a:srgbClr val="C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0" cap="none" spc="0" normalizeH="0" baseline="0" noProof="0" dirty="0" err="1">
                <a:ln>
                  <a:noFill/>
                </a:ln>
                <a:solidFill>
                  <a:srgbClr val="C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vệ</a:t>
            </a:r>
            <a:r>
              <a:rPr kumimoji="0" lang="en-US" sz="3200" b="0" i="0" u="none" strike="noStrike" kern="0" cap="none" spc="0" normalizeH="0" baseline="0" noProof="0" dirty="0">
                <a:ln>
                  <a:noFill/>
                </a:ln>
                <a:solidFill>
                  <a:srgbClr val="C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0" cap="none" spc="0" normalizeH="0" baseline="0" noProof="0" dirty="0" err="1">
                <a:ln>
                  <a:noFill/>
                </a:ln>
                <a:solidFill>
                  <a:srgbClr val="C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cỏ</a:t>
            </a:r>
            <a:r>
              <a:rPr kumimoji="0" lang="en-US" sz="3200" b="0" i="0" u="none" strike="noStrike" kern="0" cap="none" spc="0" normalizeH="0" baseline="0" noProof="0" dirty="0">
                <a:ln>
                  <a:noFill/>
                </a:ln>
                <a:solidFill>
                  <a:srgbClr val="C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non. </a:t>
            </a:r>
          </a:p>
        </p:txBody>
      </p:sp>
    </p:spTree>
    <p:extLst>
      <p:ext uri="{BB962C8B-B14F-4D97-AF65-F5344CB8AC3E}">
        <p14:creationId xmlns:p14="http://schemas.microsoft.com/office/powerpoint/2010/main" val="25316996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9A12E82-AB38-4A93-ACCD-297A789DDE95}"/>
              </a:ext>
            </a:extLst>
          </p:cNvPr>
          <p:cNvSpPr txBox="1"/>
          <p:nvPr/>
        </p:nvSpPr>
        <p:spPr>
          <a:xfrm>
            <a:off x="553354" y="629875"/>
            <a:ext cx="11179627"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33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4. </a:t>
            </a:r>
            <a:r>
              <a:rPr kumimoji="0" lang="vi-VN" sz="36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Thay lời chim én, nói lời nhắn nhủ tới các bạn nhỏ.</a:t>
            </a:r>
            <a:endPar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7" name="Picture 6">
            <a:extLst>
              <a:ext uri="{FF2B5EF4-FFF2-40B4-BE49-F238E27FC236}">
                <a16:creationId xmlns:a16="http://schemas.microsoft.com/office/drawing/2014/main" id="{58AC5CA5-6A01-4C78-9E20-399FF4FD55B1}"/>
              </a:ext>
            </a:extLst>
          </p:cNvPr>
          <p:cNvPicPr>
            <a:picLocks noChangeAspect="1"/>
          </p:cNvPicPr>
          <p:nvPr/>
        </p:nvPicPr>
        <p:blipFill rotWithShape="1">
          <a:blip r:embed="rId2">
            <a:extLst>
              <a:ext uri="{28A0092B-C50C-407E-A947-70E740481C1C}">
                <a14:useLocalDpi xmlns:a14="http://schemas.microsoft.com/office/drawing/2010/main" val="0"/>
              </a:ext>
            </a:extLst>
          </a:blip>
          <a:srcRect l="4874" t="13518" r="37218" b="8838"/>
          <a:stretch/>
        </p:blipFill>
        <p:spPr>
          <a:xfrm>
            <a:off x="609599" y="1803400"/>
            <a:ext cx="4310744" cy="3251200"/>
          </a:xfrm>
          <a:prstGeom prst="rect">
            <a:avLst/>
          </a:prstGeom>
        </p:spPr>
      </p:pic>
      <p:grpSp>
        <p:nvGrpSpPr>
          <p:cNvPr id="11" name="Group 10">
            <a:extLst>
              <a:ext uri="{FF2B5EF4-FFF2-40B4-BE49-F238E27FC236}">
                <a16:creationId xmlns:a16="http://schemas.microsoft.com/office/drawing/2014/main" id="{B929CFD0-A728-4D3E-B184-DA749023C6B0}"/>
              </a:ext>
            </a:extLst>
          </p:cNvPr>
          <p:cNvGrpSpPr/>
          <p:nvPr/>
        </p:nvGrpSpPr>
        <p:grpSpPr>
          <a:xfrm>
            <a:off x="4557485" y="1395343"/>
            <a:ext cx="7019470" cy="2815771"/>
            <a:chOff x="4557485" y="1395343"/>
            <a:chExt cx="7019470" cy="2815771"/>
          </a:xfrm>
        </p:grpSpPr>
        <p:sp>
          <p:nvSpPr>
            <p:cNvPr id="10" name="Speech Bubble: Oval 9">
              <a:extLst>
                <a:ext uri="{FF2B5EF4-FFF2-40B4-BE49-F238E27FC236}">
                  <a16:creationId xmlns:a16="http://schemas.microsoft.com/office/drawing/2014/main" id="{6CD29A7D-EE4A-4547-8E0B-0E76FD43A8E1}"/>
                </a:ext>
              </a:extLst>
            </p:cNvPr>
            <p:cNvSpPr/>
            <p:nvPr/>
          </p:nvSpPr>
          <p:spPr>
            <a:xfrm>
              <a:off x="4557485" y="1395343"/>
              <a:ext cx="7019470" cy="2815771"/>
            </a:xfrm>
            <a:prstGeom prst="wedgeEllipseCallout">
              <a:avLst>
                <a:gd name="adj1" fmla="val -52469"/>
                <a:gd name="adj2" fmla="val 35696"/>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122CB76F-EC2E-4F81-A8D9-762A8A26C066}"/>
                </a:ext>
              </a:extLst>
            </p:cNvPr>
            <p:cNvSpPr txBox="1"/>
            <p:nvPr/>
          </p:nvSpPr>
          <p:spPr>
            <a:xfrm>
              <a:off x="4845048" y="2148582"/>
              <a:ext cx="6444344" cy="107721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C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Các</a:t>
              </a:r>
              <a:r>
                <a:rPr kumimoji="0" lang="en-US" sz="3200" b="0" i="0" u="none" strike="noStrike" kern="1200" cap="none" spc="0" normalizeH="0" baseline="0" noProof="0" dirty="0">
                  <a:ln>
                    <a:noFill/>
                  </a:ln>
                  <a:solidFill>
                    <a:srgbClr val="C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C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bạn</a:t>
              </a:r>
              <a:r>
                <a:rPr kumimoji="0" lang="en-US" sz="3200" b="0" i="0" u="none" strike="noStrike" kern="1200" cap="none" spc="0" normalizeH="0" baseline="0" noProof="0" dirty="0">
                  <a:ln>
                    <a:noFill/>
                  </a:ln>
                  <a:solidFill>
                    <a:srgbClr val="C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C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ơi</a:t>
              </a:r>
              <a:r>
                <a:rPr kumimoji="0" lang="en-US" sz="3200" b="0" i="0" u="none" strike="noStrike" kern="1200" cap="none" spc="0" normalizeH="0" baseline="0" noProof="0" dirty="0">
                  <a:ln>
                    <a:noFill/>
                  </a:ln>
                  <a:solidFill>
                    <a:srgbClr val="C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C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để</a:t>
              </a:r>
              <a:r>
                <a:rPr kumimoji="0" lang="en-US" sz="3200" b="0" i="0" u="none" strike="noStrike" kern="1200" cap="none" spc="0" normalizeH="0" baseline="0" noProof="0" dirty="0">
                  <a:ln>
                    <a:noFill/>
                  </a:ln>
                  <a:solidFill>
                    <a:srgbClr val="C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C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cỏ</a:t>
              </a:r>
              <a:r>
                <a:rPr kumimoji="0" lang="en-US" sz="3200" b="0" i="0" u="none" strike="noStrike" kern="1200" cap="none" spc="0" normalizeH="0" baseline="0" noProof="0" dirty="0">
                  <a:ln>
                    <a:noFill/>
                  </a:ln>
                  <a:solidFill>
                    <a:srgbClr val="C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non </a:t>
              </a:r>
              <a:r>
                <a:rPr kumimoji="0" lang="en-US" sz="3200" b="0" i="0" u="none" strike="noStrike" kern="1200" cap="none" spc="0" normalizeH="0" baseline="0" noProof="0" dirty="0" err="1">
                  <a:ln>
                    <a:noFill/>
                  </a:ln>
                  <a:solidFill>
                    <a:srgbClr val="C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có</a:t>
              </a:r>
              <a:r>
                <a:rPr kumimoji="0" lang="en-US" sz="3200" b="0" i="0" u="none" strike="noStrike" kern="1200" cap="none" spc="0" normalizeH="0" baseline="0" noProof="0" dirty="0">
                  <a:ln>
                    <a:noFill/>
                  </a:ln>
                  <a:solidFill>
                    <a:srgbClr val="C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C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thể</a:t>
              </a:r>
              <a:r>
                <a:rPr kumimoji="0" lang="en-US" sz="3200" b="0" i="0" u="none" strike="noStrike" kern="1200" cap="none" spc="0" normalizeH="0" baseline="0" noProof="0" dirty="0">
                  <a:ln>
                    <a:noFill/>
                  </a:ln>
                  <a:solidFill>
                    <a:srgbClr val="C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C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vui</a:t>
              </a:r>
              <a:r>
                <a:rPr kumimoji="0" lang="en-US" sz="3200" b="0" i="0" u="none" strike="noStrike" kern="1200" cap="none" spc="0" normalizeH="0" baseline="0" noProof="0" dirty="0">
                  <a:ln>
                    <a:noFill/>
                  </a:ln>
                  <a:solidFill>
                    <a:srgbClr val="C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C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vẻ</a:t>
              </a:r>
              <a:r>
                <a:rPr kumimoji="0" lang="en-US" sz="3200" b="0" i="0" u="none" strike="noStrike" kern="1200" cap="none" spc="0" normalizeH="0" baseline="0" noProof="0" dirty="0">
                  <a:ln>
                    <a:noFill/>
                  </a:ln>
                  <a:solidFill>
                    <a:srgbClr val="C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C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các</a:t>
              </a:r>
              <a:r>
                <a:rPr kumimoji="0" lang="en-US" sz="3200" b="0" i="0" u="none" strike="noStrike" kern="1200" cap="none" spc="0" normalizeH="0" baseline="0" noProof="0" dirty="0">
                  <a:ln>
                    <a:noFill/>
                  </a:ln>
                  <a:solidFill>
                    <a:srgbClr val="C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C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bạn</a:t>
              </a:r>
              <a:r>
                <a:rPr kumimoji="0" lang="en-US" sz="3200" b="0" i="0" u="none" strike="noStrike" kern="1200" cap="none" spc="0" normalizeH="0" baseline="0" noProof="0" dirty="0">
                  <a:ln>
                    <a:noFill/>
                  </a:ln>
                  <a:solidFill>
                    <a:srgbClr val="C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C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đừng</a:t>
              </a:r>
              <a:r>
                <a:rPr kumimoji="0" lang="en-US" sz="3200" b="0" i="0" u="none" strike="noStrike" kern="1200" cap="none" spc="0" normalizeH="0" baseline="0" noProof="0" dirty="0">
                  <a:ln>
                    <a:noFill/>
                  </a:ln>
                  <a:solidFill>
                    <a:srgbClr val="C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C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giẫm</a:t>
              </a:r>
              <a:r>
                <a:rPr kumimoji="0" lang="en-US" sz="3200" b="0" i="0" u="none" strike="noStrike" kern="1200" cap="none" spc="0" normalizeH="0" baseline="0" noProof="0" dirty="0">
                  <a:ln>
                    <a:noFill/>
                  </a:ln>
                  <a:solidFill>
                    <a:srgbClr val="C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C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lên</a:t>
              </a:r>
              <a:r>
                <a:rPr kumimoji="0" lang="en-US" sz="3200" b="0" i="0" u="none" strike="noStrike" kern="1200" cap="none" spc="0" normalizeH="0" baseline="0" noProof="0" dirty="0">
                  <a:ln>
                    <a:noFill/>
                  </a:ln>
                  <a:solidFill>
                    <a:srgbClr val="C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C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cỏ</a:t>
              </a:r>
              <a:r>
                <a:rPr kumimoji="0" lang="en-US" sz="3200" b="0" i="0" u="none" strike="noStrike" kern="1200" cap="none" spc="0" normalizeH="0" baseline="0" noProof="0" dirty="0">
                  <a:ln>
                    <a:noFill/>
                  </a:ln>
                  <a:solidFill>
                    <a:srgbClr val="C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C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nữa</a:t>
              </a:r>
              <a:r>
                <a:rPr kumimoji="0" lang="en-US" sz="3200" b="0" i="0" u="none" strike="noStrike" kern="1200" cap="none" spc="0" normalizeH="0" baseline="0" noProof="0" dirty="0">
                  <a:ln>
                    <a:noFill/>
                  </a:ln>
                  <a:solidFill>
                    <a:srgbClr val="C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C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nhé</a:t>
              </a:r>
              <a:r>
                <a:rPr kumimoji="0" lang="en-US" sz="3200" b="0" i="0" u="none" strike="noStrike" kern="1200" cap="none" spc="0" normalizeH="0" baseline="0" noProof="0" dirty="0">
                  <a:ln>
                    <a:noFill/>
                  </a:ln>
                  <a:solidFill>
                    <a:srgbClr val="C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p:txBody>
        </p:sp>
      </p:grpSp>
    </p:spTree>
    <p:extLst>
      <p:ext uri="{BB962C8B-B14F-4D97-AF65-F5344CB8AC3E}">
        <p14:creationId xmlns:p14="http://schemas.microsoft.com/office/powerpoint/2010/main" val="253759618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BA495F5-D336-4575-A81B-6575CBD4B2BB}"/>
              </a:ext>
            </a:extLst>
          </p:cNvPr>
          <p:cNvSpPr txBox="1"/>
          <p:nvPr/>
        </p:nvSpPr>
        <p:spPr>
          <a:xfrm>
            <a:off x="663469" y="1745776"/>
            <a:ext cx="10865062" cy="221599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800" b="1" i="0" u="none" strike="noStrike" kern="1200" cap="none" spc="0" normalizeH="0" baseline="0" noProof="0" dirty="0" err="1">
                <a:ln>
                  <a:noFill/>
                </a:ln>
                <a:solidFill>
                  <a:srgbClr val="34BE82"/>
                </a:solidFill>
                <a:effectLst/>
                <a:uLnTx/>
                <a:uFillTx/>
                <a:latin typeface="UTM French Vanilla" panose="02040603050506020204" pitchFamily="18" charset="0"/>
              </a:rPr>
              <a:t>Luyện</a:t>
            </a:r>
            <a:r>
              <a:rPr kumimoji="0" lang="en-US" sz="13800" b="1" i="0" u="none" strike="noStrike" kern="1200" cap="none" spc="0" normalizeH="0" baseline="0" noProof="0" dirty="0">
                <a:ln>
                  <a:noFill/>
                </a:ln>
                <a:solidFill>
                  <a:srgbClr val="34BE82"/>
                </a:solidFill>
                <a:effectLst/>
                <a:uLnTx/>
                <a:uFillTx/>
                <a:latin typeface="UTM French Vanilla" panose="02040603050506020204" pitchFamily="18" charset="0"/>
              </a:rPr>
              <a:t> </a:t>
            </a:r>
            <a:r>
              <a:rPr lang="en-US" sz="13800" b="1" dirty="0" err="1">
                <a:solidFill>
                  <a:srgbClr val="34BE82"/>
                </a:solidFill>
                <a:latin typeface="UTM French Vanilla" panose="02040603050506020204" pitchFamily="18" charset="0"/>
              </a:rPr>
              <a:t>đọc</a:t>
            </a:r>
            <a:r>
              <a:rPr lang="en-US" sz="13800" b="1" dirty="0">
                <a:solidFill>
                  <a:srgbClr val="34BE82"/>
                </a:solidFill>
                <a:latin typeface="UTM French Vanilla" panose="02040603050506020204" pitchFamily="18" charset="0"/>
              </a:rPr>
              <a:t> </a:t>
            </a:r>
            <a:r>
              <a:rPr lang="en-US" sz="13800" b="1" dirty="0" err="1">
                <a:solidFill>
                  <a:srgbClr val="34BE82"/>
                </a:solidFill>
                <a:latin typeface="UTM French Vanilla" panose="02040603050506020204" pitchFamily="18" charset="0"/>
              </a:rPr>
              <a:t>lại</a:t>
            </a:r>
            <a:endParaRPr kumimoji="0" lang="en-US" sz="13800" b="1" i="0" u="none" strike="noStrike" kern="1200" cap="none" spc="0" normalizeH="0" baseline="0" noProof="0" dirty="0">
              <a:ln>
                <a:noFill/>
              </a:ln>
              <a:solidFill>
                <a:srgbClr val="34BE82"/>
              </a:solidFill>
              <a:effectLst/>
              <a:uLnTx/>
              <a:uFillTx/>
              <a:latin typeface="UTM French Vanilla" panose="02040603050506020204" pitchFamily="18" charset="0"/>
            </a:endParaRPr>
          </a:p>
        </p:txBody>
      </p:sp>
    </p:spTree>
    <p:extLst>
      <p:ext uri="{BB962C8B-B14F-4D97-AF65-F5344CB8AC3E}">
        <p14:creationId xmlns:p14="http://schemas.microsoft.com/office/powerpoint/2010/main" val="15932239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1">
            <a:extLst>
              <a:ext uri="{FF2B5EF4-FFF2-40B4-BE49-F238E27FC236}">
                <a16:creationId xmlns:a16="http://schemas.microsoft.com/office/drawing/2014/main" id="{CAF44DC9-9FFE-4FFB-9941-F5159A6F3559}"/>
              </a:ext>
            </a:extLst>
          </p:cNvPr>
          <p:cNvPicPr>
            <a:picLocks noChangeAspect="1"/>
          </p:cNvPicPr>
          <p:nvPr/>
        </p:nvPicPr>
        <p:blipFill rotWithShape="1">
          <a:blip r:embed="rId4">
            <a:extLst>
              <a:ext uri="{28A0092B-C50C-407E-A947-70E740481C1C}">
                <a14:useLocalDpi xmlns:a14="http://schemas.microsoft.com/office/drawing/2010/main" val="0"/>
              </a:ext>
            </a:extLst>
          </a:blip>
          <a:srcRect l="1256" b="9190"/>
          <a:stretch/>
        </p:blipFill>
        <p:spPr>
          <a:xfrm>
            <a:off x="0" y="0"/>
            <a:ext cx="12190526" cy="6858000"/>
          </a:xfrm>
          <a:prstGeom prst="rect">
            <a:avLst/>
          </a:prstGeom>
        </p:spPr>
      </p:pic>
      <p:sp>
        <p:nvSpPr>
          <p:cNvPr id="3" name="圆角矩形 2"/>
          <p:cNvSpPr/>
          <p:nvPr/>
        </p:nvSpPr>
        <p:spPr>
          <a:xfrm>
            <a:off x="145143" y="318770"/>
            <a:ext cx="11907690" cy="6220460"/>
          </a:xfrm>
          <a:prstGeom prst="roundRect">
            <a:avLst>
              <a:gd name="adj" fmla="val 595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8" name="TextBox 7">
            <a:extLst>
              <a:ext uri="{FF2B5EF4-FFF2-40B4-BE49-F238E27FC236}">
                <a16:creationId xmlns:a16="http://schemas.microsoft.com/office/drawing/2014/main" id="{04DD1D08-E737-475E-80E6-F30B6253FE4C}"/>
              </a:ext>
            </a:extLst>
          </p:cNvPr>
          <p:cNvSpPr txBox="1"/>
          <p:nvPr/>
        </p:nvSpPr>
        <p:spPr>
          <a:xfrm>
            <a:off x="377372" y="3692450"/>
            <a:ext cx="11422742" cy="2677656"/>
          </a:xfrm>
          <a:prstGeom prst="rect">
            <a:avLst/>
          </a:prstGeom>
          <a:noFill/>
        </p:spPr>
        <p:txBody>
          <a:bodyPr wrap="square" rtlCol="0">
            <a:spAutoFit/>
          </a:bodyPr>
          <a:lstStyle/>
          <a:p>
            <a:pPr marL="0" marR="0" lvl="0" indent="45720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bị</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ốm</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à?</a:t>
            </a:r>
          </a:p>
          <a:p>
            <a:pPr marL="0" marR="0" lvl="0" indent="45720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Cỏ</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non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khóc</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nấc</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lên</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45720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Chị</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ơi</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không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đứng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thẳng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được</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nữa</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Các</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bạn</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nhỏ</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đã</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đến</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đây</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chơi</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đùa</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dẫm</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lên</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45720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Én</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nâu</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lặng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một</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phút</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rồi</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bỗng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reo</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lên</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45720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Đừng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khóc</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nữa</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chị</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sẽ</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giúp</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
        <p:nvSpPr>
          <p:cNvPr id="6" name="Rectangle 5">
            <a:extLst>
              <a:ext uri="{FF2B5EF4-FFF2-40B4-BE49-F238E27FC236}">
                <a16:creationId xmlns:a16="http://schemas.microsoft.com/office/drawing/2014/main" id="{9F12D94A-A3FA-4595-AF73-A9810FB24F00}"/>
              </a:ext>
            </a:extLst>
          </p:cNvPr>
          <p:cNvSpPr/>
          <p:nvPr/>
        </p:nvSpPr>
        <p:spPr>
          <a:xfrm>
            <a:off x="2554513" y="468406"/>
            <a:ext cx="5602515" cy="584775"/>
          </a:xfrm>
          <a:prstGeom prst="rect">
            <a:avLst/>
          </a:prstGeom>
        </p:spPr>
        <p:txBody>
          <a:bodyPr wrap="square">
            <a:spAutoFit/>
          </a:bodyPr>
          <a:lstStyle/>
          <a:p>
            <a:pPr marL="0" marR="0" lvl="0" indent="1647825"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6600"/>
                </a:solidFill>
                <a:effectLst/>
                <a:uLnTx/>
                <a:uFillTx/>
                <a:latin typeface="UTM Neutra" panose="02040603050506020204" pitchFamily="18" charset="0"/>
                <a:ea typeface="Times New Roman" panose="02020603050405020304" pitchFamily="18" charset="0"/>
                <a:cs typeface="Times New Roman" panose="02020603050405020304" pitchFamily="18" charset="0"/>
              </a:rPr>
              <a:t>CỎ NON CƯỜI RỒI </a:t>
            </a:r>
            <a:endParaRPr kumimoji="0" lang="en-US" sz="3200" b="1" i="0" u="none" strike="noStrike" kern="1200" cap="none" spc="0" normalizeH="0" baseline="0" noProof="0" dirty="0">
              <a:ln>
                <a:noFill/>
              </a:ln>
              <a:solidFill>
                <a:srgbClr val="FF6600"/>
              </a:solidFill>
              <a:effectLst/>
              <a:uLnTx/>
              <a:uFillTx/>
              <a:latin typeface="UTM Neutra" panose="02040603050506020204" pitchFamily="18" charset="0"/>
              <a:ea typeface="Calibri" panose="020F0502020204030204" pitchFamily="34" charset="0"/>
              <a:cs typeface="Times New Roman" panose="02020603050405020304" pitchFamily="18" charset="0"/>
            </a:endParaRPr>
          </a:p>
        </p:txBody>
      </p:sp>
      <p:sp>
        <p:nvSpPr>
          <p:cNvPr id="7" name="Text Box 4">
            <a:extLst>
              <a:ext uri="{FF2B5EF4-FFF2-40B4-BE49-F238E27FC236}">
                <a16:creationId xmlns:a16="http://schemas.microsoft.com/office/drawing/2014/main" id="{71CB4FE2-A13E-429F-B2ED-1CDC8CA4AE52}"/>
              </a:ext>
            </a:extLst>
          </p:cNvPr>
          <p:cNvSpPr txBox="1"/>
          <p:nvPr/>
        </p:nvSpPr>
        <p:spPr>
          <a:xfrm>
            <a:off x="377372" y="1101930"/>
            <a:ext cx="11422742" cy="2677656"/>
          </a:xfrm>
          <a:prstGeom prst="rect">
            <a:avLst/>
          </a:prstGeom>
          <a:noFill/>
        </p:spPr>
        <p:txBody>
          <a:bodyPr wrap="square" rtlCol="0">
            <a:spAutoFit/>
          </a:bodyPr>
          <a:lstStyle/>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Mùa</a:t>
            </a:r>
            <a:r>
              <a:rPr kumimoji="0" lang="en-US" sz="28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xuân</a:t>
            </a:r>
            <a:r>
              <a:rPr kumimoji="0" lang="en-US" sz="28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đã</a:t>
            </a:r>
            <a:r>
              <a:rPr kumimoji="0" lang="en-US" sz="28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đến</a:t>
            </a:r>
            <a:r>
              <a:rPr kumimoji="0" lang="en-US" sz="28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Cỏ</a:t>
            </a:r>
            <a:r>
              <a:rPr kumimoji="0" lang="en-US" sz="28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trong</a:t>
            </a:r>
            <a:r>
              <a:rPr kumimoji="0" lang="en-US" sz="28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công</a:t>
            </a:r>
            <a:r>
              <a:rPr kumimoji="0" lang="en-US" sz="28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viên</a:t>
            </a:r>
            <a:r>
              <a:rPr kumimoji="0" lang="en-US" sz="28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bừng</a:t>
            </a:r>
            <a:r>
              <a:rPr kumimoji="0" lang="en-US" sz="28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tỉnh</a:t>
            </a:r>
            <a:r>
              <a:rPr kumimoji="0" lang="en-US" sz="28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sau</a:t>
            </a:r>
            <a:r>
              <a:rPr kumimoji="0" lang="en-US" sz="28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giấc</a:t>
            </a:r>
            <a:r>
              <a:rPr kumimoji="0" lang="en-US" sz="28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ngủ</a:t>
            </a:r>
            <a:r>
              <a:rPr kumimoji="0" lang="en-US" sz="28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đông</a:t>
            </a:r>
            <a:r>
              <a:rPr kumimoji="0" lang="en-US" sz="28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Từng</a:t>
            </a:r>
            <a:r>
              <a:rPr kumimoji="0" lang="en-US" sz="28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đàn</a:t>
            </a:r>
            <a:r>
              <a:rPr kumimoji="0" lang="en-US" sz="28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én</a:t>
            </a:r>
            <a:r>
              <a:rPr kumimoji="0" lang="en-US" sz="28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từ</a:t>
            </a:r>
            <a:r>
              <a:rPr kumimoji="0" lang="en-US" sz="28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phương</a:t>
            </a:r>
            <a:r>
              <a:rPr kumimoji="0" lang="en-US" sz="28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Nam </a:t>
            </a:r>
            <a:r>
              <a:rPr kumimoji="0" lang="en-US" sz="28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trở</a:t>
            </a:r>
            <a:r>
              <a:rPr kumimoji="0" lang="en-US" sz="28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về</a:t>
            </a:r>
            <a:r>
              <a:rPr kumimoji="0" lang="en-US" sz="28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Trẻ</a:t>
            </a:r>
            <a:r>
              <a:rPr kumimoji="0" lang="en-US" sz="28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em</a:t>
            </a:r>
            <a:r>
              <a:rPr kumimoji="0" lang="en-US" sz="28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chơi</a:t>
            </a:r>
            <a:r>
              <a:rPr kumimoji="0" lang="en-US" sz="28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đùa</a:t>
            </a:r>
            <a:r>
              <a:rPr kumimoji="0" lang="en-US" sz="28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dưới</a:t>
            </a:r>
            <a:r>
              <a:rPr kumimoji="0" lang="en-US" sz="28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ánh</a:t>
            </a:r>
            <a:r>
              <a:rPr kumimoji="0" lang="en-US" sz="28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mặt</a:t>
            </a:r>
            <a:r>
              <a:rPr kumimoji="0" lang="en-US" sz="28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trời</a:t>
            </a:r>
            <a:r>
              <a:rPr kumimoji="0" lang="en-US" sz="28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ấm</a:t>
            </a:r>
            <a:r>
              <a:rPr kumimoji="0" lang="en-US" sz="28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áp</a:t>
            </a:r>
            <a:r>
              <a:rPr kumimoji="0" lang="en-US" sz="28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Một</a:t>
            </a:r>
            <a:r>
              <a:rPr kumimoji="0" lang="en-US" sz="28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hôm</a:t>
            </a:r>
            <a:r>
              <a:rPr kumimoji="0" lang="en-US" sz="28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chị</a:t>
            </a:r>
            <a:r>
              <a:rPr kumimoji="0" lang="en-US" sz="28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én</a:t>
            </a:r>
            <a:r>
              <a:rPr kumimoji="0" lang="en-US" sz="28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nâu</a:t>
            </a:r>
            <a:r>
              <a:rPr kumimoji="0" lang="en-US" sz="28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đang</a:t>
            </a:r>
            <a:r>
              <a:rPr kumimoji="0" lang="en-US" sz="28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sửa</a:t>
            </a:r>
            <a:r>
              <a:rPr kumimoji="0" lang="en-US" sz="28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soạn</a:t>
            </a:r>
            <a:r>
              <a:rPr kumimoji="0" lang="en-US" sz="28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đi</a:t>
            </a:r>
            <a:r>
              <a:rPr kumimoji="0" lang="en-US" sz="28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ngủ</a:t>
            </a:r>
            <a:r>
              <a:rPr kumimoji="0" lang="en-US" sz="28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thì</a:t>
            </a:r>
            <a:r>
              <a:rPr kumimoji="0" lang="en-US" sz="28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nghe</a:t>
            </a:r>
            <a:r>
              <a:rPr kumimoji="0" lang="en-US" sz="28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thấy</a:t>
            </a:r>
            <a:r>
              <a:rPr kumimoji="0" lang="en-US" sz="28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tiếng</a:t>
            </a:r>
            <a:r>
              <a:rPr kumimoji="0" lang="en-US" sz="28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khóc</a:t>
            </a:r>
            <a:r>
              <a:rPr kumimoji="0" lang="en-US" sz="28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thút</a:t>
            </a:r>
            <a:r>
              <a:rPr kumimoji="0" lang="en-US" sz="28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thít</a:t>
            </a:r>
            <a:r>
              <a:rPr kumimoji="0" lang="en-US" sz="28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Lần</a:t>
            </a:r>
            <a:r>
              <a:rPr kumimoji="0" lang="en-US" sz="28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theo</a:t>
            </a:r>
            <a:r>
              <a:rPr kumimoji="0" lang="en-US" sz="28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tiếng</a:t>
            </a:r>
            <a:r>
              <a:rPr kumimoji="0" lang="en-US" sz="28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khóc</a:t>
            </a:r>
            <a:r>
              <a:rPr kumimoji="0" lang="en-US" sz="28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én</a:t>
            </a:r>
            <a:r>
              <a:rPr kumimoji="0" lang="en-US" sz="28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nâu</a:t>
            </a:r>
            <a:r>
              <a:rPr kumimoji="0" lang="en-US" sz="28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tìm</a:t>
            </a:r>
            <a:r>
              <a:rPr kumimoji="0" lang="en-US" sz="28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đến</a:t>
            </a:r>
            <a:r>
              <a:rPr kumimoji="0" lang="en-US" sz="28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công</a:t>
            </a:r>
            <a:r>
              <a:rPr kumimoji="0" lang="en-US" sz="28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viên</a:t>
            </a:r>
            <a:r>
              <a:rPr kumimoji="0" lang="en-US" sz="28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nhỏ</a:t>
            </a:r>
            <a:r>
              <a:rPr kumimoji="0" lang="en-US" sz="28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Thấy</a:t>
            </a:r>
            <a:r>
              <a:rPr kumimoji="0" lang="en-US" sz="28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một</a:t>
            </a:r>
            <a:r>
              <a:rPr kumimoji="0" lang="en-US" sz="28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cây</a:t>
            </a:r>
            <a:r>
              <a:rPr kumimoji="0" lang="en-US" sz="28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cỏ</a:t>
            </a:r>
            <a:r>
              <a:rPr kumimoji="0" lang="en-US" sz="28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non  </a:t>
            </a:r>
            <a:r>
              <a:rPr kumimoji="0" lang="en-US" sz="28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đang</a:t>
            </a:r>
            <a:r>
              <a:rPr kumimoji="0" lang="en-US" sz="28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khóc</a:t>
            </a:r>
            <a:r>
              <a:rPr kumimoji="0" lang="en-US" sz="28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én</a:t>
            </a:r>
            <a:r>
              <a:rPr kumimoji="0" lang="en-US" sz="28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nâu</a:t>
            </a:r>
            <a:r>
              <a:rPr kumimoji="0" lang="en-US" sz="28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hỏi</a:t>
            </a:r>
            <a:r>
              <a:rPr kumimoji="0" lang="en-US" sz="28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a:t>
            </a:r>
          </a:p>
        </p:txBody>
      </p:sp>
      <p:sp>
        <p:nvSpPr>
          <p:cNvPr id="11" name="Rectangle: Rounded Corners 10">
            <a:extLst>
              <a:ext uri="{FF2B5EF4-FFF2-40B4-BE49-F238E27FC236}">
                <a16:creationId xmlns:a16="http://schemas.microsoft.com/office/drawing/2014/main" id="{32D9B7BC-AC2B-44AB-9299-9045A7E04C0C}"/>
              </a:ext>
            </a:extLst>
          </p:cNvPr>
          <p:cNvSpPr/>
          <p:nvPr/>
        </p:nvSpPr>
        <p:spPr>
          <a:xfrm>
            <a:off x="9477829" y="62248"/>
            <a:ext cx="2569028" cy="1055608"/>
          </a:xfrm>
          <a:prstGeom prst="roundRect">
            <a:avLst/>
          </a:prstGeom>
          <a:solidFill>
            <a:sysClr val="window" lastClr="FFFFFF"/>
          </a:solidFill>
          <a:ln>
            <a:solidFill>
              <a:srgbClr val="78AF74">
                <a:lumMod val="75000"/>
              </a:srgbClr>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kern="0">
                <a:solidFill>
                  <a:srgbClr val="78AF74">
                    <a:lumMod val="50000"/>
                  </a:srgbClr>
                </a:solidFill>
                <a:latin typeface="Tahoma" panose="020B0604030504040204" pitchFamily="34" charset="0"/>
                <a:ea typeface="Tahoma" panose="020B0604030504040204" pitchFamily="34" charset="0"/>
                <a:cs typeface="Tahoma" panose="020B0604030504040204" pitchFamily="34" charset="0"/>
              </a:rPr>
              <a:t>Luyện đọc lại</a:t>
            </a:r>
            <a:endParaRPr kumimoji="0" lang="en-US" sz="2800" b="1" i="0" u="none" strike="noStrike" kern="0" cap="none" spc="0" normalizeH="0" baseline="0" noProof="0" dirty="0">
              <a:ln>
                <a:noFill/>
              </a:ln>
              <a:solidFill>
                <a:srgbClr val="78AF74">
                  <a:lumMod val="50000"/>
                </a:srgbClr>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12" name="Picture 11">
            <a:extLst>
              <a:ext uri="{FF2B5EF4-FFF2-40B4-BE49-F238E27FC236}">
                <a16:creationId xmlns:a16="http://schemas.microsoft.com/office/drawing/2014/main" id="{EECA7332-4933-4F53-B166-695A9D13A7DC}"/>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12175" b="32046" l="21295" r="36782"/>
                    </a14:imgEffect>
                  </a14:imgLayer>
                </a14:imgProps>
              </a:ext>
              <a:ext uri="{28A0092B-C50C-407E-A947-70E740481C1C}">
                <a14:useLocalDpi xmlns:a14="http://schemas.microsoft.com/office/drawing/2010/main" val="0"/>
              </a:ext>
            </a:extLst>
          </a:blip>
          <a:srcRect l="19359" t="9691" r="61282" b="65470"/>
          <a:stretch/>
        </p:blipFill>
        <p:spPr>
          <a:xfrm>
            <a:off x="377372" y="1101930"/>
            <a:ext cx="437870" cy="561814"/>
          </a:xfrm>
          <a:prstGeom prst="rect">
            <a:avLst/>
          </a:prstGeom>
        </p:spPr>
      </p:pic>
      <p:pic>
        <p:nvPicPr>
          <p:cNvPr id="13" name="Picture 12">
            <a:extLst>
              <a:ext uri="{FF2B5EF4-FFF2-40B4-BE49-F238E27FC236}">
                <a16:creationId xmlns:a16="http://schemas.microsoft.com/office/drawing/2014/main" id="{EE726907-8A2C-4F32-BA2C-8C50506F93B3}"/>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10350" b="31950" l="39800" r="61850"/>
                    </a14:imgEffect>
                  </a14:imgLayer>
                </a14:imgProps>
              </a:ext>
              <a:ext uri="{28A0092B-C50C-407E-A947-70E740481C1C}">
                <a14:useLocalDpi xmlns:a14="http://schemas.microsoft.com/office/drawing/2010/main" val="0"/>
              </a:ext>
            </a:extLst>
          </a:blip>
          <a:srcRect l="39787" t="9837" r="38034" b="65555"/>
          <a:stretch/>
        </p:blipFill>
        <p:spPr>
          <a:xfrm>
            <a:off x="374712" y="2433715"/>
            <a:ext cx="440530" cy="488763"/>
          </a:xfrm>
          <a:prstGeom prst="rect">
            <a:avLst/>
          </a:prstGeom>
        </p:spPr>
      </p:pic>
    </p:spTree>
    <p:custDataLst>
      <p:tags r:id="rId1"/>
    </p:custDataLst>
    <p:extLst>
      <p:ext uri="{BB962C8B-B14F-4D97-AF65-F5344CB8AC3E}">
        <p14:creationId xmlns:p14="http://schemas.microsoft.com/office/powerpoint/2010/main" val="1673193667"/>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1">
            <a:extLst>
              <a:ext uri="{FF2B5EF4-FFF2-40B4-BE49-F238E27FC236}">
                <a16:creationId xmlns:a16="http://schemas.microsoft.com/office/drawing/2014/main" id="{CAF44DC9-9FFE-4FFB-9941-F5159A6F3559}"/>
              </a:ext>
            </a:extLst>
          </p:cNvPr>
          <p:cNvPicPr>
            <a:picLocks noChangeAspect="1"/>
          </p:cNvPicPr>
          <p:nvPr/>
        </p:nvPicPr>
        <p:blipFill rotWithShape="1">
          <a:blip r:embed="rId4">
            <a:extLst>
              <a:ext uri="{28A0092B-C50C-407E-A947-70E740481C1C}">
                <a14:useLocalDpi xmlns:a14="http://schemas.microsoft.com/office/drawing/2010/main" val="0"/>
              </a:ext>
            </a:extLst>
          </a:blip>
          <a:srcRect l="1256" b="9190"/>
          <a:stretch/>
        </p:blipFill>
        <p:spPr>
          <a:xfrm>
            <a:off x="0" y="0"/>
            <a:ext cx="12190526" cy="6858000"/>
          </a:xfrm>
          <a:prstGeom prst="rect">
            <a:avLst/>
          </a:prstGeom>
        </p:spPr>
      </p:pic>
      <p:sp>
        <p:nvSpPr>
          <p:cNvPr id="3" name="圆角矩形 2"/>
          <p:cNvSpPr/>
          <p:nvPr/>
        </p:nvSpPr>
        <p:spPr>
          <a:xfrm>
            <a:off x="137693" y="318770"/>
            <a:ext cx="11915140" cy="6220460"/>
          </a:xfrm>
          <a:prstGeom prst="roundRect">
            <a:avLst>
              <a:gd name="adj" fmla="val 595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6" name="Text Box 4">
            <a:extLst>
              <a:ext uri="{FF2B5EF4-FFF2-40B4-BE49-F238E27FC236}">
                <a16:creationId xmlns:a16="http://schemas.microsoft.com/office/drawing/2014/main" id="{938DA89B-88D5-4B79-9CD3-BF7072B357AC}"/>
              </a:ext>
            </a:extLst>
          </p:cNvPr>
          <p:cNvSpPr txBox="1"/>
          <p:nvPr/>
        </p:nvSpPr>
        <p:spPr>
          <a:xfrm>
            <a:off x="282112" y="843131"/>
            <a:ext cx="11626302" cy="5171737"/>
          </a:xfrm>
          <a:prstGeom prst="rect">
            <a:avLst/>
          </a:prstGeom>
          <a:noFill/>
        </p:spPr>
        <p:txBody>
          <a:bodyPr wrap="square" rtlCol="0">
            <a:spAutoFit/>
          </a:bodyPr>
          <a:lstStyle/>
          <a:p>
            <a:pPr marL="0" marR="0" lvl="0" indent="45720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Thế</a:t>
            </a:r>
            <a:r>
              <a:rPr kumimoji="0" lang="en-US" sz="32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32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rồi</a:t>
            </a:r>
            <a:r>
              <a:rPr kumimoji="0" lang="en-US" sz="32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32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én</a:t>
            </a:r>
            <a:r>
              <a:rPr kumimoji="0" lang="en-US" sz="32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32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nâu</a:t>
            </a:r>
            <a:r>
              <a:rPr kumimoji="0" lang="en-US" sz="32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32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gọi</a:t>
            </a:r>
            <a:r>
              <a:rPr kumimoji="0" lang="en-US" sz="32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32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thêm</a:t>
            </a:r>
            <a:r>
              <a:rPr kumimoji="0" lang="en-US" sz="32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32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rất</a:t>
            </a:r>
            <a:r>
              <a:rPr kumimoji="0" lang="en-US" sz="32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32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nhiều</a:t>
            </a:r>
            <a:r>
              <a:rPr kumimoji="0" lang="en-US" sz="32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32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bạn</a:t>
            </a:r>
            <a:r>
              <a:rPr kumimoji="0" lang="en-US" sz="32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32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của</a:t>
            </a:r>
            <a:r>
              <a:rPr kumimoji="0" lang="en-US" sz="32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32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mình</a:t>
            </a:r>
            <a:r>
              <a:rPr kumimoji="0" lang="en-US" sz="32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32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Suốt</a:t>
            </a:r>
            <a:r>
              <a:rPr kumimoji="0" lang="en-US" sz="32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32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đêm</a:t>
            </a:r>
            <a:r>
              <a:rPr kumimoji="0" lang="en-US" sz="32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32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cả</a:t>
            </a:r>
            <a:r>
              <a:rPr kumimoji="0" lang="en-US" sz="32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32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đàn</a:t>
            </a:r>
            <a:r>
              <a:rPr kumimoji="0" lang="en-US" sz="32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32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én</a:t>
            </a:r>
            <a:r>
              <a:rPr kumimoji="0" lang="en-US" sz="32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ra </a:t>
            </a:r>
            <a:r>
              <a:rPr kumimoji="0" lang="en-US" sz="32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sức</a:t>
            </a:r>
            <a:r>
              <a:rPr kumimoji="0" lang="en-US" sz="32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32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đi</a:t>
            </a:r>
            <a:r>
              <a:rPr kumimoji="0" lang="en-US" sz="32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32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tìm</a:t>
            </a:r>
            <a:r>
              <a:rPr kumimoji="0" lang="en-US" sz="32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32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cỏ</a:t>
            </a:r>
            <a:r>
              <a:rPr kumimoji="0" lang="en-US" sz="32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32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khô</a:t>
            </a:r>
            <a:r>
              <a:rPr kumimoji="0" lang="en-US" sz="32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32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tết</a:t>
            </a:r>
            <a:r>
              <a:rPr kumimoji="0" lang="en-US" sz="32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32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thành</a:t>
            </a:r>
            <a:r>
              <a:rPr kumimoji="0" lang="en-US" sz="32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32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dòng</a:t>
            </a:r>
            <a:r>
              <a:rPr kumimoji="0" lang="en-US" sz="32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32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chữ</a:t>
            </a:r>
            <a:r>
              <a:rPr kumimoji="0" lang="en-US" sz="32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32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Không</a:t>
            </a:r>
            <a:r>
              <a:rPr kumimoji="0" lang="en-US" sz="32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32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dẫm</a:t>
            </a:r>
            <a:r>
              <a:rPr kumimoji="0" lang="en-US" sz="32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32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chân</a:t>
            </a:r>
            <a:r>
              <a:rPr kumimoji="0" lang="en-US" sz="32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32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lên</a:t>
            </a:r>
            <a:r>
              <a:rPr kumimoji="0" lang="en-US" sz="32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32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cỏ</a:t>
            </a:r>
            <a:r>
              <a:rPr kumimoji="0" lang="en-US" sz="32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32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đặt</a:t>
            </a:r>
            <a:r>
              <a:rPr kumimoji="0" lang="en-US" sz="32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32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bên</a:t>
            </a:r>
            <a:r>
              <a:rPr kumimoji="0" lang="en-US" sz="32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32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cạnh</a:t>
            </a:r>
            <a:r>
              <a:rPr kumimoji="0" lang="en-US" sz="32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32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bãi</a:t>
            </a:r>
            <a:r>
              <a:rPr kumimoji="0" lang="en-US" sz="32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32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cỏ</a:t>
            </a:r>
            <a:r>
              <a:rPr kumimoji="0" lang="en-US" sz="32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3200" b="0" i="0" u="none" strike="noStrike" kern="1200" cap="none" spc="0" normalizeH="0" baseline="0" noProof="0" err="1">
                <a:ln>
                  <a:noFill/>
                </a:ln>
                <a:solidFill>
                  <a:prstClr val="black"/>
                </a:solidFill>
                <a:effectLst/>
                <a:uLnTx/>
                <a:uFillTx/>
                <a:latin typeface="Arial-Rounded" panose="020B0500000000000000" charset="0"/>
                <a:ea typeface="+mn-ea"/>
                <a:cs typeface="Arial-Rounded" panose="020B0500000000000000" charset="0"/>
              </a:rPr>
              <a:t>Xong</a:t>
            </a:r>
            <a:r>
              <a:rPr kumimoji="0" lang="en-US" sz="3200" b="0" i="0" u="none" strike="noStrike" kern="1200" cap="none" spc="0" normalizeH="0" baseline="0" noProof="0">
                <a:ln>
                  <a:noFill/>
                </a:ln>
                <a:solidFill>
                  <a:prstClr val="black"/>
                </a:solidFill>
                <a:effectLst/>
                <a:uLnTx/>
                <a:uFillTx/>
                <a:latin typeface="Arial-Rounded" panose="020B0500000000000000" charset="0"/>
                <a:ea typeface="+mn-ea"/>
                <a:cs typeface="Arial-Rounded" panose="020B0500000000000000" charset="0"/>
              </a:rPr>
              <a:t> việc, </a:t>
            </a:r>
            <a:r>
              <a:rPr kumimoji="0" lang="en-US" sz="32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én</a:t>
            </a:r>
            <a:r>
              <a:rPr kumimoji="0" lang="en-US" sz="32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32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nâu</a:t>
            </a:r>
            <a:r>
              <a:rPr kumimoji="0" lang="en-US" sz="32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32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tươi</a:t>
            </a:r>
            <a:r>
              <a:rPr kumimoji="0" lang="en-US" sz="32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32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cười</a:t>
            </a:r>
            <a:r>
              <a:rPr kumimoji="0" lang="en-US" sz="32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32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bảo</a:t>
            </a:r>
            <a:r>
              <a:rPr kumimoji="0" lang="en-US" sz="32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32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cỏ</a:t>
            </a:r>
            <a:r>
              <a:rPr kumimoji="0" lang="en-US" sz="32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non:</a:t>
            </a:r>
          </a:p>
          <a:p>
            <a:pPr marL="0" marR="0" lvl="0" indent="45720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32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Từ</a:t>
            </a:r>
            <a:r>
              <a:rPr kumimoji="0" lang="en-US" sz="32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nay </a:t>
            </a:r>
            <a:r>
              <a:rPr kumimoji="0" lang="en-US" sz="32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em</a:t>
            </a:r>
            <a:r>
              <a:rPr kumimoji="0" lang="en-US" sz="32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32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yên</a:t>
            </a:r>
            <a:r>
              <a:rPr kumimoji="0" lang="en-US" sz="32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32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tâm</a:t>
            </a:r>
            <a:r>
              <a:rPr kumimoji="0" lang="en-US" sz="32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32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rồi</a:t>
            </a:r>
            <a:r>
              <a:rPr kumimoji="0" lang="en-US" sz="32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32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Không</a:t>
            </a:r>
            <a:r>
              <a:rPr kumimoji="0" lang="en-US" sz="32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32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còn</a:t>
            </a:r>
            <a:r>
              <a:rPr kumimoji="0" lang="en-US" sz="32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ai </a:t>
            </a:r>
            <a:r>
              <a:rPr kumimoji="0" lang="en-US" sz="32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dẫm</a:t>
            </a:r>
            <a:r>
              <a:rPr kumimoji="0" lang="en-US" sz="32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32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lên</a:t>
            </a:r>
            <a:r>
              <a:rPr kumimoji="0" lang="en-US" sz="32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32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em</a:t>
            </a:r>
            <a:r>
              <a:rPr kumimoji="0" lang="en-US" sz="32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32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nữa</a:t>
            </a:r>
            <a:r>
              <a:rPr kumimoji="0" lang="en-US" sz="32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32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đâu</a:t>
            </a:r>
            <a:r>
              <a:rPr kumimoji="0" lang="en-US" sz="32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a:t>
            </a:r>
          </a:p>
          <a:p>
            <a:pPr marL="0" marR="0" lvl="0" indent="45720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Cỏ</a:t>
            </a:r>
            <a:r>
              <a:rPr kumimoji="0" lang="en-US" sz="32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non </a:t>
            </a:r>
            <a:r>
              <a:rPr kumimoji="0" lang="en-US" sz="32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nhoẻn</a:t>
            </a:r>
            <a:r>
              <a:rPr kumimoji="0" lang="en-US" sz="32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32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miệng</a:t>
            </a:r>
            <a:r>
              <a:rPr kumimoji="0" lang="en-US" sz="32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32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cười</a:t>
            </a:r>
            <a:r>
              <a:rPr kumimoji="0" lang="en-US" sz="32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32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và</a:t>
            </a:r>
            <a:r>
              <a:rPr kumimoji="0" lang="en-US" sz="32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32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cảm</a:t>
            </a:r>
            <a:r>
              <a:rPr kumimoji="0" lang="en-US" sz="32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32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ơn</a:t>
            </a:r>
            <a:r>
              <a:rPr kumimoji="0" lang="en-US" sz="32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32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chị</a:t>
            </a:r>
            <a:r>
              <a:rPr kumimoji="0" lang="en-US" sz="32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32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én</a:t>
            </a:r>
            <a:r>
              <a:rPr kumimoji="0" lang="en-US" sz="32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32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nâu</a:t>
            </a:r>
            <a:r>
              <a:rPr kumimoji="0" lang="en-US" sz="32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a:t>
            </a:r>
          </a:p>
          <a:p>
            <a:pPr marL="2286000" marR="0" lvl="5" indent="0" algn="r"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(T</a:t>
            </a:r>
            <a:r>
              <a:rPr kumimoji="0" lang="en-US" sz="32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heo</a:t>
            </a:r>
            <a:r>
              <a:rPr kumimoji="0" lang="en-US" sz="32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3200" b="0" i="1"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365 </a:t>
            </a:r>
            <a:r>
              <a:rPr kumimoji="0" lang="en-US" sz="3200" b="0" i="1"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truyện</a:t>
            </a:r>
            <a:r>
              <a:rPr kumimoji="0" lang="en-US" sz="3200" b="0" i="1"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3200" b="0" i="1"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kể</a:t>
            </a:r>
            <a:r>
              <a:rPr kumimoji="0" lang="en-US" sz="3200" b="0" i="1"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3200" b="0" i="1"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hằng</a:t>
            </a:r>
            <a:r>
              <a:rPr kumimoji="0" lang="en-US" sz="3200" b="0" i="1"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3200" b="0" i="1"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đêm</a:t>
            </a:r>
            <a:r>
              <a:rPr kumimoji="0" lang="en-US" sz="3200" b="0" i="1"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32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a:t>
            </a:r>
            <a:endParaRPr kumimoji="0" lang="en-US" sz="3200" b="0" i="1"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endParaRPr>
          </a:p>
        </p:txBody>
      </p:sp>
      <p:pic>
        <p:nvPicPr>
          <p:cNvPr id="7" name="Picture 6">
            <a:extLst>
              <a:ext uri="{FF2B5EF4-FFF2-40B4-BE49-F238E27FC236}">
                <a16:creationId xmlns:a16="http://schemas.microsoft.com/office/drawing/2014/main" id="{238A553C-9224-472E-856D-C6E3A06CE08E}"/>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9350" b="32800" l="64850" r="84700"/>
                    </a14:imgEffect>
                  </a14:imgLayer>
                </a14:imgProps>
              </a:ext>
              <a:ext uri="{28A0092B-C50C-407E-A947-70E740481C1C}">
                <a14:useLocalDpi xmlns:a14="http://schemas.microsoft.com/office/drawing/2010/main" val="0"/>
              </a:ext>
            </a:extLst>
          </a:blip>
          <a:srcRect l="63547" t="9218" r="14915" b="65943"/>
          <a:stretch/>
        </p:blipFill>
        <p:spPr>
          <a:xfrm>
            <a:off x="387022" y="1029425"/>
            <a:ext cx="440738" cy="508272"/>
          </a:xfrm>
          <a:prstGeom prst="rect">
            <a:avLst/>
          </a:prstGeom>
        </p:spPr>
      </p:pic>
    </p:spTree>
    <p:custDataLst>
      <p:tags r:id="rId1"/>
    </p:custDataLst>
    <p:extLst>
      <p:ext uri="{BB962C8B-B14F-4D97-AF65-F5344CB8AC3E}">
        <p14:creationId xmlns:p14="http://schemas.microsoft.com/office/powerpoint/2010/main" val="3989591784"/>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4">
            <a:extLst>
              <a:ext uri="{28A0092B-C50C-407E-A947-70E740481C1C}">
                <a14:useLocalDpi xmlns:a14="http://schemas.microsoft.com/office/drawing/2010/main" val="0"/>
              </a:ext>
            </a:extLst>
          </a:blip>
          <a:srcRect l="-12" t="-1363" r="12" b="8699"/>
          <a:stretch/>
        </p:blipFill>
        <p:spPr>
          <a:xfrm>
            <a:off x="-155028" y="-101600"/>
            <a:ext cx="12345554" cy="6959600"/>
          </a:xfrm>
          <a:prstGeom prst="rect">
            <a:avLst/>
          </a:prstGeom>
        </p:spPr>
      </p:pic>
      <p:sp>
        <p:nvSpPr>
          <p:cNvPr id="3" name="圆角矩形 2"/>
          <p:cNvSpPr/>
          <p:nvPr/>
        </p:nvSpPr>
        <p:spPr>
          <a:xfrm>
            <a:off x="175722" y="192749"/>
            <a:ext cx="8862891" cy="3631762"/>
          </a:xfrm>
          <a:prstGeom prst="round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6" name="TextBox 5"/>
          <p:cNvSpPr txBox="1"/>
          <p:nvPr/>
        </p:nvSpPr>
        <p:spPr>
          <a:xfrm>
            <a:off x="151281" y="192748"/>
            <a:ext cx="8911771" cy="304698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dirty="0" err="1">
                <a:ln>
                  <a:noFill/>
                </a:ln>
                <a:solidFill>
                  <a:srgbClr val="34BE82"/>
                </a:solidFill>
                <a:effectLst/>
                <a:uLnTx/>
                <a:uFillTx/>
                <a:latin typeface="UTM French Vanilla" panose="02040603050506020204" pitchFamily="18" charset="0"/>
              </a:rPr>
              <a:t>Luyện</a:t>
            </a:r>
            <a:r>
              <a:rPr kumimoji="0" lang="en-US" sz="9600" b="1" i="0" u="none" strike="noStrike" kern="1200" cap="none" spc="0" normalizeH="0" baseline="0" noProof="0" dirty="0">
                <a:ln>
                  <a:noFill/>
                </a:ln>
                <a:solidFill>
                  <a:srgbClr val="34BE82"/>
                </a:solidFill>
                <a:effectLst/>
                <a:uLnTx/>
                <a:uFillTx/>
                <a:latin typeface="UTM French Vanilla" panose="02040603050506020204" pitchFamily="18" charset="0"/>
              </a:rPr>
              <a:t> </a:t>
            </a:r>
            <a:r>
              <a:rPr kumimoji="0" lang="en-US" sz="9600" b="1" i="0" u="none" strike="noStrike" kern="1200" cap="none" spc="0" normalizeH="0" baseline="0" noProof="0" dirty="0" err="1">
                <a:ln>
                  <a:noFill/>
                </a:ln>
                <a:solidFill>
                  <a:srgbClr val="34BE82"/>
                </a:solidFill>
                <a:effectLst/>
                <a:uLnTx/>
                <a:uFillTx/>
                <a:latin typeface="UTM French Vanilla" panose="02040603050506020204" pitchFamily="18" charset="0"/>
              </a:rPr>
              <a:t>tập</a:t>
            </a:r>
            <a:r>
              <a:rPr kumimoji="0" lang="en-US" sz="9600" b="1" i="0" u="none" strike="noStrike" kern="1200" cap="none" spc="0" normalizeH="0" noProof="0" dirty="0">
                <a:ln>
                  <a:noFill/>
                </a:ln>
                <a:solidFill>
                  <a:srgbClr val="34BE82"/>
                </a:solidFill>
                <a:effectLst/>
                <a:uLnTx/>
                <a:uFillTx/>
                <a:latin typeface="UTM French Vanilla" panose="02040603050506020204" pitchFamily="18" charset="0"/>
              </a:rPr>
              <a:t> </a:t>
            </a:r>
            <a:r>
              <a:rPr kumimoji="0" lang="en-US" sz="9600" b="1" i="0" u="none" strike="noStrike" kern="1200" cap="none" spc="0" normalizeH="0" noProof="0" dirty="0" err="1">
                <a:ln>
                  <a:noFill/>
                </a:ln>
                <a:solidFill>
                  <a:srgbClr val="34BE82"/>
                </a:solidFill>
                <a:effectLst/>
                <a:uLnTx/>
                <a:uFillTx/>
                <a:latin typeface="UTM French Vanilla" panose="02040603050506020204" pitchFamily="18" charset="0"/>
              </a:rPr>
              <a:t>theo</a:t>
            </a:r>
            <a:endParaRPr kumimoji="0" lang="en-US" sz="9600" b="1" i="0" u="none" strike="noStrike" kern="1200" cap="none" spc="0" normalizeH="0" noProof="0" dirty="0">
              <a:ln>
                <a:noFill/>
              </a:ln>
              <a:solidFill>
                <a:srgbClr val="34BE82"/>
              </a:solidFill>
              <a:effectLst/>
              <a:uLnTx/>
              <a:uFillTx/>
              <a:latin typeface="UTM French Vanilla" panose="020406030505060202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9600" b="1" dirty="0" err="1">
                <a:solidFill>
                  <a:srgbClr val="34BE82"/>
                </a:solidFill>
                <a:latin typeface="UTM French Vanilla" panose="02040603050506020204" pitchFamily="18" charset="0"/>
              </a:rPr>
              <a:t>v</a:t>
            </a:r>
            <a:r>
              <a:rPr lang="en-US" sz="9600" b="1" baseline="0" dirty="0" err="1">
                <a:solidFill>
                  <a:srgbClr val="34BE82"/>
                </a:solidFill>
                <a:latin typeface="UTM French Vanilla" panose="02040603050506020204" pitchFamily="18" charset="0"/>
              </a:rPr>
              <a:t>ăn</a:t>
            </a:r>
            <a:r>
              <a:rPr lang="en-US" sz="9600" b="1" dirty="0">
                <a:solidFill>
                  <a:srgbClr val="34BE82"/>
                </a:solidFill>
                <a:latin typeface="UTM French Vanilla" panose="02040603050506020204" pitchFamily="18" charset="0"/>
              </a:rPr>
              <a:t> </a:t>
            </a:r>
            <a:r>
              <a:rPr lang="en-US" sz="9600" b="1" dirty="0" err="1">
                <a:solidFill>
                  <a:srgbClr val="34BE82"/>
                </a:solidFill>
                <a:latin typeface="UTM French Vanilla" panose="02040603050506020204" pitchFamily="18" charset="0"/>
              </a:rPr>
              <a:t>bản</a:t>
            </a:r>
            <a:r>
              <a:rPr lang="en-US" sz="9600" b="1" dirty="0">
                <a:solidFill>
                  <a:srgbClr val="34BE82"/>
                </a:solidFill>
                <a:latin typeface="UTM French Vanilla" panose="02040603050506020204" pitchFamily="18" charset="0"/>
              </a:rPr>
              <a:t> </a:t>
            </a:r>
            <a:r>
              <a:rPr lang="en-US" sz="9600" b="1" dirty="0" err="1">
                <a:solidFill>
                  <a:srgbClr val="34BE82"/>
                </a:solidFill>
                <a:latin typeface="UTM French Vanilla" panose="02040603050506020204" pitchFamily="18" charset="0"/>
              </a:rPr>
              <a:t>đọc</a:t>
            </a:r>
            <a:endParaRPr kumimoji="0" lang="en-US" sz="9600" b="1" i="0" u="none" strike="noStrike" kern="1200" cap="none" spc="0" normalizeH="0" baseline="0" noProof="0" dirty="0">
              <a:ln>
                <a:noFill/>
              </a:ln>
              <a:solidFill>
                <a:srgbClr val="34BE82"/>
              </a:solidFill>
              <a:effectLst/>
              <a:uLnTx/>
              <a:uFillTx/>
              <a:latin typeface="UTM French Vanilla" panose="02040603050506020204" pitchFamily="18" charset="0"/>
            </a:endParaRPr>
          </a:p>
        </p:txBody>
      </p:sp>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23542" y="-539734"/>
            <a:ext cx="7397733" cy="7397733"/>
          </a:xfrm>
          <a:prstGeom prst="rect">
            <a:avLst/>
          </a:prstGeom>
        </p:spPr>
      </p:pic>
    </p:spTree>
    <p:custDataLst>
      <p:tags r:id="rId1"/>
    </p:custDataLst>
    <p:extLst>
      <p:ext uri="{BB962C8B-B14F-4D97-AF65-F5344CB8AC3E}">
        <p14:creationId xmlns:p14="http://schemas.microsoft.com/office/powerpoint/2010/main" val="590672314"/>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569D527-E08D-4D72-B7A7-4CFF8741FB12}"/>
              </a:ext>
            </a:extLst>
          </p:cNvPr>
          <p:cNvSpPr txBox="1"/>
          <p:nvPr/>
        </p:nvSpPr>
        <p:spPr>
          <a:xfrm>
            <a:off x="696685" y="642524"/>
            <a:ext cx="9622971" cy="730200"/>
          </a:xfrm>
          <a:prstGeom prst="rect">
            <a:avLst/>
          </a:prstGeom>
          <a:noFill/>
        </p:spPr>
        <p:txBody>
          <a:bodyPr wrap="square" rtlCol="0">
            <a:spAutoFit/>
          </a:bodyPr>
          <a:lstStyle/>
          <a:p>
            <a:pPr algn="just" defTabSz="1219170">
              <a:lnSpc>
                <a:spcPct val="150000"/>
              </a:lnSpc>
              <a:buClr>
                <a:srgbClr val="000000"/>
              </a:buClr>
            </a:pPr>
            <a:r>
              <a:rPr lang="en-US" sz="3200" b="1" kern="0" dirty="0">
                <a:solidFill>
                  <a:srgbClr val="FF3300"/>
                </a:solidFill>
                <a:latin typeface="Arial-Rounded" panose="020B0500000000000000" pitchFamily="34" charset="0"/>
                <a:ea typeface="Arial-Rounded" panose="020B0500000000000000" pitchFamily="34" charset="0"/>
                <a:cs typeface="Arial-Rounded" panose="020B0500000000000000" pitchFamily="34" charset="0"/>
                <a:sym typeface="Arial"/>
              </a:rPr>
              <a:t>1. </a:t>
            </a:r>
            <a:r>
              <a:rPr lang="en-US" sz="32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Tìm</a:t>
            </a:r>
            <a:r>
              <a:rPr lang="en-US" sz="32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32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từ</a:t>
            </a:r>
            <a:r>
              <a:rPr lang="en-US" sz="32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32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ngữ</a:t>
            </a:r>
            <a:r>
              <a:rPr lang="en-US" sz="32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32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cho</a:t>
            </a:r>
            <a:r>
              <a:rPr lang="en-US" sz="32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32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biết</a:t>
            </a:r>
            <a:r>
              <a:rPr lang="en-US" sz="32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32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tâm</a:t>
            </a:r>
            <a:r>
              <a:rPr lang="en-US" sz="32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32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trạng</a:t>
            </a:r>
            <a:r>
              <a:rPr lang="en-US" sz="32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32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cảm</a:t>
            </a:r>
            <a:r>
              <a:rPr lang="en-US" sz="32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32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xúc</a:t>
            </a:r>
            <a:r>
              <a:rPr lang="en-US" sz="32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32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của</a:t>
            </a:r>
            <a:r>
              <a:rPr lang="en-US" sz="32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32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cỏ</a:t>
            </a:r>
            <a:r>
              <a:rPr lang="en-US" sz="32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non.</a:t>
            </a:r>
            <a:endParaRPr lang="vi-VN" sz="32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3" name="TextBox 2">
            <a:extLst>
              <a:ext uri="{FF2B5EF4-FFF2-40B4-BE49-F238E27FC236}">
                <a16:creationId xmlns:a16="http://schemas.microsoft.com/office/drawing/2014/main" id="{CB34A775-5DE4-4611-B908-6F70B5FF306D}"/>
              </a:ext>
            </a:extLst>
          </p:cNvPr>
          <p:cNvSpPr txBox="1"/>
          <p:nvPr/>
        </p:nvSpPr>
        <p:spPr>
          <a:xfrm>
            <a:off x="3673633" y="1545208"/>
            <a:ext cx="4844733" cy="2736327"/>
          </a:xfrm>
          <a:prstGeom prst="rect">
            <a:avLst/>
          </a:prstGeom>
          <a:noFill/>
        </p:spPr>
        <p:txBody>
          <a:bodyPr wrap="square" rtlCol="0">
            <a:spAutoFit/>
          </a:bodyPr>
          <a:lstStyle/>
          <a:p>
            <a:pPr algn="just" defTabSz="1219170">
              <a:lnSpc>
                <a:spcPct val="150000"/>
              </a:lnSpc>
              <a:buClr>
                <a:srgbClr val="000000"/>
              </a:buClr>
            </a:pPr>
            <a:r>
              <a:rPr lang="en-US" sz="4000" kern="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sym typeface="Arial"/>
              </a:rPr>
              <a:t>khóc</a:t>
            </a:r>
            <a:r>
              <a:rPr lang="en-US" sz="4000" kern="0" dirty="0">
                <a:solidFill>
                  <a:srgbClr val="C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000" kern="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sym typeface="Arial"/>
              </a:rPr>
              <a:t>thút</a:t>
            </a:r>
            <a:r>
              <a:rPr lang="en-US" sz="4000" kern="0" dirty="0">
                <a:solidFill>
                  <a:srgbClr val="C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000" kern="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sym typeface="Arial"/>
              </a:rPr>
              <a:t>thít</a:t>
            </a:r>
            <a:endParaRPr lang="en-US" sz="4000" kern="0" dirty="0">
              <a:solidFill>
                <a:srgbClr val="C00000"/>
              </a:solidFill>
              <a:latin typeface="Arial-Rounded" panose="020B0500000000000000" pitchFamily="34" charset="0"/>
              <a:ea typeface="Arial-Rounded" panose="020B0500000000000000" pitchFamily="34" charset="0"/>
              <a:cs typeface="Arial-Rounded" panose="020B0500000000000000" pitchFamily="34" charset="0"/>
              <a:sym typeface="Arial"/>
            </a:endParaRPr>
          </a:p>
          <a:p>
            <a:pPr algn="just" defTabSz="1219170">
              <a:lnSpc>
                <a:spcPct val="150000"/>
              </a:lnSpc>
              <a:buClr>
                <a:srgbClr val="000000"/>
              </a:buClr>
            </a:pPr>
            <a:r>
              <a:rPr lang="en-US" sz="4000" kern="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sym typeface="Arial"/>
              </a:rPr>
              <a:t>khóc</a:t>
            </a:r>
            <a:r>
              <a:rPr lang="en-US" sz="4000" kern="0" dirty="0">
                <a:solidFill>
                  <a:srgbClr val="C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000" kern="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sym typeface="Arial"/>
              </a:rPr>
              <a:t>nấc</a:t>
            </a:r>
            <a:endParaRPr lang="en-US" sz="4000" kern="0" dirty="0">
              <a:solidFill>
                <a:srgbClr val="C00000"/>
              </a:solidFill>
              <a:latin typeface="Arial-Rounded" panose="020B0500000000000000" pitchFamily="34" charset="0"/>
              <a:ea typeface="Arial-Rounded" panose="020B0500000000000000" pitchFamily="34" charset="0"/>
              <a:cs typeface="Arial-Rounded" panose="020B0500000000000000" pitchFamily="34" charset="0"/>
              <a:sym typeface="Arial"/>
            </a:endParaRPr>
          </a:p>
          <a:p>
            <a:pPr algn="just" defTabSz="1219170">
              <a:lnSpc>
                <a:spcPct val="150000"/>
              </a:lnSpc>
              <a:buClr>
                <a:srgbClr val="000000"/>
              </a:buClr>
            </a:pPr>
            <a:r>
              <a:rPr lang="en-US" sz="4000" kern="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sym typeface="Arial"/>
              </a:rPr>
              <a:t>nhoẻn</a:t>
            </a:r>
            <a:r>
              <a:rPr lang="en-US" sz="4000" kern="0" dirty="0">
                <a:solidFill>
                  <a:srgbClr val="C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000" kern="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sym typeface="Arial"/>
              </a:rPr>
              <a:t>miệng</a:t>
            </a:r>
            <a:r>
              <a:rPr lang="en-US" sz="4000" kern="0" dirty="0">
                <a:solidFill>
                  <a:srgbClr val="C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000" kern="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sym typeface="Arial"/>
              </a:rPr>
              <a:t>cười</a:t>
            </a:r>
            <a:endParaRPr lang="vi-VN" sz="4000" kern="0" dirty="0">
              <a:solidFill>
                <a:srgbClr val="C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4" name="TextBox 3">
            <a:extLst>
              <a:ext uri="{FF2B5EF4-FFF2-40B4-BE49-F238E27FC236}">
                <a16:creationId xmlns:a16="http://schemas.microsoft.com/office/drawing/2014/main" id="{D1CA3D37-CCCF-41AC-AF47-8CA408139362}"/>
              </a:ext>
            </a:extLst>
          </p:cNvPr>
          <p:cNvSpPr txBox="1"/>
          <p:nvPr/>
        </p:nvSpPr>
        <p:spPr>
          <a:xfrm>
            <a:off x="696684" y="4310563"/>
            <a:ext cx="9622971" cy="730200"/>
          </a:xfrm>
          <a:prstGeom prst="rect">
            <a:avLst/>
          </a:prstGeom>
          <a:noFill/>
        </p:spPr>
        <p:txBody>
          <a:bodyPr wrap="square" rtlCol="0">
            <a:spAutoFit/>
          </a:bodyPr>
          <a:lstStyle/>
          <a:p>
            <a:pPr algn="just" defTabSz="1219170">
              <a:lnSpc>
                <a:spcPct val="150000"/>
              </a:lnSpc>
              <a:buClr>
                <a:srgbClr val="000000"/>
              </a:buClr>
            </a:pPr>
            <a:r>
              <a:rPr lang="en-US" sz="3200" b="1" kern="0" dirty="0">
                <a:solidFill>
                  <a:srgbClr val="FF3300"/>
                </a:solidFill>
                <a:latin typeface="Arial-Rounded" panose="020B0500000000000000" pitchFamily="34" charset="0"/>
                <a:ea typeface="Arial-Rounded" panose="020B0500000000000000" pitchFamily="34" charset="0"/>
                <a:cs typeface="Arial-Rounded" panose="020B0500000000000000" pitchFamily="34" charset="0"/>
                <a:sym typeface="Arial"/>
              </a:rPr>
              <a:t>2. </a:t>
            </a:r>
            <a:r>
              <a:rPr lang="en-US" sz="32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Đặt</a:t>
            </a:r>
            <a:r>
              <a:rPr lang="en-US" sz="32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32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một</a:t>
            </a:r>
            <a:r>
              <a:rPr lang="en-US" sz="32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32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câu</a:t>
            </a:r>
            <a:r>
              <a:rPr lang="en-US" sz="32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32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với</a:t>
            </a:r>
            <a:r>
              <a:rPr lang="en-US" sz="32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32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từ</a:t>
            </a:r>
            <a:r>
              <a:rPr lang="en-US" sz="32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32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ngữ</a:t>
            </a:r>
            <a:r>
              <a:rPr lang="en-US" sz="32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32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vừa</a:t>
            </a:r>
            <a:r>
              <a:rPr lang="en-US" sz="32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32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tìm</a:t>
            </a:r>
            <a:r>
              <a:rPr lang="en-US" sz="32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32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được</a:t>
            </a:r>
            <a:r>
              <a:rPr lang="en-US" sz="32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a:t>
            </a:r>
            <a:endParaRPr lang="vi-VN" sz="32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cxnSp>
        <p:nvCxnSpPr>
          <p:cNvPr id="5" name="Straight Connector 4">
            <a:extLst>
              <a:ext uri="{FF2B5EF4-FFF2-40B4-BE49-F238E27FC236}">
                <a16:creationId xmlns:a16="http://schemas.microsoft.com/office/drawing/2014/main" id="{F02E2122-088C-43AC-BA97-5CA3D5B2D2E8}"/>
              </a:ext>
            </a:extLst>
          </p:cNvPr>
          <p:cNvCxnSpPr>
            <a:cxnSpLocks/>
          </p:cNvCxnSpPr>
          <p:nvPr/>
        </p:nvCxnSpPr>
        <p:spPr>
          <a:xfrm>
            <a:off x="1822420" y="1244388"/>
            <a:ext cx="1169303"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346BDDD4-9411-4BF0-AC33-CA75C1A2EB89}"/>
              </a:ext>
            </a:extLst>
          </p:cNvPr>
          <p:cNvCxnSpPr>
            <a:cxnSpLocks/>
          </p:cNvCxnSpPr>
          <p:nvPr/>
        </p:nvCxnSpPr>
        <p:spPr>
          <a:xfrm>
            <a:off x="4484597" y="1244388"/>
            <a:ext cx="1611403"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BE19D0E1-4C4C-4BFA-86C9-1984DEFD9754}"/>
              </a:ext>
            </a:extLst>
          </p:cNvPr>
          <p:cNvCxnSpPr>
            <a:cxnSpLocks/>
          </p:cNvCxnSpPr>
          <p:nvPr/>
        </p:nvCxnSpPr>
        <p:spPr>
          <a:xfrm>
            <a:off x="6463867" y="1244388"/>
            <a:ext cx="1169303"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B90191B6-B4FE-4D09-94E9-7E9603CDEE8A}"/>
              </a:ext>
            </a:extLst>
          </p:cNvPr>
          <p:cNvCxnSpPr>
            <a:cxnSpLocks/>
          </p:cNvCxnSpPr>
          <p:nvPr/>
        </p:nvCxnSpPr>
        <p:spPr>
          <a:xfrm>
            <a:off x="8518366" y="1244388"/>
            <a:ext cx="1169303"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765D70F9-E783-4D21-B1FB-4AFE0B8734A3}"/>
              </a:ext>
            </a:extLst>
          </p:cNvPr>
          <p:cNvCxnSpPr>
            <a:cxnSpLocks/>
          </p:cNvCxnSpPr>
          <p:nvPr/>
        </p:nvCxnSpPr>
        <p:spPr>
          <a:xfrm>
            <a:off x="1237768" y="4925136"/>
            <a:ext cx="1991569"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A6478368-791C-4387-A783-E002DC1A2F7A}"/>
              </a:ext>
            </a:extLst>
          </p:cNvPr>
          <p:cNvCxnSpPr>
            <a:cxnSpLocks/>
          </p:cNvCxnSpPr>
          <p:nvPr/>
        </p:nvCxnSpPr>
        <p:spPr>
          <a:xfrm flipV="1">
            <a:off x="3899945" y="4925136"/>
            <a:ext cx="3380531" cy="5896"/>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708897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par>
                                <p:cTn id="11" presetID="16" presetClass="entr" presetSubtype="21"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par>
                                <p:cTn id="14" presetID="16" presetClass="entr" presetSubtype="21"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barn(inVertical)">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3">
                                            <p:txEl>
                                              <p:pRg st="0" end="0"/>
                                            </p:txEl>
                                          </p:spTgt>
                                        </p:tgtEl>
                                        <p:attrNameLst>
                                          <p:attrName>style.visibility</p:attrName>
                                        </p:attrNameLst>
                                      </p:cBhvr>
                                      <p:to>
                                        <p:strVal val="visible"/>
                                      </p:to>
                                    </p:set>
                                    <p:animEffect transition="in" filter="fade">
                                      <p:cBhvr>
                                        <p:cTn id="21" dur="500"/>
                                        <p:tgtEl>
                                          <p:spTgt spid="3">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3">
                                            <p:txEl>
                                              <p:pRg st="1" end="1"/>
                                            </p:txEl>
                                          </p:spTgt>
                                        </p:tgtEl>
                                        <p:attrNameLst>
                                          <p:attrName>style.visibility</p:attrName>
                                        </p:attrNameLst>
                                      </p:cBhvr>
                                      <p:to>
                                        <p:strVal val="visible"/>
                                      </p:to>
                                    </p:set>
                                    <p:animEffect transition="in" filter="fade">
                                      <p:cBhvr>
                                        <p:cTn id="26" dur="500"/>
                                        <p:tgtEl>
                                          <p:spTgt spid="3">
                                            <p:txEl>
                                              <p:pRg st="1" end="1"/>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3">
                                            <p:txEl>
                                              <p:pRg st="2" end="2"/>
                                            </p:txEl>
                                          </p:spTgt>
                                        </p:tgtEl>
                                        <p:attrNameLst>
                                          <p:attrName>style.visibility</p:attrName>
                                        </p:attrNameLst>
                                      </p:cBhvr>
                                      <p:to>
                                        <p:strVal val="visible"/>
                                      </p:to>
                                    </p:set>
                                    <p:animEffect transition="in" filter="fade">
                                      <p:cBhvr>
                                        <p:cTn id="31" dur="500"/>
                                        <p:tgtEl>
                                          <p:spTgt spid="3">
                                            <p:txEl>
                                              <p:pRg st="2" end="2"/>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4"/>
                                        </p:tgtEl>
                                        <p:attrNameLst>
                                          <p:attrName>style.visibility</p:attrName>
                                        </p:attrNameLst>
                                      </p:cBhvr>
                                      <p:to>
                                        <p:strVal val="visible"/>
                                      </p:to>
                                    </p:set>
                                    <p:animEffect transition="in" filter="barn(inVertical)">
                                      <p:cBhvr>
                                        <p:cTn id="36" dur="500"/>
                                        <p:tgtEl>
                                          <p:spTgt spid="4"/>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nodeType="click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barn(inVertical)">
                                      <p:cBhvr>
                                        <p:cTn id="41" dur="500"/>
                                        <p:tgtEl>
                                          <p:spTgt spid="10"/>
                                        </p:tgtEl>
                                      </p:cBhvr>
                                    </p:animEffect>
                                  </p:childTnLst>
                                </p:cTn>
                              </p:par>
                              <p:par>
                                <p:cTn id="42" presetID="16" presetClass="entr" presetSubtype="21" fill="hold" nodeType="withEffect">
                                  <p:stCondLst>
                                    <p:cond delay="0"/>
                                  </p:stCondLst>
                                  <p:childTnLst>
                                    <p:set>
                                      <p:cBhvr>
                                        <p:cTn id="43" dur="1" fill="hold">
                                          <p:stCondLst>
                                            <p:cond delay="0"/>
                                          </p:stCondLst>
                                        </p:cTn>
                                        <p:tgtEl>
                                          <p:spTgt spid="12"/>
                                        </p:tgtEl>
                                        <p:attrNameLst>
                                          <p:attrName>style.visibility</p:attrName>
                                        </p:attrNameLst>
                                      </p:cBhvr>
                                      <p:to>
                                        <p:strVal val="visible"/>
                                      </p:to>
                                    </p:set>
                                    <p:animEffect transition="in" filter="barn(inVertical)">
                                      <p:cBhvr>
                                        <p:cTn id="4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1">
            <a:extLst>
              <a:ext uri="{FF2B5EF4-FFF2-40B4-BE49-F238E27FC236}">
                <a16:creationId xmlns:a16="http://schemas.microsoft.com/office/drawing/2014/main" id="{165EF30A-25BC-47B7-BC7B-9A6AD10665D0}"/>
              </a:ext>
            </a:extLst>
          </p:cNvPr>
          <p:cNvPicPr>
            <a:picLocks noChangeAspect="1"/>
          </p:cNvPicPr>
          <p:nvPr/>
        </p:nvPicPr>
        <p:blipFill rotWithShape="1">
          <a:blip r:embed="rId4">
            <a:extLst>
              <a:ext uri="{28A0092B-C50C-407E-A947-70E740481C1C}">
                <a14:useLocalDpi xmlns:a14="http://schemas.microsoft.com/office/drawing/2010/main" val="0"/>
              </a:ext>
            </a:extLst>
          </a:blip>
          <a:srcRect l="1256" b="8571"/>
          <a:stretch/>
        </p:blipFill>
        <p:spPr>
          <a:xfrm>
            <a:off x="0" y="-14514"/>
            <a:ext cx="12190526" cy="6872514"/>
          </a:xfrm>
          <a:prstGeom prst="rect">
            <a:avLst/>
          </a:prstGeom>
        </p:spPr>
      </p:pic>
      <p:sp>
        <p:nvSpPr>
          <p:cNvPr id="3" name="圆角矩形 2"/>
          <p:cNvSpPr/>
          <p:nvPr/>
        </p:nvSpPr>
        <p:spPr>
          <a:xfrm>
            <a:off x="2268220" y="1309370"/>
            <a:ext cx="7653655" cy="3132455"/>
          </a:xfrm>
          <a:prstGeom prst="round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050" b="0" i="0" u="none" strike="noStrike" kern="1200" cap="none" spc="0" normalizeH="0" baseline="0" noProof="0" dirty="0">
              <a:ln>
                <a:noFill/>
              </a:ln>
              <a:solidFill>
                <a:prstClr val="white"/>
              </a:solidFill>
              <a:effectLst/>
              <a:uLnTx/>
              <a:uFillTx/>
              <a:latin typeface="等线"/>
              <a:ea typeface="等线" panose="02010600030101010101" pitchFamily="2" charset="-122"/>
              <a:cs typeface="+mn-cs"/>
            </a:endParaRPr>
          </a:p>
        </p:txBody>
      </p:sp>
      <p:sp>
        <p:nvSpPr>
          <p:cNvPr id="10" name="Rectangle 9"/>
          <p:cNvSpPr/>
          <p:nvPr/>
        </p:nvSpPr>
        <p:spPr>
          <a:xfrm>
            <a:off x="-1142964" y="1721435"/>
            <a:ext cx="12827629" cy="2308324"/>
          </a:xfrm>
          <a:prstGeom prst="rect">
            <a:avLst/>
          </a:prstGeom>
        </p:spPr>
        <p:txBody>
          <a:bodyPr wrap="square">
            <a:spAutoFit/>
          </a:bodyPr>
          <a:lstStyle/>
          <a:p>
            <a:pPr marL="0" marR="0" lvl="0" indent="1647825"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a:noFill/>
                </a:ln>
                <a:solidFill>
                  <a:srgbClr val="0BAF70"/>
                </a:solidFill>
                <a:effectLst/>
                <a:uLnTx/>
                <a:uFillTx/>
                <a:latin typeface="UTM Neutra" panose="02040603050506020204" pitchFamily="18" charset="0"/>
                <a:ea typeface="Times New Roman" panose="02020603050405020304" pitchFamily="18" charset="0"/>
                <a:cs typeface="Times New Roman" panose="02020603050405020304" pitchFamily="18" charset="0"/>
              </a:rPr>
              <a:t>CHÀO TẠM BIỆT </a:t>
            </a:r>
          </a:p>
          <a:p>
            <a:pPr marL="0" marR="0" lvl="0" indent="1647825"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a:noFill/>
                </a:ln>
                <a:solidFill>
                  <a:srgbClr val="0BAF70"/>
                </a:solidFill>
                <a:effectLst/>
                <a:uLnTx/>
                <a:uFillTx/>
                <a:latin typeface="UTM Neutra" panose="02040603050506020204" pitchFamily="18" charset="0"/>
                <a:ea typeface="Times New Roman" panose="02020603050405020304" pitchFamily="18" charset="0"/>
                <a:cs typeface="Times New Roman" panose="02020603050405020304" pitchFamily="18" charset="0"/>
              </a:rPr>
              <a:t>CÁC</a:t>
            </a:r>
            <a:r>
              <a:rPr kumimoji="0" lang="en-US" sz="7200" b="1" i="0" u="none" strike="noStrike" kern="1200" cap="none" spc="0" normalizeH="0" noProof="0" dirty="0">
                <a:ln>
                  <a:noFill/>
                </a:ln>
                <a:solidFill>
                  <a:srgbClr val="0BAF70"/>
                </a:solidFill>
                <a:effectLst/>
                <a:uLnTx/>
                <a:uFillTx/>
                <a:latin typeface="UTM Neutra" panose="02040603050506020204" pitchFamily="18" charset="0"/>
                <a:ea typeface="Times New Roman" panose="02020603050405020304" pitchFamily="18" charset="0"/>
                <a:cs typeface="Times New Roman" panose="02020603050405020304" pitchFamily="18" charset="0"/>
              </a:rPr>
              <a:t> CON!</a:t>
            </a:r>
            <a:endParaRPr kumimoji="0" lang="en-US" sz="7200" b="1" i="0" u="none" strike="noStrike" kern="1200" cap="none" spc="0" normalizeH="0" baseline="0" noProof="0" dirty="0">
              <a:ln>
                <a:noFill/>
              </a:ln>
              <a:solidFill>
                <a:srgbClr val="0BAF70"/>
              </a:solidFill>
              <a:effectLst/>
              <a:uLnTx/>
              <a:uFillTx/>
              <a:latin typeface="UTM Neutra" panose="02040603050506020204" pitchFamily="18" charset="0"/>
              <a:ea typeface="Calibri" panose="020F0502020204030204" pitchFamily="34" charset="0"/>
              <a:cs typeface="Times New Roman" panose="02020603050405020304" pitchFamily="18" charset="0"/>
            </a:endParaRP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38AE463-B488-43AC-BF76-8939C6C70636}"/>
              </a:ext>
            </a:extLst>
          </p:cNvPr>
          <p:cNvSpPr/>
          <p:nvPr/>
        </p:nvSpPr>
        <p:spPr>
          <a:xfrm>
            <a:off x="-595085" y="473206"/>
            <a:ext cx="10131636" cy="1200329"/>
          </a:xfrm>
          <a:prstGeom prst="rect">
            <a:avLst/>
          </a:prstGeom>
        </p:spPr>
        <p:txBody>
          <a:bodyPr wrap="square">
            <a:spAutoFit/>
          </a:bodyPr>
          <a:lstStyle/>
          <a:p>
            <a:pPr marL="0" marR="0" lvl="0" indent="1647825"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a:noFill/>
                </a:ln>
                <a:solidFill>
                  <a:srgbClr val="0BAF70"/>
                </a:solidFill>
                <a:effectLst/>
                <a:uLnTx/>
                <a:uFillTx/>
                <a:latin typeface="UTM Neutra" panose="02040603050506020204" pitchFamily="18" charset="0"/>
                <a:ea typeface="Times New Roman" panose="02020603050405020304" pitchFamily="18" charset="0"/>
                <a:cs typeface="Times New Roman" panose="02020603050405020304" pitchFamily="18" charset="0"/>
              </a:rPr>
              <a:t>YÊU</a:t>
            </a:r>
            <a:r>
              <a:rPr kumimoji="0" lang="en-US" sz="7200" b="1" i="0" u="none" strike="noStrike" kern="1200" cap="none" spc="0" normalizeH="0" noProof="0" dirty="0">
                <a:ln>
                  <a:noFill/>
                </a:ln>
                <a:solidFill>
                  <a:srgbClr val="0BAF70"/>
                </a:solidFill>
                <a:effectLst/>
                <a:uLnTx/>
                <a:uFillTx/>
                <a:latin typeface="UTM Neutra" panose="02040603050506020204" pitchFamily="18" charset="0"/>
                <a:ea typeface="Times New Roman" panose="02020603050405020304" pitchFamily="18" charset="0"/>
                <a:cs typeface="Times New Roman" panose="02020603050405020304" pitchFamily="18" charset="0"/>
              </a:rPr>
              <a:t> CẦU CẦN ĐẠT</a:t>
            </a:r>
            <a:endParaRPr kumimoji="0" lang="en-US" sz="7200" b="1" i="0" u="none" strike="noStrike" kern="1200" cap="none" spc="0" normalizeH="0" baseline="0" noProof="0" dirty="0">
              <a:ln>
                <a:noFill/>
              </a:ln>
              <a:solidFill>
                <a:srgbClr val="0BAF70"/>
              </a:solidFill>
              <a:effectLst/>
              <a:uLnTx/>
              <a:uFillTx/>
              <a:latin typeface="UTM Neutra" panose="02040603050506020204" pitchFamily="18" charset="0"/>
              <a:ea typeface="Calibri" panose="020F0502020204030204" pitchFamily="34" charset="0"/>
              <a:cs typeface="Times New Roman" panose="02020603050405020304" pitchFamily="18" charset="0"/>
            </a:endParaRPr>
          </a:p>
        </p:txBody>
      </p:sp>
      <p:pic>
        <p:nvPicPr>
          <p:cNvPr id="3" name="Picture 2">
            <a:extLst>
              <a:ext uri="{FF2B5EF4-FFF2-40B4-BE49-F238E27FC236}">
                <a16:creationId xmlns:a16="http://schemas.microsoft.com/office/drawing/2014/main" id="{40F28313-FCD6-4756-8976-212892FD519D}"/>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9350" b="32800" l="64850" r="84700"/>
                    </a14:imgEffect>
                  </a14:imgLayer>
                </a14:imgProps>
              </a:ext>
              <a:ext uri="{28A0092B-C50C-407E-A947-70E740481C1C}">
                <a14:useLocalDpi xmlns:a14="http://schemas.microsoft.com/office/drawing/2010/main" val="0"/>
              </a:ext>
            </a:extLst>
          </a:blip>
          <a:srcRect l="63547" t="9218" r="14915" b="65943"/>
          <a:stretch/>
        </p:blipFill>
        <p:spPr>
          <a:xfrm>
            <a:off x="1008188" y="4804337"/>
            <a:ext cx="648705" cy="786287"/>
          </a:xfrm>
          <a:prstGeom prst="rect">
            <a:avLst/>
          </a:prstGeom>
        </p:spPr>
      </p:pic>
      <p:pic>
        <p:nvPicPr>
          <p:cNvPr id="4" name="Picture 3">
            <a:extLst>
              <a:ext uri="{FF2B5EF4-FFF2-40B4-BE49-F238E27FC236}">
                <a16:creationId xmlns:a16="http://schemas.microsoft.com/office/drawing/2014/main" id="{1A3FE09F-0EA8-43DC-8811-4198F7FBEA84}"/>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0350" b="31950" l="39800" r="61850"/>
                    </a14:imgEffect>
                  </a14:imgLayer>
                </a14:imgProps>
              </a:ext>
              <a:ext uri="{28A0092B-C50C-407E-A947-70E740481C1C}">
                <a14:useLocalDpi xmlns:a14="http://schemas.microsoft.com/office/drawing/2010/main" val="0"/>
              </a:ext>
            </a:extLst>
          </a:blip>
          <a:srcRect l="39787" t="9837" r="38034" b="65555"/>
          <a:stretch/>
        </p:blipFill>
        <p:spPr>
          <a:xfrm>
            <a:off x="1008188" y="3415172"/>
            <a:ext cx="648705" cy="786287"/>
          </a:xfrm>
          <a:prstGeom prst="rect">
            <a:avLst/>
          </a:prstGeom>
        </p:spPr>
      </p:pic>
      <p:pic>
        <p:nvPicPr>
          <p:cNvPr id="5" name="Picture 4">
            <a:extLst>
              <a:ext uri="{FF2B5EF4-FFF2-40B4-BE49-F238E27FC236}">
                <a16:creationId xmlns:a16="http://schemas.microsoft.com/office/drawing/2014/main" id="{0F02BA92-1190-4851-B1D8-DAE517A9EC43}"/>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12175" b="32046" l="21295" r="36782"/>
                    </a14:imgEffect>
                  </a14:imgLayer>
                </a14:imgProps>
              </a:ext>
              <a:ext uri="{28A0092B-C50C-407E-A947-70E740481C1C}">
                <a14:useLocalDpi xmlns:a14="http://schemas.microsoft.com/office/drawing/2010/main" val="0"/>
              </a:ext>
            </a:extLst>
          </a:blip>
          <a:srcRect l="19359" t="9691" r="61282" b="65470"/>
          <a:stretch/>
        </p:blipFill>
        <p:spPr>
          <a:xfrm>
            <a:off x="1008188" y="1839008"/>
            <a:ext cx="648706" cy="874810"/>
          </a:xfrm>
          <a:prstGeom prst="rect">
            <a:avLst/>
          </a:prstGeom>
        </p:spPr>
      </p:pic>
      <p:sp>
        <p:nvSpPr>
          <p:cNvPr id="6" name="TextBox 12">
            <a:extLst>
              <a:ext uri="{FF2B5EF4-FFF2-40B4-BE49-F238E27FC236}">
                <a16:creationId xmlns:a16="http://schemas.microsoft.com/office/drawing/2014/main" id="{B1AB683F-55C3-49F2-AC35-3D810586A2BC}"/>
              </a:ext>
            </a:extLst>
          </p:cNvPr>
          <p:cNvSpPr txBox="1"/>
          <p:nvPr/>
        </p:nvSpPr>
        <p:spPr>
          <a:xfrm>
            <a:off x="2186255" y="3417806"/>
            <a:ext cx="8510774" cy="954107"/>
          </a:xfrm>
          <a:prstGeom prst="rect">
            <a:avLst/>
          </a:prstGeom>
          <a:noFill/>
          <a:ln w="19050">
            <a:solidFill>
              <a:schemeClr val="accent6">
                <a:lumMod val="50000"/>
              </a:schemeClr>
            </a:solidFill>
            <a:prstDash val="sysDash"/>
          </a:ln>
        </p:spPr>
        <p:txBody>
          <a:bodyPr wrap="square" rtlCol="0">
            <a:spAutoFit/>
          </a:bodyPr>
          <a:lstStyle>
            <a:defPPr>
              <a:defRPr lang="zh-CN"/>
            </a:defPPr>
            <a:lvl1pPr>
              <a:defRPr sz="1600"/>
            </a:lvl1pPr>
          </a:lstStyle>
          <a:p>
            <a:pPr algn="just">
              <a:defRPr/>
            </a:pPr>
            <a:r>
              <a:rPr lang="en-US" altLang="zh-CN" sz="2800" dirty="0" err="1">
                <a:solidFill>
                  <a:prstClr val="black"/>
                </a:solidFill>
                <a:latin typeface="Calibri"/>
                <a:ea typeface="宋体" panose="02010600030101010101" pitchFamily="2" charset="-122"/>
              </a:rPr>
              <a:t>Biết</a:t>
            </a:r>
            <a:r>
              <a:rPr lang="en-US" altLang="zh-CN" sz="2800" dirty="0">
                <a:solidFill>
                  <a:prstClr val="black"/>
                </a:solidFill>
                <a:latin typeface="Calibri"/>
                <a:ea typeface="宋体" panose="02010600030101010101" pitchFamily="2" charset="-122"/>
              </a:rPr>
              <a:t> </a:t>
            </a:r>
            <a:r>
              <a:rPr lang="en-US" altLang="zh-CN" sz="2800" dirty="0" err="1">
                <a:solidFill>
                  <a:prstClr val="black"/>
                </a:solidFill>
                <a:latin typeface="Calibri"/>
                <a:ea typeface="宋体" panose="02010600030101010101" pitchFamily="2" charset="-122"/>
              </a:rPr>
              <a:t>cách</a:t>
            </a:r>
            <a:r>
              <a:rPr lang="en-US" altLang="zh-CN" sz="2800" dirty="0">
                <a:solidFill>
                  <a:prstClr val="black"/>
                </a:solidFill>
                <a:latin typeface="Calibri"/>
                <a:ea typeface="宋体" panose="02010600030101010101" pitchFamily="2" charset="-122"/>
              </a:rPr>
              <a:t> </a:t>
            </a:r>
            <a:r>
              <a:rPr lang="en-US" altLang="zh-CN" sz="2800" dirty="0" err="1">
                <a:solidFill>
                  <a:prstClr val="black"/>
                </a:solidFill>
                <a:latin typeface="Calibri"/>
                <a:ea typeface="宋体" panose="02010600030101010101" pitchFamily="2" charset="-122"/>
              </a:rPr>
              <a:t>đọc</a:t>
            </a:r>
            <a:r>
              <a:rPr lang="en-US" altLang="zh-CN" sz="2800" dirty="0">
                <a:solidFill>
                  <a:prstClr val="black"/>
                </a:solidFill>
                <a:latin typeface="Calibri"/>
                <a:ea typeface="宋体" panose="02010600030101010101" pitchFamily="2" charset="-122"/>
              </a:rPr>
              <a:t> </a:t>
            </a:r>
            <a:r>
              <a:rPr lang="en-US" altLang="zh-CN" sz="2800" dirty="0" err="1">
                <a:solidFill>
                  <a:prstClr val="black"/>
                </a:solidFill>
                <a:latin typeface="Calibri"/>
                <a:ea typeface="宋体" panose="02010600030101010101" pitchFamily="2" charset="-122"/>
              </a:rPr>
              <a:t>các</a:t>
            </a:r>
            <a:r>
              <a:rPr lang="en-US" altLang="zh-CN" sz="2800" dirty="0">
                <a:solidFill>
                  <a:prstClr val="black"/>
                </a:solidFill>
                <a:latin typeface="Calibri"/>
                <a:ea typeface="宋体" panose="02010600030101010101" pitchFamily="2" charset="-122"/>
              </a:rPr>
              <a:t> </a:t>
            </a:r>
            <a:r>
              <a:rPr lang="en-US" altLang="zh-CN" sz="2800" dirty="0" err="1">
                <a:solidFill>
                  <a:prstClr val="black"/>
                </a:solidFill>
                <a:latin typeface="Calibri"/>
                <a:ea typeface="宋体" panose="02010600030101010101" pitchFamily="2" charset="-122"/>
              </a:rPr>
              <a:t>lời</a:t>
            </a:r>
            <a:r>
              <a:rPr lang="en-US" altLang="zh-CN" sz="2800" dirty="0">
                <a:solidFill>
                  <a:prstClr val="black"/>
                </a:solidFill>
                <a:latin typeface="Calibri"/>
                <a:ea typeface="宋体" panose="02010600030101010101" pitchFamily="2" charset="-122"/>
              </a:rPr>
              <a:t> </a:t>
            </a:r>
            <a:r>
              <a:rPr lang="en-US" altLang="zh-CN" sz="2800" dirty="0" err="1">
                <a:solidFill>
                  <a:prstClr val="black"/>
                </a:solidFill>
                <a:latin typeface="Calibri"/>
                <a:ea typeface="宋体" panose="02010600030101010101" pitchFamily="2" charset="-122"/>
              </a:rPr>
              <a:t>nói</a:t>
            </a:r>
            <a:r>
              <a:rPr lang="en-US" altLang="zh-CN" sz="2800" dirty="0">
                <a:solidFill>
                  <a:prstClr val="black"/>
                </a:solidFill>
                <a:latin typeface="Calibri"/>
                <a:ea typeface="宋体" panose="02010600030101010101" pitchFamily="2" charset="-122"/>
              </a:rPr>
              <a:t>, </a:t>
            </a:r>
            <a:r>
              <a:rPr lang="en-US" altLang="zh-CN" sz="2800" dirty="0" err="1">
                <a:solidFill>
                  <a:prstClr val="black"/>
                </a:solidFill>
                <a:latin typeface="Calibri"/>
                <a:ea typeface="宋体" panose="02010600030101010101" pitchFamily="2" charset="-122"/>
              </a:rPr>
              <a:t>lời</a:t>
            </a:r>
            <a:r>
              <a:rPr lang="en-US" altLang="zh-CN" sz="2800" dirty="0">
                <a:solidFill>
                  <a:prstClr val="black"/>
                </a:solidFill>
                <a:latin typeface="Calibri"/>
                <a:ea typeface="宋体" panose="02010600030101010101" pitchFamily="2" charset="-122"/>
              </a:rPr>
              <a:t> </a:t>
            </a:r>
            <a:r>
              <a:rPr lang="en-US" altLang="zh-CN" sz="2800" dirty="0" err="1">
                <a:solidFill>
                  <a:prstClr val="black"/>
                </a:solidFill>
                <a:latin typeface="Calibri"/>
                <a:ea typeface="宋体" panose="02010600030101010101" pitchFamily="2" charset="-122"/>
              </a:rPr>
              <a:t>đối</a:t>
            </a:r>
            <a:r>
              <a:rPr lang="en-US" altLang="zh-CN" sz="2800" dirty="0">
                <a:solidFill>
                  <a:prstClr val="black"/>
                </a:solidFill>
                <a:latin typeface="Calibri"/>
                <a:ea typeface="宋体" panose="02010600030101010101" pitchFamily="2" charset="-122"/>
              </a:rPr>
              <a:t> </a:t>
            </a:r>
            <a:r>
              <a:rPr lang="en-US" altLang="zh-CN" sz="2800" dirty="0" err="1">
                <a:solidFill>
                  <a:prstClr val="black"/>
                </a:solidFill>
                <a:latin typeface="Calibri"/>
                <a:ea typeface="宋体" panose="02010600030101010101" pitchFamily="2" charset="-122"/>
              </a:rPr>
              <a:t>thoại</a:t>
            </a:r>
            <a:r>
              <a:rPr lang="en-US" altLang="zh-CN" sz="2800" dirty="0">
                <a:solidFill>
                  <a:prstClr val="black"/>
                </a:solidFill>
                <a:latin typeface="Calibri"/>
                <a:ea typeface="宋体" panose="02010600030101010101" pitchFamily="2" charset="-122"/>
              </a:rPr>
              <a:t> </a:t>
            </a:r>
            <a:r>
              <a:rPr lang="en-US" altLang="zh-CN" sz="2800" dirty="0" err="1">
                <a:solidFill>
                  <a:prstClr val="black"/>
                </a:solidFill>
                <a:latin typeface="Calibri"/>
                <a:ea typeface="宋体" panose="02010600030101010101" pitchFamily="2" charset="-122"/>
              </a:rPr>
              <a:t>của</a:t>
            </a:r>
            <a:r>
              <a:rPr lang="en-US" altLang="zh-CN" sz="2800" dirty="0">
                <a:solidFill>
                  <a:prstClr val="black"/>
                </a:solidFill>
                <a:latin typeface="Calibri"/>
                <a:ea typeface="宋体" panose="02010600030101010101" pitchFamily="2" charset="-122"/>
              </a:rPr>
              <a:t> </a:t>
            </a:r>
            <a:r>
              <a:rPr lang="en-US" altLang="zh-CN" sz="2800" dirty="0" err="1">
                <a:solidFill>
                  <a:prstClr val="black"/>
                </a:solidFill>
                <a:latin typeface="Calibri"/>
                <a:ea typeface="宋体" panose="02010600030101010101" pitchFamily="2" charset="-122"/>
              </a:rPr>
              <a:t>các</a:t>
            </a:r>
            <a:r>
              <a:rPr lang="en-US" altLang="zh-CN" sz="2800" dirty="0">
                <a:solidFill>
                  <a:prstClr val="black"/>
                </a:solidFill>
                <a:latin typeface="Calibri"/>
                <a:ea typeface="宋体" panose="02010600030101010101" pitchFamily="2" charset="-122"/>
              </a:rPr>
              <a:t> </a:t>
            </a:r>
            <a:r>
              <a:rPr lang="en-US" altLang="zh-CN" sz="2800" dirty="0" err="1">
                <a:solidFill>
                  <a:prstClr val="black"/>
                </a:solidFill>
                <a:latin typeface="Calibri"/>
                <a:ea typeface="宋体" panose="02010600030101010101" pitchFamily="2" charset="-122"/>
              </a:rPr>
              <a:t>nhân</a:t>
            </a:r>
            <a:r>
              <a:rPr lang="en-US" altLang="zh-CN" sz="2800" dirty="0">
                <a:solidFill>
                  <a:prstClr val="black"/>
                </a:solidFill>
                <a:latin typeface="Calibri"/>
                <a:ea typeface="宋体" panose="02010600030101010101" pitchFamily="2" charset="-122"/>
              </a:rPr>
              <a:t> </a:t>
            </a:r>
            <a:r>
              <a:rPr lang="en-US" altLang="zh-CN" sz="2800" dirty="0" err="1">
                <a:solidFill>
                  <a:prstClr val="black"/>
                </a:solidFill>
                <a:latin typeface="Calibri"/>
                <a:ea typeface="宋体" panose="02010600030101010101" pitchFamily="2" charset="-122"/>
              </a:rPr>
              <a:t>vật</a:t>
            </a:r>
            <a:r>
              <a:rPr lang="en-US" altLang="zh-CN" sz="2800" dirty="0">
                <a:solidFill>
                  <a:prstClr val="black"/>
                </a:solidFill>
                <a:latin typeface="Calibri"/>
                <a:ea typeface="宋体" panose="02010600030101010101" pitchFamily="2" charset="-122"/>
              </a:rPr>
              <a:t> </a:t>
            </a:r>
            <a:r>
              <a:rPr lang="en-US" altLang="zh-CN" sz="2800" dirty="0" err="1">
                <a:solidFill>
                  <a:prstClr val="black"/>
                </a:solidFill>
                <a:latin typeface="Calibri"/>
                <a:ea typeface="宋体" panose="02010600030101010101" pitchFamily="2" charset="-122"/>
              </a:rPr>
              <a:t>trong</a:t>
            </a:r>
            <a:r>
              <a:rPr lang="en-US" altLang="zh-CN" sz="2800" dirty="0">
                <a:solidFill>
                  <a:prstClr val="black"/>
                </a:solidFill>
                <a:latin typeface="Calibri"/>
                <a:ea typeface="宋体" panose="02010600030101010101" pitchFamily="2" charset="-122"/>
              </a:rPr>
              <a:t> </a:t>
            </a:r>
            <a:r>
              <a:rPr lang="en-US" altLang="zh-CN" sz="2800" dirty="0" err="1">
                <a:solidFill>
                  <a:prstClr val="black"/>
                </a:solidFill>
                <a:latin typeface="Calibri"/>
                <a:ea typeface="宋体" panose="02010600030101010101" pitchFamily="2" charset="-122"/>
              </a:rPr>
              <a:t>bài</a:t>
            </a:r>
            <a:r>
              <a:rPr lang="en-US" altLang="zh-CN" sz="2800" dirty="0">
                <a:solidFill>
                  <a:prstClr val="black"/>
                </a:solidFill>
                <a:latin typeface="Calibri"/>
                <a:ea typeface="宋体" panose="02010600030101010101" pitchFamily="2" charset="-122"/>
              </a:rPr>
              <a:t>; </a:t>
            </a:r>
            <a:r>
              <a:rPr lang="en-US" altLang="zh-CN" sz="2800" dirty="0" err="1">
                <a:solidFill>
                  <a:prstClr val="black"/>
                </a:solidFill>
                <a:latin typeface="Calibri"/>
                <a:ea typeface="宋体" panose="02010600030101010101" pitchFamily="2" charset="-122"/>
              </a:rPr>
              <a:t>biết</a:t>
            </a:r>
            <a:r>
              <a:rPr lang="en-US" altLang="zh-CN" sz="2800" dirty="0">
                <a:solidFill>
                  <a:prstClr val="black"/>
                </a:solidFill>
                <a:latin typeface="Calibri"/>
                <a:ea typeface="宋体" panose="02010600030101010101" pitchFamily="2" charset="-122"/>
              </a:rPr>
              <a:t> </a:t>
            </a:r>
            <a:r>
              <a:rPr lang="en-US" altLang="zh-CN" sz="2800" dirty="0" err="1">
                <a:solidFill>
                  <a:prstClr val="black"/>
                </a:solidFill>
                <a:latin typeface="Calibri"/>
                <a:ea typeface="宋体" panose="02010600030101010101" pitchFamily="2" charset="-122"/>
              </a:rPr>
              <a:t>nghỉ</a:t>
            </a:r>
            <a:r>
              <a:rPr lang="en-US" altLang="zh-CN" sz="2800" dirty="0">
                <a:solidFill>
                  <a:prstClr val="black"/>
                </a:solidFill>
                <a:latin typeface="Calibri"/>
                <a:ea typeface="宋体" panose="02010600030101010101" pitchFamily="2" charset="-122"/>
              </a:rPr>
              <a:t> </a:t>
            </a:r>
            <a:r>
              <a:rPr lang="en-US" altLang="zh-CN" sz="2800" dirty="0" err="1">
                <a:solidFill>
                  <a:prstClr val="black"/>
                </a:solidFill>
                <a:latin typeface="Calibri"/>
                <a:ea typeface="宋体" panose="02010600030101010101" pitchFamily="2" charset="-122"/>
              </a:rPr>
              <a:t>hơi</a:t>
            </a:r>
            <a:r>
              <a:rPr lang="en-US" altLang="zh-CN" sz="2800" dirty="0">
                <a:solidFill>
                  <a:prstClr val="black"/>
                </a:solidFill>
                <a:latin typeface="Calibri"/>
                <a:ea typeface="宋体" panose="02010600030101010101" pitchFamily="2" charset="-122"/>
              </a:rPr>
              <a:t> </a:t>
            </a:r>
            <a:r>
              <a:rPr lang="en-US" altLang="zh-CN" sz="2800" dirty="0" err="1">
                <a:solidFill>
                  <a:prstClr val="black"/>
                </a:solidFill>
                <a:latin typeface="Calibri"/>
                <a:ea typeface="宋体" panose="02010600030101010101" pitchFamily="2" charset="-122"/>
              </a:rPr>
              <a:t>sau</a:t>
            </a:r>
            <a:r>
              <a:rPr lang="en-US" altLang="zh-CN" sz="2800" dirty="0">
                <a:solidFill>
                  <a:prstClr val="black"/>
                </a:solidFill>
                <a:latin typeface="Calibri"/>
                <a:ea typeface="宋体" panose="02010600030101010101" pitchFamily="2" charset="-122"/>
              </a:rPr>
              <a:t> </a:t>
            </a:r>
            <a:r>
              <a:rPr lang="en-US" altLang="zh-CN" sz="2800" dirty="0" err="1">
                <a:solidFill>
                  <a:prstClr val="black"/>
                </a:solidFill>
                <a:latin typeface="Calibri"/>
                <a:ea typeface="宋体" panose="02010600030101010101" pitchFamily="2" charset="-122"/>
              </a:rPr>
              <a:t>mỗi</a:t>
            </a:r>
            <a:r>
              <a:rPr lang="en-US" altLang="zh-CN" sz="2800" dirty="0">
                <a:solidFill>
                  <a:prstClr val="black"/>
                </a:solidFill>
                <a:latin typeface="Calibri"/>
                <a:ea typeface="宋体" panose="02010600030101010101" pitchFamily="2" charset="-122"/>
              </a:rPr>
              <a:t> </a:t>
            </a:r>
            <a:r>
              <a:rPr lang="en-US" altLang="zh-CN" sz="2800" dirty="0" err="1">
                <a:solidFill>
                  <a:prstClr val="black"/>
                </a:solidFill>
                <a:latin typeface="Calibri"/>
                <a:ea typeface="宋体" panose="02010600030101010101" pitchFamily="2" charset="-122"/>
              </a:rPr>
              <a:t>đoạn</a:t>
            </a:r>
            <a:r>
              <a:rPr lang="en-US" altLang="zh-CN" sz="2800" dirty="0">
                <a:solidFill>
                  <a:prstClr val="black"/>
                </a:solidFill>
                <a:latin typeface="Calibri"/>
                <a:ea typeface="宋体" panose="02010600030101010101" pitchFamily="2" charset="-122"/>
              </a:rPr>
              <a:t>.</a:t>
            </a:r>
            <a:endParaRPr lang="zh-CN" altLang="en-US" sz="2800" dirty="0">
              <a:solidFill>
                <a:prstClr val="black"/>
              </a:solidFill>
              <a:latin typeface="Calibri"/>
              <a:ea typeface="宋体" panose="02010600030101010101" pitchFamily="2" charset="-122"/>
            </a:endParaRPr>
          </a:p>
        </p:txBody>
      </p:sp>
      <p:sp>
        <p:nvSpPr>
          <p:cNvPr id="7" name="TextBox 13">
            <a:extLst>
              <a:ext uri="{FF2B5EF4-FFF2-40B4-BE49-F238E27FC236}">
                <a16:creationId xmlns:a16="http://schemas.microsoft.com/office/drawing/2014/main" id="{B3E908D2-8C60-49DE-A8D2-4794F3AAF596}"/>
              </a:ext>
            </a:extLst>
          </p:cNvPr>
          <p:cNvSpPr txBox="1"/>
          <p:nvPr/>
        </p:nvSpPr>
        <p:spPr>
          <a:xfrm>
            <a:off x="2186255" y="1937485"/>
            <a:ext cx="8510774" cy="954107"/>
          </a:xfrm>
          <a:prstGeom prst="rect">
            <a:avLst/>
          </a:prstGeom>
          <a:noFill/>
          <a:ln w="19050">
            <a:solidFill>
              <a:schemeClr val="accent6">
                <a:lumMod val="50000"/>
              </a:schemeClr>
            </a:solidFill>
            <a:prstDash val="sysDash"/>
          </a:ln>
        </p:spPr>
        <p:txBody>
          <a:bodyPr wrap="square" rtlCol="0">
            <a:spAutoFit/>
          </a:bodyPr>
          <a:lstStyle/>
          <a:p>
            <a:pPr algn="just">
              <a:defRPr/>
            </a:pPr>
            <a:r>
              <a:rPr lang="en-US" altLang="zh-CN" sz="2800" dirty="0" err="1">
                <a:solidFill>
                  <a:prstClr val="black"/>
                </a:solidFill>
                <a:latin typeface="Calibri"/>
                <a:ea typeface="宋体" panose="02010600030101010101" pitchFamily="2" charset="-122"/>
              </a:rPr>
              <a:t>Đọc</a:t>
            </a:r>
            <a:r>
              <a:rPr lang="en-US" altLang="zh-CN" sz="2800" dirty="0">
                <a:solidFill>
                  <a:prstClr val="black"/>
                </a:solidFill>
                <a:latin typeface="Calibri"/>
                <a:ea typeface="宋体" panose="02010600030101010101" pitchFamily="2" charset="-122"/>
              </a:rPr>
              <a:t> </a:t>
            </a:r>
            <a:r>
              <a:rPr lang="en-US" altLang="zh-CN" sz="2800" dirty="0" err="1">
                <a:solidFill>
                  <a:prstClr val="black"/>
                </a:solidFill>
                <a:latin typeface="Calibri"/>
                <a:ea typeface="宋体" panose="02010600030101010101" pitchFamily="2" charset="-122"/>
              </a:rPr>
              <a:t>đúng</a:t>
            </a:r>
            <a:r>
              <a:rPr lang="en-US" altLang="zh-CN" sz="2800" dirty="0">
                <a:solidFill>
                  <a:prstClr val="black"/>
                </a:solidFill>
                <a:latin typeface="Calibri"/>
                <a:ea typeface="宋体" panose="02010600030101010101" pitchFamily="2" charset="-122"/>
              </a:rPr>
              <a:t> </a:t>
            </a:r>
            <a:r>
              <a:rPr lang="en-US" altLang="zh-CN" sz="2800" dirty="0" err="1">
                <a:solidFill>
                  <a:prstClr val="black"/>
                </a:solidFill>
                <a:latin typeface="Calibri"/>
                <a:ea typeface="宋体" panose="02010600030101010101" pitchFamily="2" charset="-122"/>
              </a:rPr>
              <a:t>các</a:t>
            </a:r>
            <a:r>
              <a:rPr lang="en-US" altLang="zh-CN" sz="2800" dirty="0">
                <a:solidFill>
                  <a:prstClr val="black"/>
                </a:solidFill>
                <a:latin typeface="Calibri"/>
                <a:ea typeface="宋体" panose="02010600030101010101" pitchFamily="2" charset="-122"/>
              </a:rPr>
              <a:t> </a:t>
            </a:r>
            <a:r>
              <a:rPr lang="en-US" altLang="zh-CN" sz="2800" dirty="0" err="1">
                <a:solidFill>
                  <a:prstClr val="black"/>
                </a:solidFill>
                <a:latin typeface="Calibri"/>
                <a:ea typeface="宋体" panose="02010600030101010101" pitchFamily="2" charset="-122"/>
              </a:rPr>
              <a:t>từ</a:t>
            </a:r>
            <a:r>
              <a:rPr lang="en-US" altLang="zh-CN" sz="2800" dirty="0">
                <a:solidFill>
                  <a:prstClr val="black"/>
                </a:solidFill>
                <a:latin typeface="Calibri"/>
                <a:ea typeface="宋体" panose="02010600030101010101" pitchFamily="2" charset="-122"/>
              </a:rPr>
              <a:t> </a:t>
            </a:r>
            <a:r>
              <a:rPr lang="en-US" altLang="zh-CN" sz="2800" dirty="0" err="1">
                <a:solidFill>
                  <a:prstClr val="black"/>
                </a:solidFill>
                <a:latin typeface="Calibri"/>
                <a:ea typeface="宋体" panose="02010600030101010101" pitchFamily="2" charset="-122"/>
              </a:rPr>
              <a:t>khó</a:t>
            </a:r>
            <a:r>
              <a:rPr lang="en-US" altLang="zh-CN" sz="2800" dirty="0">
                <a:solidFill>
                  <a:prstClr val="black"/>
                </a:solidFill>
                <a:latin typeface="Calibri"/>
                <a:ea typeface="宋体" panose="02010600030101010101" pitchFamily="2" charset="-122"/>
              </a:rPr>
              <a:t>, </a:t>
            </a:r>
            <a:r>
              <a:rPr lang="en-US" altLang="zh-CN" sz="2800" dirty="0" err="1">
                <a:solidFill>
                  <a:prstClr val="black"/>
                </a:solidFill>
                <a:latin typeface="Calibri"/>
                <a:ea typeface="宋体" panose="02010600030101010101" pitchFamily="2" charset="-122"/>
              </a:rPr>
              <a:t>đọc</a:t>
            </a:r>
            <a:r>
              <a:rPr lang="en-US" altLang="zh-CN" sz="2800" dirty="0">
                <a:solidFill>
                  <a:prstClr val="black"/>
                </a:solidFill>
                <a:latin typeface="Calibri"/>
                <a:ea typeface="宋体" panose="02010600030101010101" pitchFamily="2" charset="-122"/>
              </a:rPr>
              <a:t> </a:t>
            </a:r>
            <a:r>
              <a:rPr lang="en-US" altLang="zh-CN" sz="2800" dirty="0" err="1">
                <a:solidFill>
                  <a:prstClr val="black"/>
                </a:solidFill>
                <a:latin typeface="Calibri"/>
                <a:ea typeface="宋体" panose="02010600030101010101" pitchFamily="2" charset="-122"/>
              </a:rPr>
              <a:t>rõ</a:t>
            </a:r>
            <a:r>
              <a:rPr lang="en-US" altLang="zh-CN" sz="2800" dirty="0">
                <a:solidFill>
                  <a:prstClr val="black"/>
                </a:solidFill>
                <a:latin typeface="Calibri"/>
                <a:ea typeface="宋体" panose="02010600030101010101" pitchFamily="2" charset="-122"/>
              </a:rPr>
              <a:t> </a:t>
            </a:r>
            <a:r>
              <a:rPr lang="en-US" altLang="zh-CN" sz="2800" dirty="0" err="1">
                <a:solidFill>
                  <a:prstClr val="black"/>
                </a:solidFill>
                <a:latin typeface="Calibri"/>
                <a:ea typeface="宋体" panose="02010600030101010101" pitchFamily="2" charset="-122"/>
              </a:rPr>
              <a:t>ràng</a:t>
            </a:r>
            <a:r>
              <a:rPr lang="en-US" altLang="zh-CN" sz="2800" dirty="0">
                <a:solidFill>
                  <a:prstClr val="black"/>
                </a:solidFill>
                <a:latin typeface="Calibri"/>
                <a:ea typeface="宋体" panose="02010600030101010101" pitchFamily="2" charset="-122"/>
              </a:rPr>
              <a:t> </a:t>
            </a:r>
            <a:r>
              <a:rPr lang="en-US" altLang="zh-CN" sz="2800" dirty="0" err="1">
                <a:solidFill>
                  <a:prstClr val="black"/>
                </a:solidFill>
                <a:latin typeface="Calibri"/>
                <a:ea typeface="宋体" panose="02010600030101010101" pitchFamily="2" charset="-122"/>
              </a:rPr>
              <a:t>văn</a:t>
            </a:r>
            <a:r>
              <a:rPr lang="en-US" altLang="zh-CN" sz="2800" dirty="0">
                <a:solidFill>
                  <a:prstClr val="black"/>
                </a:solidFill>
                <a:latin typeface="Calibri"/>
                <a:ea typeface="宋体" panose="02010600030101010101" pitchFamily="2" charset="-122"/>
              </a:rPr>
              <a:t> </a:t>
            </a:r>
            <a:r>
              <a:rPr lang="en-US" altLang="zh-CN" sz="2800" dirty="0" err="1">
                <a:solidFill>
                  <a:prstClr val="black"/>
                </a:solidFill>
                <a:latin typeface="Calibri"/>
                <a:ea typeface="宋体" panose="02010600030101010101" pitchFamily="2" charset="-122"/>
              </a:rPr>
              <a:t>bản</a:t>
            </a:r>
            <a:r>
              <a:rPr lang="en-US" altLang="zh-CN" sz="2800" dirty="0">
                <a:solidFill>
                  <a:prstClr val="black"/>
                </a:solidFill>
                <a:latin typeface="Calibri"/>
                <a:ea typeface="宋体" panose="02010600030101010101" pitchFamily="2" charset="-122"/>
              </a:rPr>
              <a:t> </a:t>
            </a:r>
            <a:r>
              <a:rPr lang="en-US" altLang="zh-CN" sz="2800" dirty="0" err="1">
                <a:solidFill>
                  <a:prstClr val="black"/>
                </a:solidFill>
                <a:latin typeface="Calibri"/>
                <a:ea typeface="宋体" panose="02010600030101010101" pitchFamily="2" charset="-122"/>
              </a:rPr>
              <a:t>với</a:t>
            </a:r>
            <a:r>
              <a:rPr lang="en-US" altLang="zh-CN" sz="2800" dirty="0">
                <a:solidFill>
                  <a:prstClr val="black"/>
                </a:solidFill>
                <a:latin typeface="Calibri"/>
                <a:ea typeface="宋体" panose="02010600030101010101" pitchFamily="2" charset="-122"/>
              </a:rPr>
              <a:t> </a:t>
            </a:r>
            <a:r>
              <a:rPr lang="en-US" altLang="zh-CN" sz="2800" dirty="0" err="1">
                <a:solidFill>
                  <a:prstClr val="black"/>
                </a:solidFill>
                <a:latin typeface="Calibri"/>
                <a:ea typeface="宋体" panose="02010600030101010101" pitchFamily="2" charset="-122"/>
              </a:rPr>
              <a:t>tốc</a:t>
            </a:r>
            <a:r>
              <a:rPr lang="en-US" altLang="zh-CN" sz="2800" dirty="0">
                <a:solidFill>
                  <a:prstClr val="black"/>
                </a:solidFill>
                <a:latin typeface="Calibri"/>
                <a:ea typeface="宋体" panose="02010600030101010101" pitchFamily="2" charset="-122"/>
              </a:rPr>
              <a:t> </a:t>
            </a:r>
            <a:r>
              <a:rPr lang="en-US" altLang="zh-CN" sz="2800" dirty="0" err="1">
                <a:solidFill>
                  <a:prstClr val="black"/>
                </a:solidFill>
                <a:latin typeface="Calibri"/>
                <a:ea typeface="宋体" panose="02010600030101010101" pitchFamily="2" charset="-122"/>
              </a:rPr>
              <a:t>độ</a:t>
            </a:r>
            <a:r>
              <a:rPr lang="en-US" altLang="zh-CN" sz="2800" dirty="0">
                <a:solidFill>
                  <a:prstClr val="black"/>
                </a:solidFill>
                <a:latin typeface="Calibri"/>
                <a:ea typeface="宋体" panose="02010600030101010101" pitchFamily="2" charset="-122"/>
              </a:rPr>
              <a:t> </a:t>
            </a:r>
            <a:r>
              <a:rPr lang="en-US" altLang="zh-CN" sz="2800" dirty="0" err="1">
                <a:solidFill>
                  <a:prstClr val="black"/>
                </a:solidFill>
                <a:latin typeface="Calibri"/>
                <a:ea typeface="宋体" panose="02010600030101010101" pitchFamily="2" charset="-122"/>
              </a:rPr>
              <a:t>đọc</a:t>
            </a:r>
            <a:r>
              <a:rPr lang="en-US" altLang="zh-CN" sz="2800" dirty="0">
                <a:solidFill>
                  <a:prstClr val="black"/>
                </a:solidFill>
                <a:latin typeface="Calibri"/>
                <a:ea typeface="宋体" panose="02010600030101010101" pitchFamily="2" charset="-122"/>
              </a:rPr>
              <a:t> </a:t>
            </a:r>
            <a:r>
              <a:rPr lang="en-US" altLang="zh-CN" sz="2800" dirty="0" err="1">
                <a:solidFill>
                  <a:prstClr val="black"/>
                </a:solidFill>
                <a:latin typeface="Calibri"/>
                <a:ea typeface="宋体" panose="02010600030101010101" pitchFamily="2" charset="-122"/>
              </a:rPr>
              <a:t>phù</a:t>
            </a:r>
            <a:r>
              <a:rPr lang="en-US" altLang="zh-CN" sz="2800" dirty="0">
                <a:solidFill>
                  <a:prstClr val="black"/>
                </a:solidFill>
                <a:latin typeface="Calibri"/>
                <a:ea typeface="宋体" panose="02010600030101010101" pitchFamily="2" charset="-122"/>
              </a:rPr>
              <a:t> </a:t>
            </a:r>
            <a:r>
              <a:rPr lang="en-US" altLang="zh-CN" sz="2800" dirty="0" err="1">
                <a:solidFill>
                  <a:prstClr val="black"/>
                </a:solidFill>
                <a:latin typeface="Calibri"/>
                <a:ea typeface="宋体" panose="02010600030101010101" pitchFamily="2" charset="-122"/>
              </a:rPr>
              <a:t>hợp</a:t>
            </a:r>
            <a:r>
              <a:rPr lang="en-US" altLang="zh-CN" sz="2800" dirty="0">
                <a:solidFill>
                  <a:prstClr val="black"/>
                </a:solidFill>
                <a:latin typeface="Calibri"/>
                <a:ea typeface="宋体" panose="02010600030101010101" pitchFamily="2" charset="-122"/>
              </a:rPr>
              <a:t>. </a:t>
            </a:r>
          </a:p>
        </p:txBody>
      </p:sp>
      <p:sp>
        <p:nvSpPr>
          <p:cNvPr id="8" name="TextBox 14">
            <a:extLst>
              <a:ext uri="{FF2B5EF4-FFF2-40B4-BE49-F238E27FC236}">
                <a16:creationId xmlns:a16="http://schemas.microsoft.com/office/drawing/2014/main" id="{3C6C3849-B1D6-4426-B71E-B91FFE20EB5E}"/>
              </a:ext>
            </a:extLst>
          </p:cNvPr>
          <p:cNvSpPr txBox="1"/>
          <p:nvPr/>
        </p:nvSpPr>
        <p:spPr>
          <a:xfrm>
            <a:off x="2186255" y="4898127"/>
            <a:ext cx="8510773" cy="1384995"/>
          </a:xfrm>
          <a:prstGeom prst="rect">
            <a:avLst/>
          </a:prstGeom>
          <a:noFill/>
          <a:ln w="19050">
            <a:solidFill>
              <a:schemeClr val="accent6">
                <a:lumMod val="50000"/>
              </a:schemeClr>
            </a:solidFill>
            <a:prstDash val="sysDash"/>
          </a:ln>
        </p:spPr>
        <p:txBody>
          <a:bodyPr wrap="square" rtlCol="0">
            <a:spAutoFit/>
          </a:bodyPr>
          <a:lstStyle>
            <a:defPPr>
              <a:defRPr lang="zh-CN"/>
            </a:defPPr>
            <a:lvl1pPr>
              <a:defRPr sz="1600"/>
            </a:lvl1pPr>
          </a:lstStyle>
          <a:p>
            <a:pPr algn="just">
              <a:defRPr/>
            </a:pPr>
            <a:r>
              <a:rPr lang="en-US" altLang="zh-CN" sz="2800" dirty="0" err="1">
                <a:solidFill>
                  <a:prstClr val="black"/>
                </a:solidFill>
                <a:latin typeface="Calibri"/>
                <a:ea typeface="宋体" panose="02010600030101010101" pitchFamily="2" charset="-122"/>
              </a:rPr>
              <a:t>Hiểu</a:t>
            </a:r>
            <a:r>
              <a:rPr lang="en-US" altLang="zh-CN" sz="2800" dirty="0">
                <a:solidFill>
                  <a:prstClr val="black"/>
                </a:solidFill>
                <a:latin typeface="Calibri"/>
                <a:ea typeface="宋体" panose="02010600030101010101" pitchFamily="2" charset="-122"/>
              </a:rPr>
              <a:t> </a:t>
            </a:r>
            <a:r>
              <a:rPr lang="en-US" altLang="zh-CN" sz="2800" dirty="0" err="1">
                <a:solidFill>
                  <a:prstClr val="black"/>
                </a:solidFill>
                <a:latin typeface="Calibri"/>
                <a:ea typeface="宋体" panose="02010600030101010101" pitchFamily="2" charset="-122"/>
              </a:rPr>
              <a:t>và</a:t>
            </a:r>
            <a:r>
              <a:rPr lang="en-US" altLang="zh-CN" sz="2800" dirty="0">
                <a:solidFill>
                  <a:prstClr val="black"/>
                </a:solidFill>
                <a:latin typeface="Calibri"/>
                <a:ea typeface="宋体" panose="02010600030101010101" pitchFamily="2" charset="-122"/>
              </a:rPr>
              <a:t> </a:t>
            </a:r>
            <a:r>
              <a:rPr lang="en-US" altLang="zh-CN" sz="2800" dirty="0" err="1">
                <a:solidFill>
                  <a:prstClr val="black"/>
                </a:solidFill>
                <a:latin typeface="Calibri"/>
                <a:ea typeface="宋体" panose="02010600030101010101" pitchFamily="2" charset="-122"/>
              </a:rPr>
              <a:t>nắm</a:t>
            </a:r>
            <a:r>
              <a:rPr lang="en-US" altLang="zh-CN" sz="2800" dirty="0">
                <a:solidFill>
                  <a:prstClr val="black"/>
                </a:solidFill>
                <a:latin typeface="Calibri"/>
                <a:ea typeface="宋体" panose="02010600030101010101" pitchFamily="2" charset="-122"/>
              </a:rPr>
              <a:t> </a:t>
            </a:r>
            <a:r>
              <a:rPr lang="en-US" altLang="zh-CN" sz="2800" dirty="0" err="1">
                <a:solidFill>
                  <a:prstClr val="black"/>
                </a:solidFill>
                <a:latin typeface="Calibri"/>
                <a:ea typeface="宋体" panose="02010600030101010101" pitchFamily="2" charset="-122"/>
              </a:rPr>
              <a:t>được</a:t>
            </a:r>
            <a:r>
              <a:rPr lang="en-US" altLang="zh-CN" sz="2800" dirty="0">
                <a:solidFill>
                  <a:prstClr val="black"/>
                </a:solidFill>
                <a:latin typeface="Calibri"/>
                <a:ea typeface="宋体" panose="02010600030101010101" pitchFamily="2" charset="-122"/>
              </a:rPr>
              <a:t> </a:t>
            </a:r>
            <a:r>
              <a:rPr lang="en-US" altLang="zh-CN" sz="2800" dirty="0" err="1">
                <a:solidFill>
                  <a:prstClr val="black"/>
                </a:solidFill>
                <a:latin typeface="Calibri"/>
                <a:ea typeface="宋体" panose="02010600030101010101" pitchFamily="2" charset="-122"/>
              </a:rPr>
              <a:t>vì</a:t>
            </a:r>
            <a:r>
              <a:rPr lang="en-US" altLang="zh-CN" sz="2800" dirty="0">
                <a:solidFill>
                  <a:prstClr val="black"/>
                </a:solidFill>
                <a:latin typeface="Calibri"/>
                <a:ea typeface="宋体" panose="02010600030101010101" pitchFamily="2" charset="-122"/>
              </a:rPr>
              <a:t> </a:t>
            </a:r>
            <a:r>
              <a:rPr lang="en-US" altLang="zh-CN" sz="2800" dirty="0" err="1">
                <a:solidFill>
                  <a:prstClr val="black"/>
                </a:solidFill>
                <a:latin typeface="Calibri"/>
                <a:ea typeface="宋体" panose="02010600030101010101" pitchFamily="2" charset="-122"/>
              </a:rPr>
              <a:t>sao</a:t>
            </a:r>
            <a:r>
              <a:rPr lang="en-US" altLang="zh-CN" sz="2800" dirty="0">
                <a:solidFill>
                  <a:prstClr val="black"/>
                </a:solidFill>
                <a:latin typeface="Calibri"/>
                <a:ea typeface="宋体" panose="02010600030101010101" pitchFamily="2" charset="-122"/>
              </a:rPr>
              <a:t> </a:t>
            </a:r>
            <a:r>
              <a:rPr lang="en-US" altLang="zh-CN" sz="2800" dirty="0" err="1">
                <a:solidFill>
                  <a:prstClr val="black"/>
                </a:solidFill>
                <a:latin typeface="Calibri"/>
                <a:ea typeface="宋体" panose="02010600030101010101" pitchFamily="2" charset="-122"/>
              </a:rPr>
              <a:t>cỏ</a:t>
            </a:r>
            <a:r>
              <a:rPr lang="en-US" altLang="zh-CN" sz="2800" dirty="0">
                <a:solidFill>
                  <a:prstClr val="black"/>
                </a:solidFill>
                <a:latin typeface="Calibri"/>
                <a:ea typeface="宋体" panose="02010600030101010101" pitchFamily="2" charset="-122"/>
              </a:rPr>
              <a:t> non </a:t>
            </a:r>
            <a:r>
              <a:rPr lang="en-US" altLang="zh-CN" sz="2800" dirty="0" err="1">
                <a:solidFill>
                  <a:prstClr val="black"/>
                </a:solidFill>
                <a:latin typeface="Calibri"/>
                <a:ea typeface="宋体" panose="02010600030101010101" pitchFamily="2" charset="-122"/>
              </a:rPr>
              <a:t>lại</a:t>
            </a:r>
            <a:r>
              <a:rPr lang="en-US" altLang="zh-CN" sz="2800" dirty="0">
                <a:solidFill>
                  <a:prstClr val="black"/>
                </a:solidFill>
                <a:latin typeface="Calibri"/>
                <a:ea typeface="宋体" panose="02010600030101010101" pitchFamily="2" charset="-122"/>
              </a:rPr>
              <a:t> </a:t>
            </a:r>
            <a:r>
              <a:rPr lang="en-US" altLang="zh-CN" sz="2800" dirty="0" err="1">
                <a:solidFill>
                  <a:prstClr val="black"/>
                </a:solidFill>
                <a:latin typeface="Calibri"/>
                <a:ea typeface="宋体" panose="02010600030101010101" pitchFamily="2" charset="-122"/>
              </a:rPr>
              <a:t>khóc</a:t>
            </a:r>
            <a:r>
              <a:rPr lang="en-US" altLang="zh-CN" sz="2800" dirty="0">
                <a:solidFill>
                  <a:prstClr val="black"/>
                </a:solidFill>
                <a:latin typeface="Calibri"/>
                <a:ea typeface="宋体" panose="02010600030101010101" pitchFamily="2" charset="-122"/>
              </a:rPr>
              <a:t>, </a:t>
            </a:r>
            <a:r>
              <a:rPr lang="en-US" altLang="zh-CN" sz="2800" dirty="0" err="1">
                <a:solidFill>
                  <a:prstClr val="black"/>
                </a:solidFill>
                <a:latin typeface="Calibri"/>
                <a:ea typeface="宋体" panose="02010600030101010101" pitchFamily="2" charset="-122"/>
              </a:rPr>
              <a:t>chim</a:t>
            </a:r>
            <a:r>
              <a:rPr lang="en-US" altLang="zh-CN" sz="2800" dirty="0">
                <a:solidFill>
                  <a:prstClr val="black"/>
                </a:solidFill>
                <a:latin typeface="Calibri"/>
                <a:ea typeface="宋体" panose="02010600030101010101" pitchFamily="2" charset="-122"/>
              </a:rPr>
              <a:t> </a:t>
            </a:r>
            <a:r>
              <a:rPr lang="en-US" altLang="zh-CN" sz="2800" dirty="0" err="1">
                <a:solidFill>
                  <a:prstClr val="black"/>
                </a:solidFill>
                <a:latin typeface="Calibri"/>
                <a:ea typeface="宋体" panose="02010600030101010101" pitchFamily="2" charset="-122"/>
              </a:rPr>
              <a:t>én</a:t>
            </a:r>
            <a:r>
              <a:rPr lang="en-US" altLang="zh-CN" sz="2800" dirty="0">
                <a:solidFill>
                  <a:prstClr val="black"/>
                </a:solidFill>
                <a:latin typeface="Calibri"/>
                <a:ea typeface="宋体" panose="02010600030101010101" pitchFamily="2" charset="-122"/>
              </a:rPr>
              <a:t> </a:t>
            </a:r>
            <a:r>
              <a:rPr lang="en-US" altLang="zh-CN" sz="2800" dirty="0" err="1">
                <a:solidFill>
                  <a:prstClr val="black"/>
                </a:solidFill>
                <a:latin typeface="Calibri"/>
                <a:ea typeface="宋体" panose="02010600030101010101" pitchFamily="2" charset="-122"/>
              </a:rPr>
              <a:t>đã</a:t>
            </a:r>
            <a:r>
              <a:rPr lang="en-US" altLang="zh-CN" sz="2800" dirty="0">
                <a:solidFill>
                  <a:prstClr val="black"/>
                </a:solidFill>
                <a:latin typeface="Calibri"/>
                <a:ea typeface="宋体" panose="02010600030101010101" pitchFamily="2" charset="-122"/>
              </a:rPr>
              <a:t> </a:t>
            </a:r>
            <a:r>
              <a:rPr lang="en-US" altLang="zh-CN" sz="2800" dirty="0" err="1">
                <a:solidFill>
                  <a:prstClr val="black"/>
                </a:solidFill>
                <a:latin typeface="Calibri"/>
                <a:ea typeface="宋体" panose="02010600030101010101" pitchFamily="2" charset="-122"/>
              </a:rPr>
              <a:t>làm</a:t>
            </a:r>
            <a:r>
              <a:rPr lang="en-US" altLang="zh-CN" sz="2800" dirty="0">
                <a:solidFill>
                  <a:prstClr val="black"/>
                </a:solidFill>
                <a:latin typeface="Calibri"/>
                <a:ea typeface="宋体" panose="02010600030101010101" pitchFamily="2" charset="-122"/>
              </a:rPr>
              <a:t> </a:t>
            </a:r>
            <a:r>
              <a:rPr lang="en-US" altLang="zh-CN" sz="2800" dirty="0" err="1">
                <a:solidFill>
                  <a:prstClr val="black"/>
                </a:solidFill>
                <a:latin typeface="Calibri"/>
                <a:ea typeface="宋体" panose="02010600030101010101" pitchFamily="2" charset="-122"/>
              </a:rPr>
              <a:t>gì</a:t>
            </a:r>
            <a:r>
              <a:rPr lang="en-US" altLang="zh-CN" sz="2800" dirty="0">
                <a:solidFill>
                  <a:prstClr val="black"/>
                </a:solidFill>
                <a:latin typeface="Calibri"/>
                <a:ea typeface="宋体" panose="02010600030101010101" pitchFamily="2" charset="-122"/>
              </a:rPr>
              <a:t> </a:t>
            </a:r>
            <a:r>
              <a:rPr lang="en-US" altLang="zh-CN" sz="2800" dirty="0" err="1">
                <a:solidFill>
                  <a:prstClr val="black"/>
                </a:solidFill>
                <a:latin typeface="Calibri"/>
                <a:ea typeface="宋体" panose="02010600030101010101" pitchFamily="2" charset="-122"/>
              </a:rPr>
              <a:t>để</a:t>
            </a:r>
            <a:r>
              <a:rPr lang="en-US" altLang="zh-CN" sz="2800" dirty="0">
                <a:solidFill>
                  <a:prstClr val="black"/>
                </a:solidFill>
                <a:latin typeface="Calibri"/>
                <a:ea typeface="宋体" panose="02010600030101010101" pitchFamily="2" charset="-122"/>
              </a:rPr>
              <a:t> </a:t>
            </a:r>
            <a:r>
              <a:rPr lang="en-US" altLang="zh-CN" sz="2800" dirty="0" err="1">
                <a:solidFill>
                  <a:prstClr val="black"/>
                </a:solidFill>
                <a:latin typeface="Calibri"/>
                <a:ea typeface="宋体" panose="02010600030101010101" pitchFamily="2" charset="-122"/>
              </a:rPr>
              <a:t>giúp</a:t>
            </a:r>
            <a:r>
              <a:rPr lang="en-US" altLang="zh-CN" sz="2800" dirty="0">
                <a:solidFill>
                  <a:prstClr val="black"/>
                </a:solidFill>
                <a:latin typeface="Calibri"/>
                <a:ea typeface="宋体" panose="02010600030101010101" pitchFamily="2" charset="-122"/>
              </a:rPr>
              <a:t> </a:t>
            </a:r>
            <a:r>
              <a:rPr lang="en-US" altLang="zh-CN" sz="2800" dirty="0" err="1">
                <a:solidFill>
                  <a:prstClr val="black"/>
                </a:solidFill>
                <a:latin typeface="Calibri"/>
                <a:ea typeface="宋体" panose="02010600030101010101" pitchFamily="2" charset="-122"/>
              </a:rPr>
              <a:t>cỏ</a:t>
            </a:r>
            <a:r>
              <a:rPr lang="en-US" altLang="zh-CN" sz="2800" dirty="0">
                <a:solidFill>
                  <a:prstClr val="black"/>
                </a:solidFill>
                <a:latin typeface="Calibri"/>
                <a:ea typeface="宋体" panose="02010600030101010101" pitchFamily="2" charset="-122"/>
              </a:rPr>
              <a:t> non. </a:t>
            </a:r>
            <a:r>
              <a:rPr lang="en-US" altLang="zh-CN" sz="2800" dirty="0" err="1">
                <a:solidFill>
                  <a:prstClr val="black"/>
                </a:solidFill>
                <a:latin typeface="Calibri"/>
                <a:ea typeface="宋体" panose="02010600030101010101" pitchFamily="2" charset="-122"/>
              </a:rPr>
              <a:t>Thông</a:t>
            </a:r>
            <a:r>
              <a:rPr lang="en-US" altLang="zh-CN" sz="2800" dirty="0">
                <a:solidFill>
                  <a:prstClr val="black"/>
                </a:solidFill>
                <a:latin typeface="Calibri"/>
                <a:ea typeface="宋体" panose="02010600030101010101" pitchFamily="2" charset="-122"/>
              </a:rPr>
              <a:t> qua </a:t>
            </a:r>
            <a:r>
              <a:rPr lang="en-US" altLang="zh-CN" sz="2800" dirty="0" err="1">
                <a:solidFill>
                  <a:prstClr val="black"/>
                </a:solidFill>
                <a:latin typeface="Calibri"/>
                <a:ea typeface="宋体" panose="02010600030101010101" pitchFamily="2" charset="-122"/>
              </a:rPr>
              <a:t>đó</a:t>
            </a:r>
            <a:r>
              <a:rPr lang="en-US" altLang="zh-CN" sz="2800" dirty="0">
                <a:solidFill>
                  <a:prstClr val="black"/>
                </a:solidFill>
                <a:latin typeface="Calibri"/>
                <a:ea typeface="宋体" panose="02010600030101010101" pitchFamily="2" charset="-122"/>
              </a:rPr>
              <a:t> </a:t>
            </a:r>
            <a:r>
              <a:rPr lang="en-US" altLang="zh-CN" sz="2800" dirty="0" err="1">
                <a:solidFill>
                  <a:prstClr val="black"/>
                </a:solidFill>
                <a:latin typeface="Calibri"/>
                <a:ea typeface="宋体" panose="02010600030101010101" pitchFamily="2" charset="-122"/>
              </a:rPr>
              <a:t>thấy</a:t>
            </a:r>
            <a:r>
              <a:rPr lang="en-US" altLang="zh-CN" sz="2800" dirty="0">
                <a:solidFill>
                  <a:prstClr val="black"/>
                </a:solidFill>
                <a:latin typeface="Calibri"/>
                <a:ea typeface="宋体" panose="02010600030101010101" pitchFamily="2" charset="-122"/>
              </a:rPr>
              <a:t> </a:t>
            </a:r>
            <a:r>
              <a:rPr lang="en-US" altLang="zh-CN" sz="2800" dirty="0" err="1">
                <a:solidFill>
                  <a:prstClr val="black"/>
                </a:solidFill>
                <a:latin typeface="Calibri"/>
                <a:ea typeface="宋体" panose="02010600030101010101" pitchFamily="2" charset="-122"/>
              </a:rPr>
              <a:t>được</a:t>
            </a:r>
            <a:r>
              <a:rPr lang="en-US" altLang="zh-CN" sz="2800" dirty="0">
                <a:solidFill>
                  <a:prstClr val="black"/>
                </a:solidFill>
                <a:latin typeface="Calibri"/>
                <a:ea typeface="宋体" panose="02010600030101010101" pitchFamily="2" charset="-122"/>
              </a:rPr>
              <a:t> ý </a:t>
            </a:r>
            <a:r>
              <a:rPr lang="en-US" altLang="zh-CN" sz="2800" dirty="0" err="1">
                <a:solidFill>
                  <a:prstClr val="black"/>
                </a:solidFill>
                <a:latin typeface="Calibri"/>
                <a:ea typeface="宋体" panose="02010600030101010101" pitchFamily="2" charset="-122"/>
              </a:rPr>
              <a:t>thức</a:t>
            </a:r>
            <a:r>
              <a:rPr lang="en-US" altLang="zh-CN" sz="2800" dirty="0">
                <a:solidFill>
                  <a:prstClr val="black"/>
                </a:solidFill>
                <a:latin typeface="Calibri"/>
                <a:ea typeface="宋体" panose="02010600030101010101" pitchFamily="2" charset="-122"/>
              </a:rPr>
              <a:t> </a:t>
            </a:r>
            <a:r>
              <a:rPr lang="en-US" altLang="zh-CN" sz="2800" dirty="0" err="1">
                <a:solidFill>
                  <a:prstClr val="black"/>
                </a:solidFill>
                <a:latin typeface="Calibri"/>
                <a:ea typeface="宋体" panose="02010600030101010101" pitchFamily="2" charset="-122"/>
              </a:rPr>
              <a:t>trách</a:t>
            </a:r>
            <a:r>
              <a:rPr lang="en-US" altLang="zh-CN" sz="2800" dirty="0">
                <a:solidFill>
                  <a:prstClr val="black"/>
                </a:solidFill>
                <a:latin typeface="Calibri"/>
                <a:ea typeface="宋体" panose="02010600030101010101" pitchFamily="2" charset="-122"/>
              </a:rPr>
              <a:t> </a:t>
            </a:r>
            <a:r>
              <a:rPr lang="en-US" altLang="zh-CN" sz="2800" dirty="0" err="1">
                <a:solidFill>
                  <a:prstClr val="black"/>
                </a:solidFill>
                <a:latin typeface="Calibri"/>
                <a:ea typeface="宋体" panose="02010600030101010101" pitchFamily="2" charset="-122"/>
              </a:rPr>
              <a:t>nhiệm</a:t>
            </a:r>
            <a:r>
              <a:rPr lang="en-US" altLang="zh-CN" sz="2800" dirty="0">
                <a:solidFill>
                  <a:prstClr val="black"/>
                </a:solidFill>
                <a:latin typeface="Calibri"/>
                <a:ea typeface="宋体" panose="02010600030101010101" pitchFamily="2" charset="-122"/>
              </a:rPr>
              <a:t> </a:t>
            </a:r>
            <a:r>
              <a:rPr lang="en-US" altLang="zh-CN" sz="2800" dirty="0" err="1">
                <a:solidFill>
                  <a:prstClr val="black"/>
                </a:solidFill>
                <a:latin typeface="Calibri"/>
                <a:ea typeface="宋体" panose="02010600030101010101" pitchFamily="2" charset="-122"/>
              </a:rPr>
              <a:t>bảo</a:t>
            </a:r>
            <a:r>
              <a:rPr lang="en-US" altLang="zh-CN" sz="2800" dirty="0">
                <a:solidFill>
                  <a:prstClr val="black"/>
                </a:solidFill>
                <a:latin typeface="Calibri"/>
                <a:ea typeface="宋体" panose="02010600030101010101" pitchFamily="2" charset="-122"/>
              </a:rPr>
              <a:t> </a:t>
            </a:r>
            <a:r>
              <a:rPr lang="en-US" altLang="zh-CN" sz="2800" dirty="0" err="1">
                <a:solidFill>
                  <a:prstClr val="black"/>
                </a:solidFill>
                <a:latin typeface="Calibri"/>
                <a:ea typeface="宋体" panose="02010600030101010101" pitchFamily="2" charset="-122"/>
              </a:rPr>
              <a:t>vệ</a:t>
            </a:r>
            <a:r>
              <a:rPr lang="en-US" altLang="zh-CN" sz="2800" dirty="0">
                <a:solidFill>
                  <a:prstClr val="black"/>
                </a:solidFill>
                <a:latin typeface="Calibri"/>
                <a:ea typeface="宋体" panose="02010600030101010101" pitchFamily="2" charset="-122"/>
              </a:rPr>
              <a:t> </a:t>
            </a:r>
            <a:r>
              <a:rPr lang="en-US" altLang="zh-CN" sz="2800" dirty="0" err="1">
                <a:solidFill>
                  <a:prstClr val="black"/>
                </a:solidFill>
                <a:latin typeface="Calibri"/>
                <a:ea typeface="宋体" panose="02010600030101010101" pitchFamily="2" charset="-122"/>
              </a:rPr>
              <a:t>môi</a:t>
            </a:r>
            <a:r>
              <a:rPr lang="en-US" altLang="zh-CN" sz="2800" dirty="0">
                <a:solidFill>
                  <a:prstClr val="black"/>
                </a:solidFill>
                <a:latin typeface="Calibri"/>
                <a:ea typeface="宋体" panose="02010600030101010101" pitchFamily="2" charset="-122"/>
              </a:rPr>
              <a:t> </a:t>
            </a:r>
            <a:r>
              <a:rPr lang="en-US" altLang="zh-CN" sz="2800" dirty="0" err="1">
                <a:solidFill>
                  <a:prstClr val="black"/>
                </a:solidFill>
                <a:latin typeface="Calibri"/>
                <a:ea typeface="宋体" panose="02010600030101010101" pitchFamily="2" charset="-122"/>
              </a:rPr>
              <a:t>trường</a:t>
            </a:r>
            <a:r>
              <a:rPr lang="en-US" altLang="zh-CN" sz="2800" dirty="0">
                <a:solidFill>
                  <a:prstClr val="black"/>
                </a:solidFill>
                <a:latin typeface="Calibri"/>
                <a:ea typeface="宋体" panose="02010600030101010101" pitchFamily="2" charset="-122"/>
              </a:rPr>
              <a:t> </a:t>
            </a:r>
            <a:r>
              <a:rPr lang="en-US" altLang="zh-CN" sz="2800" dirty="0" err="1">
                <a:solidFill>
                  <a:prstClr val="black"/>
                </a:solidFill>
                <a:latin typeface="Calibri"/>
                <a:ea typeface="宋体" panose="02010600030101010101" pitchFamily="2" charset="-122"/>
              </a:rPr>
              <a:t>của</a:t>
            </a:r>
            <a:r>
              <a:rPr lang="en-US" altLang="zh-CN" sz="2800" dirty="0">
                <a:solidFill>
                  <a:prstClr val="black"/>
                </a:solidFill>
                <a:latin typeface="Calibri"/>
                <a:ea typeface="宋体" panose="02010600030101010101" pitchFamily="2" charset="-122"/>
              </a:rPr>
              <a:t> </a:t>
            </a:r>
            <a:r>
              <a:rPr lang="en-US" altLang="zh-CN" sz="2800" dirty="0" err="1">
                <a:solidFill>
                  <a:prstClr val="black"/>
                </a:solidFill>
                <a:latin typeface="Calibri"/>
                <a:ea typeface="宋体" panose="02010600030101010101" pitchFamily="2" charset="-122"/>
              </a:rPr>
              <a:t>chim</a:t>
            </a:r>
            <a:r>
              <a:rPr lang="en-US" altLang="zh-CN" sz="2800" dirty="0">
                <a:solidFill>
                  <a:prstClr val="black"/>
                </a:solidFill>
                <a:latin typeface="Calibri"/>
                <a:ea typeface="宋体" panose="02010600030101010101" pitchFamily="2" charset="-122"/>
              </a:rPr>
              <a:t> </a:t>
            </a:r>
            <a:r>
              <a:rPr lang="en-US" altLang="zh-CN" sz="2800" dirty="0" err="1">
                <a:solidFill>
                  <a:prstClr val="black"/>
                </a:solidFill>
                <a:latin typeface="Calibri"/>
                <a:ea typeface="宋体" panose="02010600030101010101" pitchFamily="2" charset="-122"/>
              </a:rPr>
              <a:t>én</a:t>
            </a:r>
            <a:r>
              <a:rPr lang="en-US" altLang="zh-CN" sz="2800" dirty="0">
                <a:solidFill>
                  <a:prstClr val="black"/>
                </a:solidFill>
                <a:latin typeface="Calibri"/>
                <a:ea typeface="宋体" panose="02010600030101010101" pitchFamily="2" charset="-122"/>
              </a:rPr>
              <a:t>. </a:t>
            </a:r>
            <a:endParaRPr lang="zh-CN" altLang="en-US" sz="2800" dirty="0">
              <a:solidFill>
                <a:prstClr val="black"/>
              </a:solidFill>
              <a:latin typeface="Calibri"/>
              <a:ea typeface="宋体" panose="02010600030101010101" pitchFamily="2" charset="-122"/>
            </a:endParaRPr>
          </a:p>
        </p:txBody>
      </p:sp>
    </p:spTree>
    <p:extLst>
      <p:ext uri="{BB962C8B-B14F-4D97-AF65-F5344CB8AC3E}">
        <p14:creationId xmlns:p14="http://schemas.microsoft.com/office/powerpoint/2010/main" val="169116701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500"/>
                                        <p:tgtEl>
                                          <p:spTgt spid="5"/>
                                        </p:tgtEl>
                                      </p:cBhvr>
                                    </p:animEffect>
                                  </p:childTnLst>
                                </p:cTn>
                              </p:par>
                              <p:par>
                                <p:cTn id="15" presetID="22" presetClass="entr" presetSubtype="1"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up)">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childTnLst>
                                </p:cTn>
                              </p:par>
                              <p:par>
                                <p:cTn id="23" presetID="22" presetClass="entr" presetSubtype="1" fill="hold" grpId="0" nodeType="with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up)">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3"/>
                                        </p:tgtEl>
                                        <p:attrNameLst>
                                          <p:attrName>style.visibility</p:attrName>
                                        </p:attrNameLst>
                                      </p:cBhvr>
                                      <p:to>
                                        <p:strVal val="visible"/>
                                      </p:to>
                                    </p:set>
                                    <p:animEffect transition="in" filter="fade">
                                      <p:cBhvr>
                                        <p:cTn id="30" dur="500"/>
                                        <p:tgtEl>
                                          <p:spTgt spid="3"/>
                                        </p:tgtEl>
                                      </p:cBhvr>
                                    </p:animEffect>
                                  </p:childTnLst>
                                </p:cTn>
                              </p:par>
                              <p:par>
                                <p:cTn id="31" presetID="22" presetClass="entr" presetSubtype="1" fill="hold" grpId="0" nodeType="with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wipe(up)">
                                      <p:cBhvr>
                                        <p:cTn id="3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animBg="1"/>
      <p:bldP spid="7" grpId="0" animBg="1"/>
      <p:bldP spid="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1">
            <a:extLst>
              <a:ext uri="{FF2B5EF4-FFF2-40B4-BE49-F238E27FC236}">
                <a16:creationId xmlns:a16="http://schemas.microsoft.com/office/drawing/2014/main" id="{CAF44DC9-9FFE-4FFB-9941-F5159A6F3559}"/>
              </a:ext>
            </a:extLst>
          </p:cNvPr>
          <p:cNvPicPr>
            <a:picLocks noChangeAspect="1"/>
          </p:cNvPicPr>
          <p:nvPr/>
        </p:nvPicPr>
        <p:blipFill rotWithShape="1">
          <a:blip r:embed="rId6">
            <a:extLst>
              <a:ext uri="{28A0092B-C50C-407E-A947-70E740481C1C}">
                <a14:useLocalDpi xmlns:a14="http://schemas.microsoft.com/office/drawing/2010/main" val="0"/>
              </a:ext>
            </a:extLst>
          </a:blip>
          <a:srcRect l="1256" b="9190"/>
          <a:stretch/>
        </p:blipFill>
        <p:spPr>
          <a:xfrm>
            <a:off x="0" y="0"/>
            <a:ext cx="12190526" cy="6858000"/>
          </a:xfrm>
          <a:prstGeom prst="rect">
            <a:avLst/>
          </a:prstGeom>
        </p:spPr>
      </p:pic>
      <p:sp>
        <p:nvSpPr>
          <p:cNvPr id="3" name="圆角矩形 2"/>
          <p:cNvSpPr/>
          <p:nvPr/>
        </p:nvSpPr>
        <p:spPr>
          <a:xfrm>
            <a:off x="145143" y="318770"/>
            <a:ext cx="11907690" cy="6220460"/>
          </a:xfrm>
          <a:prstGeom prst="roundRect">
            <a:avLst>
              <a:gd name="adj" fmla="val 595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pic>
        <p:nvPicPr>
          <p:cNvPr id="1026" name="Picture 2" descr="Giải Bài 14: Đọc: Cỏ non cười rồi SGK Tiếng Việt 2 tập 2 Kết nối tri thức  với cuộc sống | Tiếng Việt 2 - Kết nối tri thức">
            <a:extLst>
              <a:ext uri="{FF2B5EF4-FFF2-40B4-BE49-F238E27FC236}">
                <a16:creationId xmlns:a16="http://schemas.microsoft.com/office/drawing/2014/main" id="{FA87659E-4E72-47D8-9FC9-0F5BF6E7B5D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46987" y="1077876"/>
            <a:ext cx="7090500" cy="5268176"/>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9F12D94A-A3FA-4595-AF73-A9810FB24F00}"/>
              </a:ext>
            </a:extLst>
          </p:cNvPr>
          <p:cNvSpPr/>
          <p:nvPr/>
        </p:nvSpPr>
        <p:spPr>
          <a:xfrm>
            <a:off x="2554513" y="468406"/>
            <a:ext cx="5602515" cy="584775"/>
          </a:xfrm>
          <a:prstGeom prst="rect">
            <a:avLst/>
          </a:prstGeom>
        </p:spPr>
        <p:txBody>
          <a:bodyPr wrap="square">
            <a:spAutoFit/>
          </a:bodyPr>
          <a:lstStyle/>
          <a:p>
            <a:pPr marL="0" marR="0" lvl="0" indent="1647825"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6600"/>
                </a:solidFill>
                <a:effectLst/>
                <a:uLnTx/>
                <a:uFillTx/>
                <a:latin typeface="UTM Neutra" panose="02040603050506020204" pitchFamily="18" charset="0"/>
                <a:ea typeface="Times New Roman" panose="02020603050405020304" pitchFamily="18" charset="0"/>
                <a:cs typeface="Times New Roman" panose="02020603050405020304" pitchFamily="18" charset="0"/>
              </a:rPr>
              <a:t>CỎ</a:t>
            </a:r>
            <a:r>
              <a:rPr kumimoji="0" lang="en-US" sz="3200" b="1" i="0" u="none" strike="noStrike" kern="1200" cap="none" spc="0" normalizeH="0" noProof="0" dirty="0">
                <a:ln>
                  <a:noFill/>
                </a:ln>
                <a:solidFill>
                  <a:srgbClr val="FF6600"/>
                </a:solidFill>
                <a:effectLst/>
                <a:uLnTx/>
                <a:uFillTx/>
                <a:latin typeface="UTM Neutra" panose="02040603050506020204" pitchFamily="18" charset="0"/>
                <a:ea typeface="Times New Roman" panose="02020603050405020304" pitchFamily="18" charset="0"/>
                <a:cs typeface="Times New Roman" panose="02020603050405020304" pitchFamily="18" charset="0"/>
              </a:rPr>
              <a:t> NON CƯỜI RỒI </a:t>
            </a:r>
            <a:endParaRPr kumimoji="0" lang="en-US" sz="3200" b="1" i="0" u="none" strike="noStrike" kern="1200" cap="none" spc="0" normalizeH="0" baseline="0" noProof="0" dirty="0">
              <a:ln>
                <a:noFill/>
              </a:ln>
              <a:solidFill>
                <a:srgbClr val="FF6600"/>
              </a:solidFill>
              <a:effectLst/>
              <a:uLnTx/>
              <a:uFillTx/>
              <a:latin typeface="UTM Neutra" panose="02040603050506020204" pitchFamily="18" charset="0"/>
              <a:ea typeface="Calibri" panose="020F0502020204030204" pitchFamily="34" charset="0"/>
              <a:cs typeface="Times New Roman" panose="02020603050405020304" pitchFamily="18" charset="0"/>
            </a:endParaRPr>
          </a:p>
        </p:txBody>
      </p:sp>
      <p:sp>
        <p:nvSpPr>
          <p:cNvPr id="7" name="Text Box 4">
            <a:extLst>
              <a:ext uri="{FF2B5EF4-FFF2-40B4-BE49-F238E27FC236}">
                <a16:creationId xmlns:a16="http://schemas.microsoft.com/office/drawing/2014/main" id="{71CB4FE2-A13E-429F-B2ED-1CDC8CA4AE52}"/>
              </a:ext>
            </a:extLst>
          </p:cNvPr>
          <p:cNvSpPr txBox="1"/>
          <p:nvPr/>
        </p:nvSpPr>
        <p:spPr>
          <a:xfrm>
            <a:off x="377372" y="1101930"/>
            <a:ext cx="11422742" cy="2677656"/>
          </a:xfrm>
          <a:prstGeom prst="rect">
            <a:avLst/>
          </a:prstGeom>
          <a:noFill/>
        </p:spPr>
        <p:txBody>
          <a:bodyPr wrap="square" rtlCol="0">
            <a:spAutoFit/>
          </a:bodyPr>
          <a:lstStyle/>
          <a:p>
            <a:pPr indent="457200" algn="just">
              <a:defRPr/>
            </a:pPr>
            <a:r>
              <a:rPr lang="en-US" sz="2800">
                <a:solidFill>
                  <a:prstClr val="black"/>
                </a:solidFill>
                <a:latin typeface="Arial-Rounded" panose="020B0500000000000000" charset="0"/>
                <a:cs typeface="Arial-Rounded" panose="020B0500000000000000" charset="0"/>
              </a:rPr>
              <a:t>Mùa xuân đã đến. Cỏ trong công viên bừng tỉnh sau giấc ngủ đông. Từng đàn én từ phương Nam trở về. Trẻ em chơi đùa dưới ánh mặt trời ấm áp.</a:t>
            </a:r>
          </a:p>
          <a:p>
            <a:pPr indent="457200" algn="just">
              <a:defRPr/>
            </a:pPr>
            <a:r>
              <a:rPr lang="en-US" sz="2800">
                <a:solidFill>
                  <a:prstClr val="black"/>
                </a:solidFill>
                <a:latin typeface="Arial-Rounded" panose="020B0500000000000000" charset="0"/>
                <a:cs typeface="Arial-Rounded" panose="020B0500000000000000" charset="0"/>
              </a:rPr>
              <a:t>Một hôm, chị én nâu đang sửa soạn đi ngủ thì nghe thấy tiếng khóc thút thít. Lần theo tiếng khóc, én nâu tìm đến công viên nhỏ. Thấy một cây cỏ non  đang khóc, én nâu hỏi:</a:t>
            </a:r>
            <a:endParaRPr lang="en-US" sz="2800" dirty="0">
              <a:solidFill>
                <a:prstClr val="black"/>
              </a:solidFill>
              <a:latin typeface="Arial-Rounded" panose="020B0500000000000000" charset="0"/>
              <a:cs typeface="Arial-Rounded" panose="020B0500000000000000" charset="0"/>
            </a:endParaRPr>
          </a:p>
        </p:txBody>
      </p:sp>
      <p:sp>
        <p:nvSpPr>
          <p:cNvPr id="8" name="TextBox 7">
            <a:extLst>
              <a:ext uri="{FF2B5EF4-FFF2-40B4-BE49-F238E27FC236}">
                <a16:creationId xmlns:a16="http://schemas.microsoft.com/office/drawing/2014/main" id="{04DD1D08-E737-475E-80E6-F30B6253FE4C}"/>
              </a:ext>
            </a:extLst>
          </p:cNvPr>
          <p:cNvSpPr txBox="1"/>
          <p:nvPr/>
        </p:nvSpPr>
        <p:spPr>
          <a:xfrm>
            <a:off x="377372" y="3692450"/>
            <a:ext cx="11422742" cy="2677656"/>
          </a:xfrm>
          <a:prstGeom prst="rect">
            <a:avLst/>
          </a:prstGeom>
          <a:noFill/>
        </p:spPr>
        <p:txBody>
          <a:bodyPr wrap="square" rtlCol="0">
            <a:spAutoFit/>
          </a:bodyPr>
          <a:lstStyle/>
          <a:p>
            <a:pPr indent="457200">
              <a:defRPr/>
            </a:pP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Em</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bị</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ốm</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à?</a:t>
            </a:r>
          </a:p>
          <a:p>
            <a:pPr indent="457200">
              <a:defRPr/>
            </a:pP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Cỏ</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non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khóc</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nấc</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lên</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p>
          <a:p>
            <a:pPr indent="457200">
              <a:defRPr/>
            </a:pP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Chị</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ơi</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em</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không</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đứng</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thẳng</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được</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nữa</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Các</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bạn</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nhỏ</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đã</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đến</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đây</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chơi</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đùa</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và</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dẫm</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lên</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em</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p>
          <a:p>
            <a:pPr indent="457200">
              <a:defRPr/>
            </a:pP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Én</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nâu</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lặng</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đi</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một</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phút</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rồi</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bỗng</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reo</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lên</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p>
          <a:p>
            <a:pPr indent="457200">
              <a:defRPr/>
            </a:pP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Đừng</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khóc</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nữa</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chị</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sẽ</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giúp</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em</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2" name="cỏ non cười rồi">
            <a:hlinkClick r:id="" action="ppaction://media"/>
            <a:extLst>
              <a:ext uri="{FF2B5EF4-FFF2-40B4-BE49-F238E27FC236}">
                <a16:creationId xmlns:a16="http://schemas.microsoft.com/office/drawing/2014/main" id="{A79BE77A-AC6E-4577-97AB-6BFEAC670420}"/>
              </a:ext>
            </a:extLst>
          </p:cNvPr>
          <p:cNvPicPr>
            <a:picLocks noChangeAspect="1"/>
          </p:cNvPicPr>
          <p:nvPr>
            <a:audioFile r:link="rId2"/>
            <p:extLst>
              <p:ext uri="{DAA4B4D4-6D71-4841-9C94-3DE7FCFB9230}">
                <p14:media xmlns:p14="http://schemas.microsoft.com/office/powerpoint/2010/main" r:embed="rId3">
                  <p14:trim end="27683.8367"/>
                </p14:media>
              </p:ext>
            </p:extLst>
          </p:nvPr>
        </p:nvPicPr>
        <p:blipFill>
          <a:blip r:embed="rId8"/>
          <a:stretch>
            <a:fillRect/>
          </a:stretch>
        </p:blipFill>
        <p:spPr>
          <a:xfrm>
            <a:off x="11669950" y="6539229"/>
            <a:ext cx="256523" cy="256523"/>
          </a:xfrm>
          <a:prstGeom prst="rect">
            <a:avLst/>
          </a:prstGeom>
        </p:spPr>
      </p:pic>
      <p:sp>
        <p:nvSpPr>
          <p:cNvPr id="11" name="Rectangle: Rounded Corners 10">
            <a:extLst>
              <a:ext uri="{FF2B5EF4-FFF2-40B4-BE49-F238E27FC236}">
                <a16:creationId xmlns:a16="http://schemas.microsoft.com/office/drawing/2014/main" id="{32D9B7BC-AC2B-44AB-9299-9045A7E04C0C}"/>
              </a:ext>
            </a:extLst>
          </p:cNvPr>
          <p:cNvSpPr/>
          <p:nvPr/>
        </p:nvSpPr>
        <p:spPr>
          <a:xfrm>
            <a:off x="9902371" y="62248"/>
            <a:ext cx="2144486" cy="578882"/>
          </a:xfrm>
          <a:prstGeom prst="roundRect">
            <a:avLst/>
          </a:prstGeom>
          <a:solidFill>
            <a:sysClr val="window" lastClr="FFFFFF"/>
          </a:solidFill>
          <a:ln>
            <a:solidFill>
              <a:srgbClr val="78AF74">
                <a:lumMod val="75000"/>
              </a:srgbClr>
            </a:solidFill>
          </a:ln>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err="1">
                <a:ln>
                  <a:noFill/>
                </a:ln>
                <a:solidFill>
                  <a:srgbClr val="78AF74">
                    <a:lumMod val="50000"/>
                  </a:srgbClr>
                </a:solidFill>
                <a:effectLst/>
                <a:uLnTx/>
                <a:uFillTx/>
                <a:latin typeface="Tahoma" panose="020B0604030504040204" pitchFamily="34" charset="0"/>
                <a:ea typeface="Tahoma" panose="020B0604030504040204" pitchFamily="34" charset="0"/>
                <a:cs typeface="Tahoma" panose="020B0604030504040204" pitchFamily="34" charset="0"/>
              </a:rPr>
              <a:t>Đọc</a:t>
            </a:r>
            <a:r>
              <a:rPr kumimoji="0" lang="en-US" sz="2800" b="1" i="0" u="none" strike="noStrike" kern="0" cap="none" spc="0" normalizeH="0" baseline="0" noProof="0" dirty="0">
                <a:ln>
                  <a:noFill/>
                </a:ln>
                <a:solidFill>
                  <a:srgbClr val="78AF74">
                    <a:lumMod val="50000"/>
                  </a:srgbClr>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800" b="1" i="0" u="none" strike="noStrike" kern="0" cap="none" spc="0" normalizeH="0" baseline="0" noProof="0" dirty="0" err="1">
                <a:ln>
                  <a:noFill/>
                </a:ln>
                <a:solidFill>
                  <a:srgbClr val="78AF74">
                    <a:lumMod val="50000"/>
                  </a:srgbClr>
                </a:solidFill>
                <a:effectLst/>
                <a:uLnTx/>
                <a:uFillTx/>
                <a:latin typeface="Tahoma" panose="020B0604030504040204" pitchFamily="34" charset="0"/>
                <a:ea typeface="Tahoma" panose="020B0604030504040204" pitchFamily="34" charset="0"/>
                <a:cs typeface="Tahoma" panose="020B0604030504040204" pitchFamily="34" charset="0"/>
              </a:rPr>
              <a:t>mẫu</a:t>
            </a:r>
            <a:endParaRPr kumimoji="0" lang="en-US" sz="2800" b="1" i="0" u="none" strike="noStrike" kern="0" cap="none" spc="0" normalizeH="0" baseline="0" noProof="0" dirty="0">
              <a:ln>
                <a:noFill/>
              </a:ln>
              <a:solidFill>
                <a:srgbClr val="78AF74">
                  <a:lumMod val="50000"/>
                </a:srgbClr>
              </a:solidFill>
              <a:effectLst/>
              <a:uLnTx/>
              <a:uFillTx/>
              <a:latin typeface="Tahoma" panose="020B0604030504040204" pitchFamily="34" charset="0"/>
              <a:ea typeface="Tahoma" panose="020B0604030504040204" pitchFamily="34" charset="0"/>
              <a:cs typeface="Tahoma" panose="020B0604030504040204" pitchFamily="34" charset="0"/>
            </a:endParaRPr>
          </a:p>
        </p:txBody>
      </p:sp>
    </p:spTree>
    <p:custDataLst>
      <p:tags r:id="rId1"/>
    </p:custDataLst>
    <p:extLst>
      <p:ext uri="{BB962C8B-B14F-4D97-AF65-F5344CB8AC3E}">
        <p14:creationId xmlns:p14="http://schemas.microsoft.com/office/powerpoint/2010/main" val="2789107685"/>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026"/>
                                        </p:tgtEl>
                                      </p:cBhvr>
                                    </p:animEffect>
                                    <p:set>
                                      <p:cBhvr>
                                        <p:cTn id="7" dur="1" fill="hold">
                                          <p:stCondLst>
                                            <p:cond delay="499"/>
                                          </p:stCondLst>
                                        </p:cTn>
                                        <p:tgtEl>
                                          <p:spTgt spid="1026"/>
                                        </p:tgtEl>
                                        <p:attrNameLst>
                                          <p:attrName>style.visibility</p:attrName>
                                        </p:attrNameLst>
                                      </p:cBhvr>
                                      <p:to>
                                        <p:strVal val="hidden"/>
                                      </p:to>
                                    </p:se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par>
                                <p:cTn id="11" presetID="10" presetClass="entr" presetSubtype="0" fill="hold" grpId="1"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barn(inVertical)">
                                      <p:cBhvr>
                                        <p:cTn id="21" dur="500"/>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mediacall" presetSubtype="0" fill="hold" nodeType="clickEffect">
                                  <p:stCondLst>
                                    <p:cond delay="0"/>
                                  </p:stCondLst>
                                  <p:childTnLst>
                                    <p:cmd type="call" cmd="playFrom(0.0)">
                                      <p:cBhvr>
                                        <p:cTn id="25" dur="4566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26" fill="hold" display="0">
                  <p:stCondLst>
                    <p:cond delay="indefinite"/>
                  </p:stCondLst>
                  <p:endCondLst>
                    <p:cond evt="onStopAudio" delay="0">
                      <p:tgtEl>
                        <p:sldTgt/>
                      </p:tgtEl>
                    </p:cond>
                  </p:endCondLst>
                </p:cTn>
                <p:tgtEl>
                  <p:spTgt spid="2"/>
                </p:tgtEl>
              </p:cMediaNode>
            </p:audio>
          </p:childTnLst>
        </p:cTn>
      </p:par>
    </p:tnLst>
    <p:bldLst>
      <p:bldP spid="6" grpId="0"/>
      <p:bldP spid="7" grpId="0"/>
      <p:bldP spid="7" grpId="1"/>
      <p:bldP spid="8" grpId="0"/>
      <p:bldP spid="1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1">
            <a:extLst>
              <a:ext uri="{FF2B5EF4-FFF2-40B4-BE49-F238E27FC236}">
                <a16:creationId xmlns:a16="http://schemas.microsoft.com/office/drawing/2014/main" id="{CAF44DC9-9FFE-4FFB-9941-F5159A6F3559}"/>
              </a:ext>
            </a:extLst>
          </p:cNvPr>
          <p:cNvPicPr>
            <a:picLocks noChangeAspect="1"/>
          </p:cNvPicPr>
          <p:nvPr/>
        </p:nvPicPr>
        <p:blipFill rotWithShape="1">
          <a:blip r:embed="rId6">
            <a:extLst>
              <a:ext uri="{28A0092B-C50C-407E-A947-70E740481C1C}">
                <a14:useLocalDpi xmlns:a14="http://schemas.microsoft.com/office/drawing/2010/main" val="0"/>
              </a:ext>
            </a:extLst>
          </a:blip>
          <a:srcRect l="1256" b="9190"/>
          <a:stretch/>
        </p:blipFill>
        <p:spPr>
          <a:xfrm>
            <a:off x="0" y="0"/>
            <a:ext cx="12190526" cy="6858000"/>
          </a:xfrm>
          <a:prstGeom prst="rect">
            <a:avLst/>
          </a:prstGeom>
        </p:spPr>
      </p:pic>
      <p:sp>
        <p:nvSpPr>
          <p:cNvPr id="3" name="圆角矩形 2"/>
          <p:cNvSpPr/>
          <p:nvPr/>
        </p:nvSpPr>
        <p:spPr>
          <a:xfrm>
            <a:off x="137693" y="318770"/>
            <a:ext cx="11915140" cy="6220460"/>
          </a:xfrm>
          <a:prstGeom prst="roundRect">
            <a:avLst>
              <a:gd name="adj" fmla="val 595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6" name="Text Box 4">
            <a:extLst>
              <a:ext uri="{FF2B5EF4-FFF2-40B4-BE49-F238E27FC236}">
                <a16:creationId xmlns:a16="http://schemas.microsoft.com/office/drawing/2014/main" id="{938DA89B-88D5-4B79-9CD3-BF7072B357AC}"/>
              </a:ext>
            </a:extLst>
          </p:cNvPr>
          <p:cNvSpPr txBox="1"/>
          <p:nvPr/>
        </p:nvSpPr>
        <p:spPr>
          <a:xfrm>
            <a:off x="253920" y="683747"/>
            <a:ext cx="11628274" cy="5171737"/>
          </a:xfrm>
          <a:prstGeom prst="rect">
            <a:avLst/>
          </a:prstGeom>
          <a:noFill/>
        </p:spPr>
        <p:txBody>
          <a:bodyPr wrap="square" rtlCol="0">
            <a:spAutoFit/>
          </a:bodyPr>
          <a:lstStyle/>
          <a:p>
            <a:pPr indent="457200" algn="just">
              <a:lnSpc>
                <a:spcPct val="150000"/>
              </a:lnSpc>
              <a:defRPr/>
            </a:pPr>
            <a:r>
              <a:rPr lang="en-US" sz="3200" dirty="0" err="1">
                <a:solidFill>
                  <a:prstClr val="black"/>
                </a:solidFill>
                <a:latin typeface="Arial-Rounded" panose="020B0500000000000000" charset="0"/>
                <a:cs typeface="Arial-Rounded" panose="020B0500000000000000" charset="0"/>
              </a:rPr>
              <a:t>Thế</a:t>
            </a:r>
            <a:r>
              <a:rPr lang="en-US" sz="3200" dirty="0">
                <a:solidFill>
                  <a:prstClr val="black"/>
                </a:solidFill>
                <a:latin typeface="Arial-Rounded" panose="020B0500000000000000" charset="0"/>
                <a:cs typeface="Arial-Rounded" panose="020B0500000000000000" charset="0"/>
              </a:rPr>
              <a:t> </a:t>
            </a:r>
            <a:r>
              <a:rPr lang="en-US" sz="3200" dirty="0" err="1">
                <a:solidFill>
                  <a:prstClr val="black"/>
                </a:solidFill>
                <a:latin typeface="Arial-Rounded" panose="020B0500000000000000" charset="0"/>
                <a:cs typeface="Arial-Rounded" panose="020B0500000000000000" charset="0"/>
              </a:rPr>
              <a:t>rồi</a:t>
            </a:r>
            <a:r>
              <a:rPr lang="en-US" sz="3200" dirty="0">
                <a:solidFill>
                  <a:prstClr val="black"/>
                </a:solidFill>
                <a:latin typeface="Arial-Rounded" panose="020B0500000000000000" charset="0"/>
                <a:cs typeface="Arial-Rounded" panose="020B0500000000000000" charset="0"/>
              </a:rPr>
              <a:t>, </a:t>
            </a:r>
            <a:r>
              <a:rPr lang="en-US" sz="3200" dirty="0" err="1">
                <a:solidFill>
                  <a:prstClr val="black"/>
                </a:solidFill>
                <a:latin typeface="Arial-Rounded" panose="020B0500000000000000" charset="0"/>
                <a:cs typeface="Arial-Rounded" panose="020B0500000000000000" charset="0"/>
              </a:rPr>
              <a:t>én</a:t>
            </a:r>
            <a:r>
              <a:rPr lang="en-US" sz="3200" dirty="0">
                <a:solidFill>
                  <a:prstClr val="black"/>
                </a:solidFill>
                <a:latin typeface="Arial-Rounded" panose="020B0500000000000000" charset="0"/>
                <a:cs typeface="Arial-Rounded" panose="020B0500000000000000" charset="0"/>
              </a:rPr>
              <a:t> </a:t>
            </a:r>
            <a:r>
              <a:rPr lang="en-US" sz="3200" dirty="0" err="1">
                <a:solidFill>
                  <a:prstClr val="black"/>
                </a:solidFill>
                <a:latin typeface="Arial-Rounded" panose="020B0500000000000000" charset="0"/>
                <a:cs typeface="Arial-Rounded" panose="020B0500000000000000" charset="0"/>
              </a:rPr>
              <a:t>nâu</a:t>
            </a:r>
            <a:r>
              <a:rPr lang="en-US" sz="3200" dirty="0">
                <a:solidFill>
                  <a:prstClr val="black"/>
                </a:solidFill>
                <a:latin typeface="Arial-Rounded" panose="020B0500000000000000" charset="0"/>
                <a:cs typeface="Arial-Rounded" panose="020B0500000000000000" charset="0"/>
              </a:rPr>
              <a:t> </a:t>
            </a:r>
            <a:r>
              <a:rPr lang="en-US" sz="3200" dirty="0" err="1">
                <a:solidFill>
                  <a:prstClr val="black"/>
                </a:solidFill>
                <a:latin typeface="Arial-Rounded" panose="020B0500000000000000" charset="0"/>
                <a:cs typeface="Arial-Rounded" panose="020B0500000000000000" charset="0"/>
              </a:rPr>
              <a:t>gọi</a:t>
            </a:r>
            <a:r>
              <a:rPr lang="en-US" sz="3200" dirty="0">
                <a:solidFill>
                  <a:prstClr val="black"/>
                </a:solidFill>
                <a:latin typeface="Arial-Rounded" panose="020B0500000000000000" charset="0"/>
                <a:cs typeface="Arial-Rounded" panose="020B0500000000000000" charset="0"/>
              </a:rPr>
              <a:t> </a:t>
            </a:r>
            <a:r>
              <a:rPr lang="en-US" sz="3200" dirty="0" err="1">
                <a:solidFill>
                  <a:prstClr val="black"/>
                </a:solidFill>
                <a:latin typeface="Arial-Rounded" panose="020B0500000000000000" charset="0"/>
                <a:cs typeface="Arial-Rounded" panose="020B0500000000000000" charset="0"/>
              </a:rPr>
              <a:t>thêm</a:t>
            </a:r>
            <a:r>
              <a:rPr lang="en-US" sz="3200" dirty="0">
                <a:solidFill>
                  <a:prstClr val="black"/>
                </a:solidFill>
                <a:latin typeface="Arial-Rounded" panose="020B0500000000000000" charset="0"/>
                <a:cs typeface="Arial-Rounded" panose="020B0500000000000000" charset="0"/>
              </a:rPr>
              <a:t> </a:t>
            </a:r>
            <a:r>
              <a:rPr lang="en-US" sz="3200" dirty="0" err="1">
                <a:solidFill>
                  <a:prstClr val="black"/>
                </a:solidFill>
                <a:latin typeface="Arial-Rounded" panose="020B0500000000000000" charset="0"/>
                <a:cs typeface="Arial-Rounded" panose="020B0500000000000000" charset="0"/>
              </a:rPr>
              <a:t>rất</a:t>
            </a:r>
            <a:r>
              <a:rPr lang="en-US" sz="3200" dirty="0">
                <a:solidFill>
                  <a:prstClr val="black"/>
                </a:solidFill>
                <a:latin typeface="Arial-Rounded" panose="020B0500000000000000" charset="0"/>
                <a:cs typeface="Arial-Rounded" panose="020B0500000000000000" charset="0"/>
              </a:rPr>
              <a:t> </a:t>
            </a:r>
            <a:r>
              <a:rPr lang="en-US" sz="3200" dirty="0" err="1">
                <a:solidFill>
                  <a:prstClr val="black"/>
                </a:solidFill>
                <a:latin typeface="Arial-Rounded" panose="020B0500000000000000" charset="0"/>
                <a:cs typeface="Arial-Rounded" panose="020B0500000000000000" charset="0"/>
              </a:rPr>
              <a:t>nhiều</a:t>
            </a:r>
            <a:r>
              <a:rPr lang="en-US" sz="3200" dirty="0">
                <a:solidFill>
                  <a:prstClr val="black"/>
                </a:solidFill>
                <a:latin typeface="Arial-Rounded" panose="020B0500000000000000" charset="0"/>
                <a:cs typeface="Arial-Rounded" panose="020B0500000000000000" charset="0"/>
              </a:rPr>
              <a:t> </a:t>
            </a:r>
            <a:r>
              <a:rPr lang="en-US" sz="3200" dirty="0" err="1">
                <a:solidFill>
                  <a:prstClr val="black"/>
                </a:solidFill>
                <a:latin typeface="Arial-Rounded" panose="020B0500000000000000" charset="0"/>
                <a:cs typeface="Arial-Rounded" panose="020B0500000000000000" charset="0"/>
              </a:rPr>
              <a:t>bạn</a:t>
            </a:r>
            <a:r>
              <a:rPr lang="en-US" sz="3200" dirty="0">
                <a:solidFill>
                  <a:prstClr val="black"/>
                </a:solidFill>
                <a:latin typeface="Arial-Rounded" panose="020B0500000000000000" charset="0"/>
                <a:cs typeface="Arial-Rounded" panose="020B0500000000000000" charset="0"/>
              </a:rPr>
              <a:t> </a:t>
            </a:r>
            <a:r>
              <a:rPr lang="en-US" sz="3200" dirty="0" err="1">
                <a:solidFill>
                  <a:prstClr val="black"/>
                </a:solidFill>
                <a:latin typeface="Arial-Rounded" panose="020B0500000000000000" charset="0"/>
                <a:cs typeface="Arial-Rounded" panose="020B0500000000000000" charset="0"/>
              </a:rPr>
              <a:t>của</a:t>
            </a:r>
            <a:r>
              <a:rPr lang="en-US" sz="3200" dirty="0">
                <a:solidFill>
                  <a:prstClr val="black"/>
                </a:solidFill>
                <a:latin typeface="Arial-Rounded" panose="020B0500000000000000" charset="0"/>
                <a:cs typeface="Arial-Rounded" panose="020B0500000000000000" charset="0"/>
              </a:rPr>
              <a:t> </a:t>
            </a:r>
            <a:r>
              <a:rPr lang="en-US" sz="3200" dirty="0" err="1">
                <a:solidFill>
                  <a:prstClr val="black"/>
                </a:solidFill>
                <a:latin typeface="Arial-Rounded" panose="020B0500000000000000" charset="0"/>
                <a:cs typeface="Arial-Rounded" panose="020B0500000000000000" charset="0"/>
              </a:rPr>
              <a:t>mình</a:t>
            </a:r>
            <a:r>
              <a:rPr lang="en-US" sz="3200" dirty="0">
                <a:solidFill>
                  <a:prstClr val="black"/>
                </a:solidFill>
                <a:latin typeface="Arial-Rounded" panose="020B0500000000000000" charset="0"/>
                <a:cs typeface="Arial-Rounded" panose="020B0500000000000000" charset="0"/>
              </a:rPr>
              <a:t>. </a:t>
            </a:r>
            <a:r>
              <a:rPr lang="en-US" sz="3200" dirty="0" err="1">
                <a:solidFill>
                  <a:prstClr val="black"/>
                </a:solidFill>
                <a:latin typeface="Arial-Rounded" panose="020B0500000000000000" charset="0"/>
                <a:cs typeface="Arial-Rounded" panose="020B0500000000000000" charset="0"/>
              </a:rPr>
              <a:t>Suốt</a:t>
            </a:r>
            <a:r>
              <a:rPr lang="en-US" sz="3200" dirty="0">
                <a:solidFill>
                  <a:prstClr val="black"/>
                </a:solidFill>
                <a:latin typeface="Arial-Rounded" panose="020B0500000000000000" charset="0"/>
                <a:cs typeface="Arial-Rounded" panose="020B0500000000000000" charset="0"/>
              </a:rPr>
              <a:t> </a:t>
            </a:r>
            <a:r>
              <a:rPr lang="en-US" sz="3200" dirty="0" err="1">
                <a:solidFill>
                  <a:prstClr val="black"/>
                </a:solidFill>
                <a:latin typeface="Arial-Rounded" panose="020B0500000000000000" charset="0"/>
                <a:cs typeface="Arial-Rounded" panose="020B0500000000000000" charset="0"/>
              </a:rPr>
              <a:t>đêm</a:t>
            </a:r>
            <a:r>
              <a:rPr lang="en-US" sz="3200" dirty="0">
                <a:solidFill>
                  <a:prstClr val="black"/>
                </a:solidFill>
                <a:latin typeface="Arial-Rounded" panose="020B0500000000000000" charset="0"/>
                <a:cs typeface="Arial-Rounded" panose="020B0500000000000000" charset="0"/>
              </a:rPr>
              <a:t>, </a:t>
            </a:r>
            <a:r>
              <a:rPr lang="en-US" sz="3200" dirty="0" err="1">
                <a:solidFill>
                  <a:prstClr val="black"/>
                </a:solidFill>
                <a:latin typeface="Arial-Rounded" panose="020B0500000000000000" charset="0"/>
                <a:cs typeface="Arial-Rounded" panose="020B0500000000000000" charset="0"/>
              </a:rPr>
              <a:t>cả</a:t>
            </a:r>
            <a:r>
              <a:rPr lang="en-US" sz="3200" dirty="0">
                <a:solidFill>
                  <a:prstClr val="black"/>
                </a:solidFill>
                <a:latin typeface="Arial-Rounded" panose="020B0500000000000000" charset="0"/>
                <a:cs typeface="Arial-Rounded" panose="020B0500000000000000" charset="0"/>
              </a:rPr>
              <a:t> </a:t>
            </a:r>
            <a:r>
              <a:rPr lang="en-US" sz="3200" dirty="0" err="1">
                <a:solidFill>
                  <a:prstClr val="black"/>
                </a:solidFill>
                <a:latin typeface="Arial-Rounded" panose="020B0500000000000000" charset="0"/>
                <a:cs typeface="Arial-Rounded" panose="020B0500000000000000" charset="0"/>
              </a:rPr>
              <a:t>đàn</a:t>
            </a:r>
            <a:r>
              <a:rPr lang="en-US" sz="3200" dirty="0">
                <a:solidFill>
                  <a:prstClr val="black"/>
                </a:solidFill>
                <a:latin typeface="Arial-Rounded" panose="020B0500000000000000" charset="0"/>
                <a:cs typeface="Arial-Rounded" panose="020B0500000000000000" charset="0"/>
              </a:rPr>
              <a:t> </a:t>
            </a:r>
            <a:r>
              <a:rPr lang="en-US" sz="3200" dirty="0" err="1">
                <a:solidFill>
                  <a:prstClr val="black"/>
                </a:solidFill>
                <a:latin typeface="Arial-Rounded" panose="020B0500000000000000" charset="0"/>
                <a:cs typeface="Arial-Rounded" panose="020B0500000000000000" charset="0"/>
              </a:rPr>
              <a:t>én</a:t>
            </a:r>
            <a:r>
              <a:rPr lang="en-US" sz="3200" dirty="0">
                <a:solidFill>
                  <a:prstClr val="black"/>
                </a:solidFill>
                <a:latin typeface="Arial-Rounded" panose="020B0500000000000000" charset="0"/>
                <a:cs typeface="Arial-Rounded" panose="020B0500000000000000" charset="0"/>
              </a:rPr>
              <a:t> ra </a:t>
            </a:r>
            <a:r>
              <a:rPr lang="en-US" sz="3200" dirty="0" err="1">
                <a:solidFill>
                  <a:prstClr val="black"/>
                </a:solidFill>
                <a:latin typeface="Arial-Rounded" panose="020B0500000000000000" charset="0"/>
                <a:cs typeface="Arial-Rounded" panose="020B0500000000000000" charset="0"/>
              </a:rPr>
              <a:t>sức</a:t>
            </a:r>
            <a:r>
              <a:rPr lang="en-US" sz="3200" dirty="0">
                <a:solidFill>
                  <a:prstClr val="black"/>
                </a:solidFill>
                <a:latin typeface="Arial-Rounded" panose="020B0500000000000000" charset="0"/>
                <a:cs typeface="Arial-Rounded" panose="020B0500000000000000" charset="0"/>
              </a:rPr>
              <a:t> </a:t>
            </a:r>
            <a:r>
              <a:rPr lang="en-US" sz="3200" dirty="0" err="1">
                <a:solidFill>
                  <a:prstClr val="black"/>
                </a:solidFill>
                <a:latin typeface="Arial-Rounded" panose="020B0500000000000000" charset="0"/>
                <a:cs typeface="Arial-Rounded" panose="020B0500000000000000" charset="0"/>
              </a:rPr>
              <a:t>đi</a:t>
            </a:r>
            <a:r>
              <a:rPr lang="en-US" sz="3200" dirty="0">
                <a:solidFill>
                  <a:prstClr val="black"/>
                </a:solidFill>
                <a:latin typeface="Arial-Rounded" panose="020B0500000000000000" charset="0"/>
                <a:cs typeface="Arial-Rounded" panose="020B0500000000000000" charset="0"/>
              </a:rPr>
              <a:t> </a:t>
            </a:r>
            <a:r>
              <a:rPr lang="en-US" sz="3200" dirty="0" err="1">
                <a:solidFill>
                  <a:prstClr val="black"/>
                </a:solidFill>
                <a:latin typeface="Arial-Rounded" panose="020B0500000000000000" charset="0"/>
                <a:cs typeface="Arial-Rounded" panose="020B0500000000000000" charset="0"/>
              </a:rPr>
              <a:t>tìm</a:t>
            </a:r>
            <a:r>
              <a:rPr lang="en-US" sz="3200" dirty="0">
                <a:solidFill>
                  <a:prstClr val="black"/>
                </a:solidFill>
                <a:latin typeface="Arial-Rounded" panose="020B0500000000000000" charset="0"/>
                <a:cs typeface="Arial-Rounded" panose="020B0500000000000000" charset="0"/>
              </a:rPr>
              <a:t> </a:t>
            </a:r>
            <a:r>
              <a:rPr lang="en-US" sz="3200" dirty="0" err="1">
                <a:solidFill>
                  <a:prstClr val="black"/>
                </a:solidFill>
                <a:latin typeface="Arial-Rounded" panose="020B0500000000000000" charset="0"/>
                <a:cs typeface="Arial-Rounded" panose="020B0500000000000000" charset="0"/>
              </a:rPr>
              <a:t>cỏ</a:t>
            </a:r>
            <a:r>
              <a:rPr lang="en-US" sz="3200" dirty="0">
                <a:solidFill>
                  <a:prstClr val="black"/>
                </a:solidFill>
                <a:latin typeface="Arial-Rounded" panose="020B0500000000000000" charset="0"/>
                <a:cs typeface="Arial-Rounded" panose="020B0500000000000000" charset="0"/>
              </a:rPr>
              <a:t> </a:t>
            </a:r>
            <a:r>
              <a:rPr lang="en-US" sz="3200" dirty="0" err="1">
                <a:solidFill>
                  <a:prstClr val="black"/>
                </a:solidFill>
                <a:latin typeface="Arial-Rounded" panose="020B0500000000000000" charset="0"/>
                <a:cs typeface="Arial-Rounded" panose="020B0500000000000000" charset="0"/>
              </a:rPr>
              <a:t>khô</a:t>
            </a:r>
            <a:r>
              <a:rPr lang="en-US" sz="3200" dirty="0">
                <a:solidFill>
                  <a:prstClr val="black"/>
                </a:solidFill>
                <a:latin typeface="Arial-Rounded" panose="020B0500000000000000" charset="0"/>
                <a:cs typeface="Arial-Rounded" panose="020B0500000000000000" charset="0"/>
              </a:rPr>
              <a:t> </a:t>
            </a:r>
            <a:r>
              <a:rPr lang="en-US" sz="3200" dirty="0" err="1">
                <a:solidFill>
                  <a:prstClr val="black"/>
                </a:solidFill>
                <a:latin typeface="Arial-Rounded" panose="020B0500000000000000" charset="0"/>
                <a:cs typeface="Arial-Rounded" panose="020B0500000000000000" charset="0"/>
              </a:rPr>
              <a:t>tết</a:t>
            </a:r>
            <a:r>
              <a:rPr lang="en-US" sz="3200" dirty="0">
                <a:solidFill>
                  <a:prstClr val="black"/>
                </a:solidFill>
                <a:latin typeface="Arial-Rounded" panose="020B0500000000000000" charset="0"/>
                <a:cs typeface="Arial-Rounded" panose="020B0500000000000000" charset="0"/>
              </a:rPr>
              <a:t> </a:t>
            </a:r>
            <a:r>
              <a:rPr lang="en-US" sz="3200" dirty="0" err="1">
                <a:solidFill>
                  <a:prstClr val="black"/>
                </a:solidFill>
                <a:latin typeface="Arial-Rounded" panose="020B0500000000000000" charset="0"/>
                <a:cs typeface="Arial-Rounded" panose="020B0500000000000000" charset="0"/>
              </a:rPr>
              <a:t>thành</a:t>
            </a:r>
            <a:r>
              <a:rPr lang="en-US" sz="3200" dirty="0">
                <a:solidFill>
                  <a:prstClr val="black"/>
                </a:solidFill>
                <a:latin typeface="Arial-Rounded" panose="020B0500000000000000" charset="0"/>
                <a:cs typeface="Arial-Rounded" panose="020B0500000000000000" charset="0"/>
              </a:rPr>
              <a:t> </a:t>
            </a:r>
            <a:r>
              <a:rPr lang="en-US" sz="3200" dirty="0" err="1">
                <a:solidFill>
                  <a:prstClr val="black"/>
                </a:solidFill>
                <a:latin typeface="Arial-Rounded" panose="020B0500000000000000" charset="0"/>
                <a:cs typeface="Arial-Rounded" panose="020B0500000000000000" charset="0"/>
              </a:rPr>
              <a:t>dòng</a:t>
            </a:r>
            <a:r>
              <a:rPr lang="en-US" sz="3200" dirty="0">
                <a:solidFill>
                  <a:prstClr val="black"/>
                </a:solidFill>
                <a:latin typeface="Arial-Rounded" panose="020B0500000000000000" charset="0"/>
                <a:cs typeface="Arial-Rounded" panose="020B0500000000000000" charset="0"/>
              </a:rPr>
              <a:t> </a:t>
            </a:r>
            <a:r>
              <a:rPr lang="en-US" sz="3200" dirty="0" err="1">
                <a:solidFill>
                  <a:prstClr val="black"/>
                </a:solidFill>
                <a:latin typeface="Arial-Rounded" panose="020B0500000000000000" charset="0"/>
                <a:cs typeface="Arial-Rounded" panose="020B0500000000000000" charset="0"/>
              </a:rPr>
              <a:t>chữ</a:t>
            </a:r>
            <a:r>
              <a:rPr lang="en-US" sz="3200" dirty="0">
                <a:solidFill>
                  <a:prstClr val="black"/>
                </a:solidFill>
                <a:latin typeface="Arial-Rounded" panose="020B0500000000000000" charset="0"/>
                <a:cs typeface="Arial-Rounded" panose="020B0500000000000000" charset="0"/>
              </a:rPr>
              <a:t> “</a:t>
            </a:r>
            <a:r>
              <a:rPr lang="en-US" sz="3200" dirty="0" err="1">
                <a:solidFill>
                  <a:prstClr val="black"/>
                </a:solidFill>
                <a:latin typeface="Arial-Rounded" panose="020B0500000000000000" charset="0"/>
                <a:cs typeface="Arial-Rounded" panose="020B0500000000000000" charset="0"/>
              </a:rPr>
              <a:t>Không</a:t>
            </a:r>
            <a:r>
              <a:rPr lang="en-US" sz="3200" dirty="0">
                <a:solidFill>
                  <a:prstClr val="black"/>
                </a:solidFill>
                <a:latin typeface="Arial-Rounded" panose="020B0500000000000000" charset="0"/>
                <a:cs typeface="Arial-Rounded" panose="020B0500000000000000" charset="0"/>
              </a:rPr>
              <a:t> </a:t>
            </a:r>
            <a:r>
              <a:rPr lang="en-US" sz="3200" dirty="0" err="1">
                <a:solidFill>
                  <a:prstClr val="black"/>
                </a:solidFill>
                <a:latin typeface="Arial-Rounded" panose="020B0500000000000000" charset="0"/>
                <a:cs typeface="Arial-Rounded" panose="020B0500000000000000" charset="0"/>
              </a:rPr>
              <a:t>dẫm</a:t>
            </a:r>
            <a:r>
              <a:rPr lang="en-US" sz="3200" dirty="0">
                <a:solidFill>
                  <a:prstClr val="black"/>
                </a:solidFill>
                <a:latin typeface="Arial-Rounded" panose="020B0500000000000000" charset="0"/>
                <a:cs typeface="Arial-Rounded" panose="020B0500000000000000" charset="0"/>
              </a:rPr>
              <a:t> </a:t>
            </a:r>
            <a:r>
              <a:rPr lang="en-US" sz="3200" dirty="0" err="1">
                <a:solidFill>
                  <a:prstClr val="black"/>
                </a:solidFill>
                <a:latin typeface="Arial-Rounded" panose="020B0500000000000000" charset="0"/>
                <a:cs typeface="Arial-Rounded" panose="020B0500000000000000" charset="0"/>
              </a:rPr>
              <a:t>chân</a:t>
            </a:r>
            <a:r>
              <a:rPr lang="en-US" sz="3200" dirty="0">
                <a:solidFill>
                  <a:prstClr val="black"/>
                </a:solidFill>
                <a:latin typeface="Arial-Rounded" panose="020B0500000000000000" charset="0"/>
                <a:cs typeface="Arial-Rounded" panose="020B0500000000000000" charset="0"/>
              </a:rPr>
              <a:t> </a:t>
            </a:r>
            <a:r>
              <a:rPr lang="en-US" sz="3200" dirty="0" err="1">
                <a:solidFill>
                  <a:prstClr val="black"/>
                </a:solidFill>
                <a:latin typeface="Arial-Rounded" panose="020B0500000000000000" charset="0"/>
                <a:cs typeface="Arial-Rounded" panose="020B0500000000000000" charset="0"/>
              </a:rPr>
              <a:t>lên</a:t>
            </a:r>
            <a:r>
              <a:rPr lang="en-US" sz="3200" dirty="0">
                <a:solidFill>
                  <a:prstClr val="black"/>
                </a:solidFill>
                <a:latin typeface="Arial-Rounded" panose="020B0500000000000000" charset="0"/>
                <a:cs typeface="Arial-Rounded" panose="020B0500000000000000" charset="0"/>
              </a:rPr>
              <a:t> </a:t>
            </a:r>
            <a:r>
              <a:rPr lang="en-US" sz="3200" dirty="0" err="1">
                <a:solidFill>
                  <a:prstClr val="black"/>
                </a:solidFill>
                <a:latin typeface="Arial-Rounded" panose="020B0500000000000000" charset="0"/>
                <a:cs typeface="Arial-Rounded" panose="020B0500000000000000" charset="0"/>
              </a:rPr>
              <a:t>cỏ</a:t>
            </a:r>
            <a:r>
              <a:rPr lang="en-US" sz="3200" dirty="0">
                <a:solidFill>
                  <a:prstClr val="black"/>
                </a:solidFill>
                <a:latin typeface="Arial-Rounded" panose="020B0500000000000000" charset="0"/>
                <a:cs typeface="Arial-Rounded" panose="020B0500000000000000" charset="0"/>
              </a:rPr>
              <a:t>!” </a:t>
            </a:r>
            <a:r>
              <a:rPr lang="en-US" sz="3200" dirty="0" err="1">
                <a:solidFill>
                  <a:prstClr val="black"/>
                </a:solidFill>
                <a:latin typeface="Arial-Rounded" panose="020B0500000000000000" charset="0"/>
                <a:cs typeface="Arial-Rounded" panose="020B0500000000000000" charset="0"/>
              </a:rPr>
              <a:t>đặt</a:t>
            </a:r>
            <a:r>
              <a:rPr lang="en-US" sz="3200" dirty="0">
                <a:solidFill>
                  <a:prstClr val="black"/>
                </a:solidFill>
                <a:latin typeface="Arial-Rounded" panose="020B0500000000000000" charset="0"/>
                <a:cs typeface="Arial-Rounded" panose="020B0500000000000000" charset="0"/>
              </a:rPr>
              <a:t> </a:t>
            </a:r>
            <a:r>
              <a:rPr lang="en-US" sz="3200" dirty="0" err="1">
                <a:solidFill>
                  <a:prstClr val="black"/>
                </a:solidFill>
                <a:latin typeface="Arial-Rounded" panose="020B0500000000000000" charset="0"/>
                <a:cs typeface="Arial-Rounded" panose="020B0500000000000000" charset="0"/>
              </a:rPr>
              <a:t>bên</a:t>
            </a:r>
            <a:r>
              <a:rPr lang="en-US" sz="3200" dirty="0">
                <a:solidFill>
                  <a:prstClr val="black"/>
                </a:solidFill>
                <a:latin typeface="Arial-Rounded" panose="020B0500000000000000" charset="0"/>
                <a:cs typeface="Arial-Rounded" panose="020B0500000000000000" charset="0"/>
              </a:rPr>
              <a:t> </a:t>
            </a:r>
            <a:r>
              <a:rPr lang="en-US" sz="3200" dirty="0" err="1">
                <a:solidFill>
                  <a:prstClr val="black"/>
                </a:solidFill>
                <a:latin typeface="Arial-Rounded" panose="020B0500000000000000" charset="0"/>
                <a:cs typeface="Arial-Rounded" panose="020B0500000000000000" charset="0"/>
              </a:rPr>
              <a:t>cạnh</a:t>
            </a:r>
            <a:r>
              <a:rPr lang="en-US" sz="3200" dirty="0">
                <a:solidFill>
                  <a:prstClr val="black"/>
                </a:solidFill>
                <a:latin typeface="Arial-Rounded" panose="020B0500000000000000" charset="0"/>
                <a:cs typeface="Arial-Rounded" panose="020B0500000000000000" charset="0"/>
              </a:rPr>
              <a:t> </a:t>
            </a:r>
            <a:r>
              <a:rPr lang="en-US" sz="3200" dirty="0" err="1">
                <a:solidFill>
                  <a:prstClr val="black"/>
                </a:solidFill>
                <a:latin typeface="Arial-Rounded" panose="020B0500000000000000" charset="0"/>
                <a:cs typeface="Arial-Rounded" panose="020B0500000000000000" charset="0"/>
              </a:rPr>
              <a:t>bãi</a:t>
            </a:r>
            <a:r>
              <a:rPr lang="en-US" sz="3200" dirty="0">
                <a:solidFill>
                  <a:prstClr val="black"/>
                </a:solidFill>
                <a:latin typeface="Arial-Rounded" panose="020B0500000000000000" charset="0"/>
                <a:cs typeface="Arial-Rounded" panose="020B0500000000000000" charset="0"/>
              </a:rPr>
              <a:t> </a:t>
            </a:r>
            <a:r>
              <a:rPr lang="en-US" sz="3200" dirty="0" err="1">
                <a:solidFill>
                  <a:prstClr val="black"/>
                </a:solidFill>
                <a:latin typeface="Arial-Rounded" panose="020B0500000000000000" charset="0"/>
                <a:cs typeface="Arial-Rounded" panose="020B0500000000000000" charset="0"/>
              </a:rPr>
              <a:t>cỏ</a:t>
            </a:r>
            <a:r>
              <a:rPr lang="en-US" sz="3200" dirty="0">
                <a:solidFill>
                  <a:prstClr val="black"/>
                </a:solidFill>
                <a:latin typeface="Arial-Rounded" panose="020B0500000000000000" charset="0"/>
                <a:cs typeface="Arial-Rounded" panose="020B0500000000000000" charset="0"/>
              </a:rPr>
              <a:t>. </a:t>
            </a:r>
            <a:r>
              <a:rPr lang="en-US" sz="3200" err="1">
                <a:solidFill>
                  <a:prstClr val="black"/>
                </a:solidFill>
                <a:latin typeface="Arial-Rounded" panose="020B0500000000000000" charset="0"/>
                <a:cs typeface="Arial-Rounded" panose="020B0500000000000000" charset="0"/>
              </a:rPr>
              <a:t>Xong</a:t>
            </a:r>
            <a:r>
              <a:rPr lang="en-US" sz="3200">
                <a:solidFill>
                  <a:prstClr val="black"/>
                </a:solidFill>
                <a:latin typeface="Arial-Rounded" panose="020B0500000000000000" charset="0"/>
                <a:cs typeface="Arial-Rounded" panose="020B0500000000000000" charset="0"/>
              </a:rPr>
              <a:t> việc, </a:t>
            </a:r>
            <a:r>
              <a:rPr lang="en-US" sz="3200" dirty="0" err="1">
                <a:solidFill>
                  <a:prstClr val="black"/>
                </a:solidFill>
                <a:latin typeface="Arial-Rounded" panose="020B0500000000000000" charset="0"/>
                <a:cs typeface="Arial-Rounded" panose="020B0500000000000000" charset="0"/>
              </a:rPr>
              <a:t>én</a:t>
            </a:r>
            <a:r>
              <a:rPr lang="en-US" sz="3200" dirty="0">
                <a:solidFill>
                  <a:prstClr val="black"/>
                </a:solidFill>
                <a:latin typeface="Arial-Rounded" panose="020B0500000000000000" charset="0"/>
                <a:cs typeface="Arial-Rounded" panose="020B0500000000000000" charset="0"/>
              </a:rPr>
              <a:t> </a:t>
            </a:r>
            <a:r>
              <a:rPr lang="en-US" sz="3200" dirty="0" err="1">
                <a:solidFill>
                  <a:prstClr val="black"/>
                </a:solidFill>
                <a:latin typeface="Arial-Rounded" panose="020B0500000000000000" charset="0"/>
                <a:cs typeface="Arial-Rounded" panose="020B0500000000000000" charset="0"/>
              </a:rPr>
              <a:t>nâu</a:t>
            </a:r>
            <a:r>
              <a:rPr lang="en-US" sz="3200" dirty="0">
                <a:solidFill>
                  <a:prstClr val="black"/>
                </a:solidFill>
                <a:latin typeface="Arial-Rounded" panose="020B0500000000000000" charset="0"/>
                <a:cs typeface="Arial-Rounded" panose="020B0500000000000000" charset="0"/>
              </a:rPr>
              <a:t> </a:t>
            </a:r>
            <a:r>
              <a:rPr lang="en-US" sz="3200" dirty="0" err="1">
                <a:solidFill>
                  <a:prstClr val="black"/>
                </a:solidFill>
                <a:latin typeface="Arial-Rounded" panose="020B0500000000000000" charset="0"/>
                <a:cs typeface="Arial-Rounded" panose="020B0500000000000000" charset="0"/>
              </a:rPr>
              <a:t>tươi</a:t>
            </a:r>
            <a:r>
              <a:rPr lang="en-US" sz="3200" dirty="0">
                <a:solidFill>
                  <a:prstClr val="black"/>
                </a:solidFill>
                <a:latin typeface="Arial-Rounded" panose="020B0500000000000000" charset="0"/>
                <a:cs typeface="Arial-Rounded" panose="020B0500000000000000" charset="0"/>
              </a:rPr>
              <a:t> </a:t>
            </a:r>
            <a:r>
              <a:rPr lang="en-US" sz="3200" dirty="0" err="1">
                <a:solidFill>
                  <a:prstClr val="black"/>
                </a:solidFill>
                <a:latin typeface="Arial-Rounded" panose="020B0500000000000000" charset="0"/>
                <a:cs typeface="Arial-Rounded" panose="020B0500000000000000" charset="0"/>
              </a:rPr>
              <a:t>cười</a:t>
            </a:r>
            <a:r>
              <a:rPr lang="en-US" sz="3200" dirty="0">
                <a:solidFill>
                  <a:prstClr val="black"/>
                </a:solidFill>
                <a:latin typeface="Arial-Rounded" panose="020B0500000000000000" charset="0"/>
                <a:cs typeface="Arial-Rounded" panose="020B0500000000000000" charset="0"/>
              </a:rPr>
              <a:t> </a:t>
            </a:r>
            <a:r>
              <a:rPr lang="en-US" sz="3200" dirty="0" err="1">
                <a:solidFill>
                  <a:prstClr val="black"/>
                </a:solidFill>
                <a:latin typeface="Arial-Rounded" panose="020B0500000000000000" charset="0"/>
                <a:cs typeface="Arial-Rounded" panose="020B0500000000000000" charset="0"/>
              </a:rPr>
              <a:t>bảo</a:t>
            </a:r>
            <a:r>
              <a:rPr lang="en-US" sz="3200" dirty="0">
                <a:solidFill>
                  <a:prstClr val="black"/>
                </a:solidFill>
                <a:latin typeface="Arial-Rounded" panose="020B0500000000000000" charset="0"/>
                <a:cs typeface="Arial-Rounded" panose="020B0500000000000000" charset="0"/>
              </a:rPr>
              <a:t> </a:t>
            </a:r>
            <a:r>
              <a:rPr lang="en-US" sz="3200" dirty="0" err="1">
                <a:solidFill>
                  <a:prstClr val="black"/>
                </a:solidFill>
                <a:latin typeface="Arial-Rounded" panose="020B0500000000000000" charset="0"/>
                <a:cs typeface="Arial-Rounded" panose="020B0500000000000000" charset="0"/>
              </a:rPr>
              <a:t>cỏ</a:t>
            </a:r>
            <a:r>
              <a:rPr lang="en-US" sz="3200" dirty="0">
                <a:solidFill>
                  <a:prstClr val="black"/>
                </a:solidFill>
                <a:latin typeface="Arial-Rounded" panose="020B0500000000000000" charset="0"/>
                <a:cs typeface="Arial-Rounded" panose="020B0500000000000000" charset="0"/>
              </a:rPr>
              <a:t> non:</a:t>
            </a:r>
          </a:p>
          <a:p>
            <a:pPr indent="457200" algn="just">
              <a:lnSpc>
                <a:spcPct val="150000"/>
              </a:lnSpc>
              <a:defRPr/>
            </a:pPr>
            <a:r>
              <a:rPr lang="en-US" sz="3200" dirty="0">
                <a:solidFill>
                  <a:prstClr val="black"/>
                </a:solidFill>
                <a:latin typeface="Arial-Rounded" panose="020B0500000000000000" charset="0"/>
                <a:cs typeface="Arial-Rounded" panose="020B0500000000000000" charset="0"/>
              </a:rPr>
              <a:t>- </a:t>
            </a:r>
            <a:r>
              <a:rPr lang="en-US" sz="3200" dirty="0" err="1">
                <a:solidFill>
                  <a:prstClr val="black"/>
                </a:solidFill>
                <a:latin typeface="Arial-Rounded" panose="020B0500000000000000" charset="0"/>
                <a:cs typeface="Arial-Rounded" panose="020B0500000000000000" charset="0"/>
              </a:rPr>
              <a:t>Từ</a:t>
            </a:r>
            <a:r>
              <a:rPr lang="en-US" sz="3200" dirty="0">
                <a:solidFill>
                  <a:prstClr val="black"/>
                </a:solidFill>
                <a:latin typeface="Arial-Rounded" panose="020B0500000000000000" charset="0"/>
                <a:cs typeface="Arial-Rounded" panose="020B0500000000000000" charset="0"/>
              </a:rPr>
              <a:t> nay </a:t>
            </a:r>
            <a:r>
              <a:rPr lang="en-US" sz="3200" dirty="0" err="1">
                <a:solidFill>
                  <a:prstClr val="black"/>
                </a:solidFill>
                <a:latin typeface="Arial-Rounded" panose="020B0500000000000000" charset="0"/>
                <a:cs typeface="Arial-Rounded" panose="020B0500000000000000" charset="0"/>
              </a:rPr>
              <a:t>em</a:t>
            </a:r>
            <a:r>
              <a:rPr lang="en-US" sz="3200" dirty="0">
                <a:solidFill>
                  <a:prstClr val="black"/>
                </a:solidFill>
                <a:latin typeface="Arial-Rounded" panose="020B0500000000000000" charset="0"/>
                <a:cs typeface="Arial-Rounded" panose="020B0500000000000000" charset="0"/>
              </a:rPr>
              <a:t> </a:t>
            </a:r>
            <a:r>
              <a:rPr lang="en-US" sz="3200" dirty="0" err="1">
                <a:solidFill>
                  <a:prstClr val="black"/>
                </a:solidFill>
                <a:latin typeface="Arial-Rounded" panose="020B0500000000000000" charset="0"/>
                <a:cs typeface="Arial-Rounded" panose="020B0500000000000000" charset="0"/>
              </a:rPr>
              <a:t>yên</a:t>
            </a:r>
            <a:r>
              <a:rPr lang="en-US" sz="3200" dirty="0">
                <a:solidFill>
                  <a:prstClr val="black"/>
                </a:solidFill>
                <a:latin typeface="Arial-Rounded" panose="020B0500000000000000" charset="0"/>
                <a:cs typeface="Arial-Rounded" panose="020B0500000000000000" charset="0"/>
              </a:rPr>
              <a:t> </a:t>
            </a:r>
            <a:r>
              <a:rPr lang="en-US" sz="3200" dirty="0" err="1">
                <a:solidFill>
                  <a:prstClr val="black"/>
                </a:solidFill>
                <a:latin typeface="Arial-Rounded" panose="020B0500000000000000" charset="0"/>
                <a:cs typeface="Arial-Rounded" panose="020B0500000000000000" charset="0"/>
              </a:rPr>
              <a:t>tâm</a:t>
            </a:r>
            <a:r>
              <a:rPr lang="en-US" sz="3200" dirty="0">
                <a:solidFill>
                  <a:prstClr val="black"/>
                </a:solidFill>
                <a:latin typeface="Arial-Rounded" panose="020B0500000000000000" charset="0"/>
                <a:cs typeface="Arial-Rounded" panose="020B0500000000000000" charset="0"/>
              </a:rPr>
              <a:t> </a:t>
            </a:r>
            <a:r>
              <a:rPr lang="en-US" sz="3200" dirty="0" err="1">
                <a:solidFill>
                  <a:prstClr val="black"/>
                </a:solidFill>
                <a:latin typeface="Arial-Rounded" panose="020B0500000000000000" charset="0"/>
                <a:cs typeface="Arial-Rounded" panose="020B0500000000000000" charset="0"/>
              </a:rPr>
              <a:t>rồi</a:t>
            </a:r>
            <a:r>
              <a:rPr lang="en-US" sz="3200" dirty="0">
                <a:solidFill>
                  <a:prstClr val="black"/>
                </a:solidFill>
                <a:latin typeface="Arial-Rounded" panose="020B0500000000000000" charset="0"/>
                <a:cs typeface="Arial-Rounded" panose="020B0500000000000000" charset="0"/>
              </a:rPr>
              <a:t>. </a:t>
            </a:r>
            <a:r>
              <a:rPr lang="en-US" sz="3200" dirty="0" err="1">
                <a:solidFill>
                  <a:prstClr val="black"/>
                </a:solidFill>
                <a:latin typeface="Arial-Rounded" panose="020B0500000000000000" charset="0"/>
                <a:cs typeface="Arial-Rounded" panose="020B0500000000000000" charset="0"/>
              </a:rPr>
              <a:t>Không</a:t>
            </a:r>
            <a:r>
              <a:rPr lang="en-US" sz="3200" dirty="0">
                <a:solidFill>
                  <a:prstClr val="black"/>
                </a:solidFill>
                <a:latin typeface="Arial-Rounded" panose="020B0500000000000000" charset="0"/>
                <a:cs typeface="Arial-Rounded" panose="020B0500000000000000" charset="0"/>
              </a:rPr>
              <a:t> </a:t>
            </a:r>
            <a:r>
              <a:rPr lang="en-US" sz="3200" dirty="0" err="1">
                <a:solidFill>
                  <a:prstClr val="black"/>
                </a:solidFill>
                <a:latin typeface="Arial-Rounded" panose="020B0500000000000000" charset="0"/>
                <a:cs typeface="Arial-Rounded" panose="020B0500000000000000" charset="0"/>
              </a:rPr>
              <a:t>còn</a:t>
            </a:r>
            <a:r>
              <a:rPr lang="en-US" sz="3200" dirty="0">
                <a:solidFill>
                  <a:prstClr val="black"/>
                </a:solidFill>
                <a:latin typeface="Arial-Rounded" panose="020B0500000000000000" charset="0"/>
                <a:cs typeface="Arial-Rounded" panose="020B0500000000000000" charset="0"/>
              </a:rPr>
              <a:t> ai </a:t>
            </a:r>
            <a:r>
              <a:rPr lang="en-US" sz="3200" dirty="0" err="1">
                <a:solidFill>
                  <a:prstClr val="black"/>
                </a:solidFill>
                <a:latin typeface="Arial-Rounded" panose="020B0500000000000000" charset="0"/>
                <a:cs typeface="Arial-Rounded" panose="020B0500000000000000" charset="0"/>
              </a:rPr>
              <a:t>dẫm</a:t>
            </a:r>
            <a:r>
              <a:rPr lang="en-US" sz="3200" dirty="0">
                <a:solidFill>
                  <a:prstClr val="black"/>
                </a:solidFill>
                <a:latin typeface="Arial-Rounded" panose="020B0500000000000000" charset="0"/>
                <a:cs typeface="Arial-Rounded" panose="020B0500000000000000" charset="0"/>
              </a:rPr>
              <a:t> </a:t>
            </a:r>
            <a:r>
              <a:rPr lang="en-US" sz="3200" dirty="0" err="1">
                <a:solidFill>
                  <a:prstClr val="black"/>
                </a:solidFill>
                <a:latin typeface="Arial-Rounded" panose="020B0500000000000000" charset="0"/>
                <a:cs typeface="Arial-Rounded" panose="020B0500000000000000" charset="0"/>
              </a:rPr>
              <a:t>lên</a:t>
            </a:r>
            <a:r>
              <a:rPr lang="en-US" sz="3200" dirty="0">
                <a:solidFill>
                  <a:prstClr val="black"/>
                </a:solidFill>
                <a:latin typeface="Arial-Rounded" panose="020B0500000000000000" charset="0"/>
                <a:cs typeface="Arial-Rounded" panose="020B0500000000000000" charset="0"/>
              </a:rPr>
              <a:t> </a:t>
            </a:r>
            <a:r>
              <a:rPr lang="en-US" sz="3200" dirty="0" err="1">
                <a:solidFill>
                  <a:prstClr val="black"/>
                </a:solidFill>
                <a:latin typeface="Arial-Rounded" panose="020B0500000000000000" charset="0"/>
                <a:cs typeface="Arial-Rounded" panose="020B0500000000000000" charset="0"/>
              </a:rPr>
              <a:t>em</a:t>
            </a:r>
            <a:r>
              <a:rPr lang="en-US" sz="3200" dirty="0">
                <a:solidFill>
                  <a:prstClr val="black"/>
                </a:solidFill>
                <a:latin typeface="Arial-Rounded" panose="020B0500000000000000" charset="0"/>
                <a:cs typeface="Arial-Rounded" panose="020B0500000000000000" charset="0"/>
              </a:rPr>
              <a:t> </a:t>
            </a:r>
            <a:r>
              <a:rPr lang="en-US" sz="3200" dirty="0" err="1">
                <a:solidFill>
                  <a:prstClr val="black"/>
                </a:solidFill>
                <a:latin typeface="Arial-Rounded" panose="020B0500000000000000" charset="0"/>
                <a:cs typeface="Arial-Rounded" panose="020B0500000000000000" charset="0"/>
              </a:rPr>
              <a:t>nữa</a:t>
            </a:r>
            <a:r>
              <a:rPr lang="en-US" sz="3200" dirty="0">
                <a:solidFill>
                  <a:prstClr val="black"/>
                </a:solidFill>
                <a:latin typeface="Arial-Rounded" panose="020B0500000000000000" charset="0"/>
                <a:cs typeface="Arial-Rounded" panose="020B0500000000000000" charset="0"/>
              </a:rPr>
              <a:t> </a:t>
            </a:r>
            <a:r>
              <a:rPr lang="en-US" sz="3200" dirty="0" err="1">
                <a:solidFill>
                  <a:prstClr val="black"/>
                </a:solidFill>
                <a:latin typeface="Arial-Rounded" panose="020B0500000000000000" charset="0"/>
                <a:cs typeface="Arial-Rounded" panose="020B0500000000000000" charset="0"/>
              </a:rPr>
              <a:t>đâu</a:t>
            </a:r>
            <a:r>
              <a:rPr lang="en-US" sz="3200" dirty="0">
                <a:solidFill>
                  <a:prstClr val="black"/>
                </a:solidFill>
                <a:latin typeface="Arial-Rounded" panose="020B0500000000000000" charset="0"/>
                <a:cs typeface="Arial-Rounded" panose="020B0500000000000000" charset="0"/>
              </a:rPr>
              <a:t>.</a:t>
            </a:r>
          </a:p>
          <a:p>
            <a:pPr indent="457200" algn="just">
              <a:lnSpc>
                <a:spcPct val="150000"/>
              </a:lnSpc>
              <a:defRPr/>
            </a:pPr>
            <a:r>
              <a:rPr lang="en-US" sz="3200" dirty="0" err="1">
                <a:solidFill>
                  <a:prstClr val="black"/>
                </a:solidFill>
                <a:latin typeface="Arial-Rounded" panose="020B0500000000000000" charset="0"/>
                <a:cs typeface="Arial-Rounded" panose="020B0500000000000000" charset="0"/>
              </a:rPr>
              <a:t>Cỏ</a:t>
            </a:r>
            <a:r>
              <a:rPr lang="en-US" sz="3200" dirty="0">
                <a:solidFill>
                  <a:prstClr val="black"/>
                </a:solidFill>
                <a:latin typeface="Arial-Rounded" panose="020B0500000000000000" charset="0"/>
                <a:cs typeface="Arial-Rounded" panose="020B0500000000000000" charset="0"/>
              </a:rPr>
              <a:t> non </a:t>
            </a:r>
            <a:r>
              <a:rPr lang="en-US" sz="3200" dirty="0" err="1">
                <a:solidFill>
                  <a:prstClr val="black"/>
                </a:solidFill>
                <a:latin typeface="Arial-Rounded" panose="020B0500000000000000" charset="0"/>
                <a:cs typeface="Arial-Rounded" panose="020B0500000000000000" charset="0"/>
              </a:rPr>
              <a:t>nhoẻn</a:t>
            </a:r>
            <a:r>
              <a:rPr lang="en-US" sz="3200" dirty="0">
                <a:solidFill>
                  <a:prstClr val="black"/>
                </a:solidFill>
                <a:latin typeface="Arial-Rounded" panose="020B0500000000000000" charset="0"/>
                <a:cs typeface="Arial-Rounded" panose="020B0500000000000000" charset="0"/>
              </a:rPr>
              <a:t> </a:t>
            </a:r>
            <a:r>
              <a:rPr lang="en-US" sz="3200" dirty="0" err="1">
                <a:solidFill>
                  <a:prstClr val="black"/>
                </a:solidFill>
                <a:latin typeface="Arial-Rounded" panose="020B0500000000000000" charset="0"/>
                <a:cs typeface="Arial-Rounded" panose="020B0500000000000000" charset="0"/>
              </a:rPr>
              <a:t>miệng</a:t>
            </a:r>
            <a:r>
              <a:rPr lang="en-US" sz="3200" dirty="0">
                <a:solidFill>
                  <a:prstClr val="black"/>
                </a:solidFill>
                <a:latin typeface="Arial-Rounded" panose="020B0500000000000000" charset="0"/>
                <a:cs typeface="Arial-Rounded" panose="020B0500000000000000" charset="0"/>
              </a:rPr>
              <a:t> </a:t>
            </a:r>
            <a:r>
              <a:rPr lang="en-US" sz="3200" dirty="0" err="1">
                <a:solidFill>
                  <a:prstClr val="black"/>
                </a:solidFill>
                <a:latin typeface="Arial-Rounded" panose="020B0500000000000000" charset="0"/>
                <a:cs typeface="Arial-Rounded" panose="020B0500000000000000" charset="0"/>
              </a:rPr>
              <a:t>cười</a:t>
            </a:r>
            <a:r>
              <a:rPr lang="en-US" sz="3200" dirty="0">
                <a:solidFill>
                  <a:prstClr val="black"/>
                </a:solidFill>
                <a:latin typeface="Arial-Rounded" panose="020B0500000000000000" charset="0"/>
                <a:cs typeface="Arial-Rounded" panose="020B0500000000000000" charset="0"/>
              </a:rPr>
              <a:t> </a:t>
            </a:r>
            <a:r>
              <a:rPr lang="en-US" sz="3200" dirty="0" err="1">
                <a:solidFill>
                  <a:prstClr val="black"/>
                </a:solidFill>
                <a:latin typeface="Arial-Rounded" panose="020B0500000000000000" charset="0"/>
                <a:cs typeface="Arial-Rounded" panose="020B0500000000000000" charset="0"/>
              </a:rPr>
              <a:t>và</a:t>
            </a:r>
            <a:r>
              <a:rPr lang="en-US" sz="3200" dirty="0">
                <a:solidFill>
                  <a:prstClr val="black"/>
                </a:solidFill>
                <a:latin typeface="Arial-Rounded" panose="020B0500000000000000" charset="0"/>
                <a:cs typeface="Arial-Rounded" panose="020B0500000000000000" charset="0"/>
              </a:rPr>
              <a:t> </a:t>
            </a:r>
            <a:r>
              <a:rPr lang="en-US" sz="3200" dirty="0" err="1">
                <a:solidFill>
                  <a:prstClr val="black"/>
                </a:solidFill>
                <a:latin typeface="Arial-Rounded" panose="020B0500000000000000" charset="0"/>
                <a:cs typeface="Arial-Rounded" panose="020B0500000000000000" charset="0"/>
              </a:rPr>
              <a:t>cảm</a:t>
            </a:r>
            <a:r>
              <a:rPr lang="en-US" sz="3200" dirty="0">
                <a:solidFill>
                  <a:prstClr val="black"/>
                </a:solidFill>
                <a:latin typeface="Arial-Rounded" panose="020B0500000000000000" charset="0"/>
                <a:cs typeface="Arial-Rounded" panose="020B0500000000000000" charset="0"/>
              </a:rPr>
              <a:t> </a:t>
            </a:r>
            <a:r>
              <a:rPr lang="en-US" sz="3200" dirty="0" err="1">
                <a:solidFill>
                  <a:prstClr val="black"/>
                </a:solidFill>
                <a:latin typeface="Arial-Rounded" panose="020B0500000000000000" charset="0"/>
                <a:cs typeface="Arial-Rounded" panose="020B0500000000000000" charset="0"/>
              </a:rPr>
              <a:t>ơn</a:t>
            </a:r>
            <a:r>
              <a:rPr lang="en-US" sz="3200" dirty="0">
                <a:solidFill>
                  <a:prstClr val="black"/>
                </a:solidFill>
                <a:latin typeface="Arial-Rounded" panose="020B0500000000000000" charset="0"/>
                <a:cs typeface="Arial-Rounded" panose="020B0500000000000000" charset="0"/>
              </a:rPr>
              <a:t> </a:t>
            </a:r>
            <a:r>
              <a:rPr lang="en-US" sz="3200" dirty="0" err="1">
                <a:solidFill>
                  <a:prstClr val="black"/>
                </a:solidFill>
                <a:latin typeface="Arial-Rounded" panose="020B0500000000000000" charset="0"/>
                <a:cs typeface="Arial-Rounded" panose="020B0500000000000000" charset="0"/>
              </a:rPr>
              <a:t>chị</a:t>
            </a:r>
            <a:r>
              <a:rPr lang="en-US" sz="3200" dirty="0">
                <a:solidFill>
                  <a:prstClr val="black"/>
                </a:solidFill>
                <a:latin typeface="Arial-Rounded" panose="020B0500000000000000" charset="0"/>
                <a:cs typeface="Arial-Rounded" panose="020B0500000000000000" charset="0"/>
              </a:rPr>
              <a:t> </a:t>
            </a:r>
            <a:r>
              <a:rPr lang="en-US" sz="3200" dirty="0" err="1">
                <a:solidFill>
                  <a:prstClr val="black"/>
                </a:solidFill>
                <a:latin typeface="Arial-Rounded" panose="020B0500000000000000" charset="0"/>
                <a:cs typeface="Arial-Rounded" panose="020B0500000000000000" charset="0"/>
              </a:rPr>
              <a:t>én</a:t>
            </a:r>
            <a:r>
              <a:rPr lang="en-US" sz="3200" dirty="0">
                <a:solidFill>
                  <a:prstClr val="black"/>
                </a:solidFill>
                <a:latin typeface="Arial-Rounded" panose="020B0500000000000000" charset="0"/>
                <a:cs typeface="Arial-Rounded" panose="020B0500000000000000" charset="0"/>
              </a:rPr>
              <a:t> </a:t>
            </a:r>
            <a:r>
              <a:rPr lang="en-US" sz="3200" dirty="0" err="1">
                <a:solidFill>
                  <a:prstClr val="black"/>
                </a:solidFill>
                <a:latin typeface="Arial-Rounded" panose="020B0500000000000000" charset="0"/>
                <a:cs typeface="Arial-Rounded" panose="020B0500000000000000" charset="0"/>
              </a:rPr>
              <a:t>nâu</a:t>
            </a:r>
            <a:r>
              <a:rPr lang="en-US" sz="3200" dirty="0">
                <a:solidFill>
                  <a:prstClr val="black"/>
                </a:solidFill>
                <a:latin typeface="Arial-Rounded" panose="020B0500000000000000" charset="0"/>
                <a:cs typeface="Arial-Rounded" panose="020B0500000000000000" charset="0"/>
              </a:rPr>
              <a:t>.</a:t>
            </a:r>
          </a:p>
          <a:p>
            <a:pPr lvl="5" algn="r">
              <a:lnSpc>
                <a:spcPct val="150000"/>
              </a:lnSpc>
              <a:defRPr/>
            </a:pPr>
            <a:r>
              <a:rPr lang="en-US" sz="3200" dirty="0">
                <a:solidFill>
                  <a:prstClr val="black"/>
                </a:solidFill>
                <a:latin typeface="Arial-Rounded" panose="020B0500000000000000" charset="0"/>
                <a:cs typeface="Arial-Rounded" panose="020B0500000000000000" charset="0"/>
              </a:rPr>
              <a:t>(T</a:t>
            </a:r>
            <a:r>
              <a:rPr lang="en-US" sz="3200" dirty="0" err="1">
                <a:solidFill>
                  <a:prstClr val="black"/>
                </a:solidFill>
                <a:latin typeface="Arial-Rounded" panose="020B0500000000000000" charset="0"/>
                <a:cs typeface="Arial-Rounded" panose="020B0500000000000000" charset="0"/>
              </a:rPr>
              <a:t>heo</a:t>
            </a:r>
            <a:r>
              <a:rPr lang="en-US" sz="3200" dirty="0">
                <a:solidFill>
                  <a:prstClr val="black"/>
                </a:solidFill>
                <a:latin typeface="Arial-Rounded" panose="020B0500000000000000" charset="0"/>
                <a:cs typeface="Arial-Rounded" panose="020B0500000000000000" charset="0"/>
              </a:rPr>
              <a:t> </a:t>
            </a:r>
            <a:r>
              <a:rPr lang="en-US" sz="3200" i="1" dirty="0">
                <a:solidFill>
                  <a:prstClr val="black"/>
                </a:solidFill>
                <a:latin typeface="Arial-Rounded" panose="020B0500000000000000" charset="0"/>
                <a:cs typeface="Arial-Rounded" panose="020B0500000000000000" charset="0"/>
              </a:rPr>
              <a:t>365 </a:t>
            </a:r>
            <a:r>
              <a:rPr lang="en-US" sz="3200" i="1" dirty="0" err="1">
                <a:solidFill>
                  <a:prstClr val="black"/>
                </a:solidFill>
                <a:latin typeface="Arial-Rounded" panose="020B0500000000000000" charset="0"/>
                <a:cs typeface="Arial-Rounded" panose="020B0500000000000000" charset="0"/>
              </a:rPr>
              <a:t>truyện</a:t>
            </a:r>
            <a:r>
              <a:rPr lang="en-US" sz="3200" i="1" dirty="0">
                <a:solidFill>
                  <a:prstClr val="black"/>
                </a:solidFill>
                <a:latin typeface="Arial-Rounded" panose="020B0500000000000000" charset="0"/>
                <a:cs typeface="Arial-Rounded" panose="020B0500000000000000" charset="0"/>
              </a:rPr>
              <a:t> </a:t>
            </a:r>
            <a:r>
              <a:rPr lang="en-US" sz="3200" i="1" dirty="0" err="1">
                <a:solidFill>
                  <a:prstClr val="black"/>
                </a:solidFill>
                <a:latin typeface="Arial-Rounded" panose="020B0500000000000000" charset="0"/>
                <a:cs typeface="Arial-Rounded" panose="020B0500000000000000" charset="0"/>
              </a:rPr>
              <a:t>kể</a:t>
            </a:r>
            <a:r>
              <a:rPr lang="en-US" sz="3200" i="1" dirty="0">
                <a:solidFill>
                  <a:prstClr val="black"/>
                </a:solidFill>
                <a:latin typeface="Arial-Rounded" panose="020B0500000000000000" charset="0"/>
                <a:cs typeface="Arial-Rounded" panose="020B0500000000000000" charset="0"/>
              </a:rPr>
              <a:t> </a:t>
            </a:r>
            <a:r>
              <a:rPr lang="en-US" sz="3200" i="1" dirty="0" err="1">
                <a:solidFill>
                  <a:prstClr val="black"/>
                </a:solidFill>
                <a:latin typeface="Arial-Rounded" panose="020B0500000000000000" charset="0"/>
                <a:cs typeface="Arial-Rounded" panose="020B0500000000000000" charset="0"/>
              </a:rPr>
              <a:t>hằng</a:t>
            </a:r>
            <a:r>
              <a:rPr lang="en-US" sz="3200" i="1" dirty="0">
                <a:solidFill>
                  <a:prstClr val="black"/>
                </a:solidFill>
                <a:latin typeface="Arial-Rounded" panose="020B0500000000000000" charset="0"/>
                <a:cs typeface="Arial-Rounded" panose="020B0500000000000000" charset="0"/>
              </a:rPr>
              <a:t> </a:t>
            </a:r>
            <a:r>
              <a:rPr lang="en-US" sz="3200" i="1" dirty="0" err="1">
                <a:solidFill>
                  <a:prstClr val="black"/>
                </a:solidFill>
                <a:latin typeface="Arial-Rounded" panose="020B0500000000000000" charset="0"/>
                <a:cs typeface="Arial-Rounded" panose="020B0500000000000000" charset="0"/>
              </a:rPr>
              <a:t>đêm</a:t>
            </a:r>
            <a:r>
              <a:rPr lang="en-US" sz="3200" i="1" dirty="0">
                <a:solidFill>
                  <a:prstClr val="black"/>
                </a:solidFill>
                <a:latin typeface="Arial-Rounded" panose="020B0500000000000000" charset="0"/>
                <a:cs typeface="Arial-Rounded" panose="020B0500000000000000" charset="0"/>
              </a:rPr>
              <a:t> </a:t>
            </a:r>
            <a:r>
              <a:rPr lang="en-US" sz="3200" dirty="0">
                <a:solidFill>
                  <a:prstClr val="black"/>
                </a:solidFill>
                <a:latin typeface="Arial-Rounded" panose="020B0500000000000000" charset="0"/>
                <a:cs typeface="Arial-Rounded" panose="020B0500000000000000" charset="0"/>
              </a:rPr>
              <a:t>)</a:t>
            </a:r>
            <a:endParaRPr lang="en-US" sz="3200" i="1" dirty="0">
              <a:solidFill>
                <a:prstClr val="black"/>
              </a:solidFill>
              <a:latin typeface="Arial-Rounded" panose="020B0500000000000000" charset="0"/>
              <a:cs typeface="Arial-Rounded" panose="020B0500000000000000" charset="0"/>
            </a:endParaRPr>
          </a:p>
        </p:txBody>
      </p:sp>
      <p:pic>
        <p:nvPicPr>
          <p:cNvPr id="2" name="cỏ non cười rồi">
            <a:hlinkClick r:id="" action="ppaction://media"/>
            <a:extLst>
              <a:ext uri="{FF2B5EF4-FFF2-40B4-BE49-F238E27FC236}">
                <a16:creationId xmlns:a16="http://schemas.microsoft.com/office/drawing/2014/main" id="{B9AF305E-07D8-45D4-8DD9-63BF14CDA205}"/>
              </a:ext>
            </a:extLst>
          </p:cNvPr>
          <p:cNvPicPr>
            <a:picLocks noChangeAspect="1"/>
          </p:cNvPicPr>
          <p:nvPr>
            <a:audioFile r:link="rId2"/>
            <p:extLst>
              <p:ext uri="{DAA4B4D4-6D71-4841-9C94-3DE7FCFB9230}">
                <p14:media xmlns:p14="http://schemas.microsoft.com/office/powerpoint/2010/main" r:embed="rId3">
                  <p14:trim st="47005"/>
                </p14:media>
              </p:ext>
            </p:extLst>
          </p:nvPr>
        </p:nvPicPr>
        <p:blipFill>
          <a:blip r:embed="rId7"/>
          <a:stretch>
            <a:fillRect/>
          </a:stretch>
        </p:blipFill>
        <p:spPr>
          <a:xfrm>
            <a:off x="11882194" y="6539230"/>
            <a:ext cx="304800" cy="304800"/>
          </a:xfrm>
          <a:prstGeom prst="rect">
            <a:avLst/>
          </a:prstGeom>
        </p:spPr>
      </p:pic>
    </p:spTree>
    <p:custDataLst>
      <p:tags r:id="rId1"/>
    </p:custDataLst>
    <p:extLst>
      <p:ext uri="{BB962C8B-B14F-4D97-AF65-F5344CB8AC3E}">
        <p14:creationId xmlns:p14="http://schemas.microsoft.com/office/powerpoint/2010/main" val="2799540225"/>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634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bldLst>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1">
            <a:extLst>
              <a:ext uri="{FF2B5EF4-FFF2-40B4-BE49-F238E27FC236}">
                <a16:creationId xmlns:a16="http://schemas.microsoft.com/office/drawing/2014/main" id="{CAF44DC9-9FFE-4FFB-9941-F5159A6F3559}"/>
              </a:ext>
            </a:extLst>
          </p:cNvPr>
          <p:cNvPicPr>
            <a:picLocks noChangeAspect="1"/>
          </p:cNvPicPr>
          <p:nvPr/>
        </p:nvPicPr>
        <p:blipFill rotWithShape="1">
          <a:blip r:embed="rId4">
            <a:extLst>
              <a:ext uri="{28A0092B-C50C-407E-A947-70E740481C1C}">
                <a14:useLocalDpi xmlns:a14="http://schemas.microsoft.com/office/drawing/2010/main" val="0"/>
              </a:ext>
            </a:extLst>
          </a:blip>
          <a:srcRect l="1256" b="9190"/>
          <a:stretch/>
        </p:blipFill>
        <p:spPr>
          <a:xfrm>
            <a:off x="0" y="0"/>
            <a:ext cx="12190526" cy="6858000"/>
          </a:xfrm>
          <a:prstGeom prst="rect">
            <a:avLst/>
          </a:prstGeom>
        </p:spPr>
      </p:pic>
      <p:sp>
        <p:nvSpPr>
          <p:cNvPr id="3" name="圆角矩形 2"/>
          <p:cNvSpPr/>
          <p:nvPr/>
        </p:nvSpPr>
        <p:spPr>
          <a:xfrm>
            <a:off x="145143" y="318770"/>
            <a:ext cx="11907690" cy="6220460"/>
          </a:xfrm>
          <a:prstGeom prst="roundRect">
            <a:avLst>
              <a:gd name="adj" fmla="val 595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8" name="TextBox 7">
            <a:extLst>
              <a:ext uri="{FF2B5EF4-FFF2-40B4-BE49-F238E27FC236}">
                <a16:creationId xmlns:a16="http://schemas.microsoft.com/office/drawing/2014/main" id="{04DD1D08-E737-475E-80E6-F30B6253FE4C}"/>
              </a:ext>
            </a:extLst>
          </p:cNvPr>
          <p:cNvSpPr txBox="1"/>
          <p:nvPr/>
        </p:nvSpPr>
        <p:spPr>
          <a:xfrm>
            <a:off x="377372" y="3692450"/>
            <a:ext cx="11422742" cy="2677656"/>
          </a:xfrm>
          <a:prstGeom prst="rect">
            <a:avLst/>
          </a:prstGeom>
          <a:noFill/>
        </p:spPr>
        <p:txBody>
          <a:bodyPr wrap="square" rtlCol="0">
            <a:spAutoFit/>
          </a:bodyPr>
          <a:lstStyle/>
          <a:p>
            <a:pPr indent="457200">
              <a:defRPr/>
            </a:pP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Em</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bị</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ốm</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à?</a:t>
            </a:r>
          </a:p>
          <a:p>
            <a:pPr indent="457200">
              <a:defRPr/>
            </a:pP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Cỏ</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non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khóc</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nấc</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lên</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p>
          <a:p>
            <a:pPr indent="457200">
              <a:defRPr/>
            </a:pP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Chị</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ơi</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em</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không</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đứng</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thẳng</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được</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nữa</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Các</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bạn</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nhỏ</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đã</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đến</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đây</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chơi</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đùa</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và</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dẫm</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lên</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em</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p>
          <a:p>
            <a:pPr indent="457200">
              <a:defRPr/>
            </a:pP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Én</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nâu</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lặng</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đi</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một</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phút</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rồi</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bỗng</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reo</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lên</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p>
          <a:p>
            <a:pPr indent="457200">
              <a:defRPr/>
            </a:pP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Đừng</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khóc</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nữa</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chị</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sẽ</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giúp</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em</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p>
        </p:txBody>
      </p:sp>
      <p:sp>
        <p:nvSpPr>
          <p:cNvPr id="6" name="Rectangle 5">
            <a:extLst>
              <a:ext uri="{FF2B5EF4-FFF2-40B4-BE49-F238E27FC236}">
                <a16:creationId xmlns:a16="http://schemas.microsoft.com/office/drawing/2014/main" id="{9F12D94A-A3FA-4595-AF73-A9810FB24F00}"/>
              </a:ext>
            </a:extLst>
          </p:cNvPr>
          <p:cNvSpPr/>
          <p:nvPr/>
        </p:nvSpPr>
        <p:spPr>
          <a:xfrm>
            <a:off x="2554513" y="468406"/>
            <a:ext cx="5602515" cy="584775"/>
          </a:xfrm>
          <a:prstGeom prst="rect">
            <a:avLst/>
          </a:prstGeom>
        </p:spPr>
        <p:txBody>
          <a:bodyPr wrap="square">
            <a:spAutoFit/>
          </a:bodyPr>
          <a:lstStyle/>
          <a:p>
            <a:pPr marL="0" marR="0" lvl="0" indent="1647825"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6600"/>
                </a:solidFill>
                <a:effectLst/>
                <a:uLnTx/>
                <a:uFillTx/>
                <a:latin typeface="Calibri" panose="020F0502020204030204" pitchFamily="34" charset="0"/>
                <a:ea typeface="Times New Roman" panose="02020603050405020304" pitchFamily="18" charset="0"/>
                <a:cs typeface="Calibri" panose="020F0502020204030204" pitchFamily="34" charset="0"/>
              </a:rPr>
              <a:t>CỎ</a:t>
            </a:r>
            <a:r>
              <a:rPr kumimoji="0" lang="en-US" sz="3200" b="1" i="0" u="none" strike="noStrike" kern="1200" cap="none" spc="0" normalizeH="0" noProof="0" dirty="0">
                <a:ln>
                  <a:noFill/>
                </a:ln>
                <a:solidFill>
                  <a:srgbClr val="FF6600"/>
                </a:solidFill>
                <a:effectLst/>
                <a:uLnTx/>
                <a:uFillTx/>
                <a:latin typeface="Calibri" panose="020F0502020204030204" pitchFamily="34" charset="0"/>
                <a:ea typeface="Times New Roman" panose="02020603050405020304" pitchFamily="18" charset="0"/>
                <a:cs typeface="Calibri" panose="020F0502020204030204" pitchFamily="34" charset="0"/>
              </a:rPr>
              <a:t> NON CƯỜI RỒI </a:t>
            </a:r>
            <a:endParaRPr kumimoji="0" lang="en-US" sz="3200" b="1" i="0" u="none" strike="noStrike" kern="1200" cap="none" spc="0" normalizeH="0" baseline="0" noProof="0" dirty="0">
              <a:ln>
                <a:noFill/>
              </a:ln>
              <a:solidFill>
                <a:srgbClr val="FF66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7" name="Text Box 4">
            <a:extLst>
              <a:ext uri="{FF2B5EF4-FFF2-40B4-BE49-F238E27FC236}">
                <a16:creationId xmlns:a16="http://schemas.microsoft.com/office/drawing/2014/main" id="{71CB4FE2-A13E-429F-B2ED-1CDC8CA4AE52}"/>
              </a:ext>
            </a:extLst>
          </p:cNvPr>
          <p:cNvSpPr txBox="1"/>
          <p:nvPr/>
        </p:nvSpPr>
        <p:spPr>
          <a:xfrm>
            <a:off x="377372" y="1101930"/>
            <a:ext cx="11422742" cy="2677656"/>
          </a:xfrm>
          <a:prstGeom prst="rect">
            <a:avLst/>
          </a:prstGeom>
          <a:noFill/>
        </p:spPr>
        <p:txBody>
          <a:bodyPr wrap="square" rtlCol="0">
            <a:spAutoFit/>
          </a:bodyPr>
          <a:lstStyle/>
          <a:p>
            <a:pPr indent="457200" algn="just">
              <a:defRPr/>
            </a:pPr>
            <a:r>
              <a:rPr lang="en-US" sz="2800" dirty="0" err="1">
                <a:solidFill>
                  <a:prstClr val="black"/>
                </a:solidFill>
                <a:latin typeface="Arial-Rounded" panose="020B0500000000000000" charset="0"/>
                <a:cs typeface="Arial-Rounded" panose="020B0500000000000000" charset="0"/>
              </a:rPr>
              <a:t>Mùa</a:t>
            </a:r>
            <a:r>
              <a:rPr lang="en-US" sz="2800" dirty="0">
                <a:solidFill>
                  <a:prstClr val="black"/>
                </a:solidFill>
                <a:latin typeface="Arial-Rounded" panose="020B0500000000000000" charset="0"/>
                <a:cs typeface="Arial-Rounded" panose="020B0500000000000000" charset="0"/>
              </a:rPr>
              <a:t> </a:t>
            </a:r>
            <a:r>
              <a:rPr lang="en-US" sz="2800" dirty="0" err="1">
                <a:solidFill>
                  <a:prstClr val="black"/>
                </a:solidFill>
                <a:latin typeface="Arial-Rounded" panose="020B0500000000000000" charset="0"/>
                <a:cs typeface="Arial-Rounded" panose="020B0500000000000000" charset="0"/>
              </a:rPr>
              <a:t>xuân</a:t>
            </a:r>
            <a:r>
              <a:rPr lang="en-US" sz="2800" dirty="0">
                <a:solidFill>
                  <a:prstClr val="black"/>
                </a:solidFill>
                <a:latin typeface="Arial-Rounded" panose="020B0500000000000000" charset="0"/>
                <a:cs typeface="Arial-Rounded" panose="020B0500000000000000" charset="0"/>
              </a:rPr>
              <a:t> </a:t>
            </a:r>
            <a:r>
              <a:rPr lang="en-US" sz="2800" dirty="0" err="1">
                <a:solidFill>
                  <a:prstClr val="black"/>
                </a:solidFill>
                <a:latin typeface="Arial-Rounded" panose="020B0500000000000000" charset="0"/>
                <a:cs typeface="Arial-Rounded" panose="020B0500000000000000" charset="0"/>
              </a:rPr>
              <a:t>đã</a:t>
            </a:r>
            <a:r>
              <a:rPr lang="en-US" sz="2800" dirty="0">
                <a:solidFill>
                  <a:prstClr val="black"/>
                </a:solidFill>
                <a:latin typeface="Arial-Rounded" panose="020B0500000000000000" charset="0"/>
                <a:cs typeface="Arial-Rounded" panose="020B0500000000000000" charset="0"/>
              </a:rPr>
              <a:t> </a:t>
            </a:r>
            <a:r>
              <a:rPr lang="en-US" sz="2800" dirty="0" err="1">
                <a:solidFill>
                  <a:prstClr val="black"/>
                </a:solidFill>
                <a:latin typeface="Arial-Rounded" panose="020B0500000000000000" charset="0"/>
                <a:cs typeface="Arial-Rounded" panose="020B0500000000000000" charset="0"/>
              </a:rPr>
              <a:t>đến</a:t>
            </a:r>
            <a:r>
              <a:rPr lang="en-US" sz="2800" dirty="0">
                <a:solidFill>
                  <a:prstClr val="black"/>
                </a:solidFill>
                <a:latin typeface="Arial-Rounded" panose="020B0500000000000000" charset="0"/>
                <a:cs typeface="Arial-Rounded" panose="020B0500000000000000" charset="0"/>
              </a:rPr>
              <a:t>. </a:t>
            </a:r>
            <a:r>
              <a:rPr lang="en-US" sz="2800" dirty="0" err="1">
                <a:solidFill>
                  <a:prstClr val="black"/>
                </a:solidFill>
                <a:latin typeface="Arial-Rounded" panose="020B0500000000000000" charset="0"/>
                <a:cs typeface="Arial-Rounded" panose="020B0500000000000000" charset="0"/>
              </a:rPr>
              <a:t>Cỏ</a:t>
            </a:r>
            <a:r>
              <a:rPr lang="en-US" sz="2800" dirty="0">
                <a:solidFill>
                  <a:prstClr val="black"/>
                </a:solidFill>
                <a:latin typeface="Arial-Rounded" panose="020B0500000000000000" charset="0"/>
                <a:cs typeface="Arial-Rounded" panose="020B0500000000000000" charset="0"/>
              </a:rPr>
              <a:t> </a:t>
            </a:r>
            <a:r>
              <a:rPr lang="en-US" sz="2800" dirty="0" err="1">
                <a:solidFill>
                  <a:prstClr val="black"/>
                </a:solidFill>
                <a:latin typeface="Arial-Rounded" panose="020B0500000000000000" charset="0"/>
                <a:cs typeface="Arial-Rounded" panose="020B0500000000000000" charset="0"/>
              </a:rPr>
              <a:t>trong</a:t>
            </a:r>
            <a:r>
              <a:rPr lang="en-US" sz="2800" dirty="0">
                <a:solidFill>
                  <a:prstClr val="black"/>
                </a:solidFill>
                <a:latin typeface="Arial-Rounded" panose="020B0500000000000000" charset="0"/>
                <a:cs typeface="Arial-Rounded" panose="020B0500000000000000" charset="0"/>
              </a:rPr>
              <a:t> </a:t>
            </a:r>
            <a:r>
              <a:rPr lang="en-US" sz="2800" dirty="0" err="1">
                <a:solidFill>
                  <a:prstClr val="black"/>
                </a:solidFill>
                <a:latin typeface="Arial-Rounded" panose="020B0500000000000000" charset="0"/>
                <a:cs typeface="Arial-Rounded" panose="020B0500000000000000" charset="0"/>
              </a:rPr>
              <a:t>công</a:t>
            </a:r>
            <a:r>
              <a:rPr lang="en-US" sz="2800" dirty="0">
                <a:solidFill>
                  <a:prstClr val="black"/>
                </a:solidFill>
                <a:latin typeface="Arial-Rounded" panose="020B0500000000000000" charset="0"/>
                <a:cs typeface="Arial-Rounded" panose="020B0500000000000000" charset="0"/>
              </a:rPr>
              <a:t> </a:t>
            </a:r>
            <a:r>
              <a:rPr lang="en-US" sz="2800" dirty="0" err="1">
                <a:solidFill>
                  <a:prstClr val="black"/>
                </a:solidFill>
                <a:latin typeface="Arial-Rounded" panose="020B0500000000000000" charset="0"/>
                <a:cs typeface="Arial-Rounded" panose="020B0500000000000000" charset="0"/>
              </a:rPr>
              <a:t>viên</a:t>
            </a:r>
            <a:r>
              <a:rPr lang="en-US" sz="2800" dirty="0">
                <a:solidFill>
                  <a:prstClr val="black"/>
                </a:solidFill>
                <a:latin typeface="Arial-Rounded" panose="020B0500000000000000" charset="0"/>
                <a:cs typeface="Arial-Rounded" panose="020B0500000000000000" charset="0"/>
              </a:rPr>
              <a:t> </a:t>
            </a:r>
            <a:r>
              <a:rPr lang="en-US" sz="2800" dirty="0" err="1">
                <a:solidFill>
                  <a:prstClr val="black"/>
                </a:solidFill>
                <a:latin typeface="Arial-Rounded" panose="020B0500000000000000" charset="0"/>
                <a:cs typeface="Arial-Rounded" panose="020B0500000000000000" charset="0"/>
              </a:rPr>
              <a:t>bừng</a:t>
            </a:r>
            <a:r>
              <a:rPr lang="en-US" sz="2800" dirty="0">
                <a:solidFill>
                  <a:prstClr val="black"/>
                </a:solidFill>
                <a:latin typeface="Arial-Rounded" panose="020B0500000000000000" charset="0"/>
                <a:cs typeface="Arial-Rounded" panose="020B0500000000000000" charset="0"/>
              </a:rPr>
              <a:t> </a:t>
            </a:r>
            <a:r>
              <a:rPr lang="en-US" sz="2800" dirty="0" err="1">
                <a:solidFill>
                  <a:prstClr val="black"/>
                </a:solidFill>
                <a:latin typeface="Arial-Rounded" panose="020B0500000000000000" charset="0"/>
                <a:cs typeface="Arial-Rounded" panose="020B0500000000000000" charset="0"/>
              </a:rPr>
              <a:t>tỉnh</a:t>
            </a:r>
            <a:r>
              <a:rPr lang="en-US" sz="2800" dirty="0">
                <a:solidFill>
                  <a:prstClr val="black"/>
                </a:solidFill>
                <a:latin typeface="Arial-Rounded" panose="020B0500000000000000" charset="0"/>
                <a:cs typeface="Arial-Rounded" panose="020B0500000000000000" charset="0"/>
              </a:rPr>
              <a:t> </a:t>
            </a:r>
            <a:r>
              <a:rPr lang="en-US" sz="2800" dirty="0" err="1">
                <a:solidFill>
                  <a:prstClr val="black"/>
                </a:solidFill>
                <a:latin typeface="Arial-Rounded" panose="020B0500000000000000" charset="0"/>
                <a:cs typeface="Arial-Rounded" panose="020B0500000000000000" charset="0"/>
              </a:rPr>
              <a:t>sau</a:t>
            </a:r>
            <a:r>
              <a:rPr lang="en-US" sz="2800" dirty="0">
                <a:solidFill>
                  <a:prstClr val="black"/>
                </a:solidFill>
                <a:latin typeface="Arial-Rounded" panose="020B0500000000000000" charset="0"/>
                <a:cs typeface="Arial-Rounded" panose="020B0500000000000000" charset="0"/>
              </a:rPr>
              <a:t> </a:t>
            </a:r>
            <a:r>
              <a:rPr lang="en-US" sz="2800" dirty="0" err="1">
                <a:solidFill>
                  <a:prstClr val="black"/>
                </a:solidFill>
                <a:latin typeface="Arial-Rounded" panose="020B0500000000000000" charset="0"/>
                <a:cs typeface="Arial-Rounded" panose="020B0500000000000000" charset="0"/>
              </a:rPr>
              <a:t>giấc</a:t>
            </a:r>
            <a:r>
              <a:rPr lang="en-US" sz="2800" dirty="0">
                <a:solidFill>
                  <a:prstClr val="black"/>
                </a:solidFill>
                <a:latin typeface="Arial-Rounded" panose="020B0500000000000000" charset="0"/>
                <a:cs typeface="Arial-Rounded" panose="020B0500000000000000" charset="0"/>
              </a:rPr>
              <a:t> </a:t>
            </a:r>
            <a:r>
              <a:rPr lang="en-US" sz="2800" dirty="0" err="1">
                <a:solidFill>
                  <a:prstClr val="black"/>
                </a:solidFill>
                <a:latin typeface="Arial-Rounded" panose="020B0500000000000000" charset="0"/>
                <a:cs typeface="Arial-Rounded" panose="020B0500000000000000" charset="0"/>
              </a:rPr>
              <a:t>ngủ</a:t>
            </a:r>
            <a:r>
              <a:rPr lang="en-US" sz="2800" dirty="0">
                <a:solidFill>
                  <a:prstClr val="black"/>
                </a:solidFill>
                <a:latin typeface="Arial-Rounded" panose="020B0500000000000000" charset="0"/>
                <a:cs typeface="Arial-Rounded" panose="020B0500000000000000" charset="0"/>
              </a:rPr>
              <a:t> </a:t>
            </a:r>
            <a:r>
              <a:rPr lang="en-US" sz="2800" dirty="0" err="1">
                <a:solidFill>
                  <a:prstClr val="black"/>
                </a:solidFill>
                <a:latin typeface="Arial-Rounded" panose="020B0500000000000000" charset="0"/>
                <a:cs typeface="Arial-Rounded" panose="020B0500000000000000" charset="0"/>
              </a:rPr>
              <a:t>đông</a:t>
            </a:r>
            <a:r>
              <a:rPr lang="en-US" sz="2800" dirty="0">
                <a:solidFill>
                  <a:prstClr val="black"/>
                </a:solidFill>
                <a:latin typeface="Arial-Rounded" panose="020B0500000000000000" charset="0"/>
                <a:cs typeface="Arial-Rounded" panose="020B0500000000000000" charset="0"/>
              </a:rPr>
              <a:t>. </a:t>
            </a:r>
            <a:r>
              <a:rPr lang="en-US" sz="2800" dirty="0" err="1">
                <a:solidFill>
                  <a:prstClr val="black"/>
                </a:solidFill>
                <a:latin typeface="Arial-Rounded" panose="020B0500000000000000" charset="0"/>
                <a:cs typeface="Arial-Rounded" panose="020B0500000000000000" charset="0"/>
              </a:rPr>
              <a:t>Từng</a:t>
            </a:r>
            <a:r>
              <a:rPr lang="en-US" sz="2800" dirty="0">
                <a:solidFill>
                  <a:prstClr val="black"/>
                </a:solidFill>
                <a:latin typeface="Arial-Rounded" panose="020B0500000000000000" charset="0"/>
                <a:cs typeface="Arial-Rounded" panose="020B0500000000000000" charset="0"/>
              </a:rPr>
              <a:t> </a:t>
            </a:r>
            <a:r>
              <a:rPr lang="en-US" sz="2800" dirty="0" err="1">
                <a:solidFill>
                  <a:prstClr val="black"/>
                </a:solidFill>
                <a:latin typeface="Arial-Rounded" panose="020B0500000000000000" charset="0"/>
                <a:cs typeface="Arial-Rounded" panose="020B0500000000000000" charset="0"/>
              </a:rPr>
              <a:t>đàn</a:t>
            </a:r>
            <a:r>
              <a:rPr lang="en-US" sz="2800" dirty="0">
                <a:solidFill>
                  <a:prstClr val="black"/>
                </a:solidFill>
                <a:latin typeface="Arial-Rounded" panose="020B0500000000000000" charset="0"/>
                <a:cs typeface="Arial-Rounded" panose="020B0500000000000000" charset="0"/>
              </a:rPr>
              <a:t> </a:t>
            </a:r>
            <a:r>
              <a:rPr lang="en-US" sz="2800" dirty="0" err="1">
                <a:solidFill>
                  <a:prstClr val="black"/>
                </a:solidFill>
                <a:latin typeface="Arial-Rounded" panose="020B0500000000000000" charset="0"/>
                <a:cs typeface="Arial-Rounded" panose="020B0500000000000000" charset="0"/>
              </a:rPr>
              <a:t>én</a:t>
            </a:r>
            <a:r>
              <a:rPr lang="en-US" sz="2800" dirty="0">
                <a:solidFill>
                  <a:prstClr val="black"/>
                </a:solidFill>
                <a:latin typeface="Arial-Rounded" panose="020B0500000000000000" charset="0"/>
                <a:cs typeface="Arial-Rounded" panose="020B0500000000000000" charset="0"/>
              </a:rPr>
              <a:t> </a:t>
            </a:r>
            <a:r>
              <a:rPr lang="en-US" sz="2800" dirty="0" err="1">
                <a:solidFill>
                  <a:prstClr val="black"/>
                </a:solidFill>
                <a:latin typeface="Arial-Rounded" panose="020B0500000000000000" charset="0"/>
                <a:cs typeface="Arial-Rounded" panose="020B0500000000000000" charset="0"/>
              </a:rPr>
              <a:t>từ</a:t>
            </a:r>
            <a:r>
              <a:rPr lang="en-US" sz="2800" dirty="0">
                <a:solidFill>
                  <a:prstClr val="black"/>
                </a:solidFill>
                <a:latin typeface="Arial-Rounded" panose="020B0500000000000000" charset="0"/>
                <a:cs typeface="Arial-Rounded" panose="020B0500000000000000" charset="0"/>
              </a:rPr>
              <a:t> </a:t>
            </a:r>
            <a:r>
              <a:rPr lang="en-US" sz="2800" dirty="0" err="1">
                <a:solidFill>
                  <a:prstClr val="black"/>
                </a:solidFill>
                <a:latin typeface="Arial-Rounded" panose="020B0500000000000000" charset="0"/>
                <a:cs typeface="Arial-Rounded" panose="020B0500000000000000" charset="0"/>
              </a:rPr>
              <a:t>phương</a:t>
            </a:r>
            <a:r>
              <a:rPr lang="en-US" sz="2800" dirty="0">
                <a:solidFill>
                  <a:prstClr val="black"/>
                </a:solidFill>
                <a:latin typeface="Arial-Rounded" panose="020B0500000000000000" charset="0"/>
                <a:cs typeface="Arial-Rounded" panose="020B0500000000000000" charset="0"/>
              </a:rPr>
              <a:t> Nam </a:t>
            </a:r>
            <a:r>
              <a:rPr lang="en-US" sz="2800" dirty="0" err="1">
                <a:solidFill>
                  <a:prstClr val="black"/>
                </a:solidFill>
                <a:latin typeface="Arial-Rounded" panose="020B0500000000000000" charset="0"/>
                <a:cs typeface="Arial-Rounded" panose="020B0500000000000000" charset="0"/>
              </a:rPr>
              <a:t>trở</a:t>
            </a:r>
            <a:r>
              <a:rPr lang="en-US" sz="2800" dirty="0">
                <a:solidFill>
                  <a:prstClr val="black"/>
                </a:solidFill>
                <a:latin typeface="Arial-Rounded" panose="020B0500000000000000" charset="0"/>
                <a:cs typeface="Arial-Rounded" panose="020B0500000000000000" charset="0"/>
              </a:rPr>
              <a:t> </a:t>
            </a:r>
            <a:r>
              <a:rPr lang="en-US" sz="2800" dirty="0" err="1">
                <a:solidFill>
                  <a:prstClr val="black"/>
                </a:solidFill>
                <a:latin typeface="Arial-Rounded" panose="020B0500000000000000" charset="0"/>
                <a:cs typeface="Arial-Rounded" panose="020B0500000000000000" charset="0"/>
              </a:rPr>
              <a:t>về</a:t>
            </a:r>
            <a:r>
              <a:rPr lang="en-US" sz="2800" dirty="0">
                <a:solidFill>
                  <a:prstClr val="black"/>
                </a:solidFill>
                <a:latin typeface="Arial-Rounded" panose="020B0500000000000000" charset="0"/>
                <a:cs typeface="Arial-Rounded" panose="020B0500000000000000" charset="0"/>
              </a:rPr>
              <a:t>. </a:t>
            </a:r>
            <a:r>
              <a:rPr lang="en-US" sz="2800" dirty="0" err="1">
                <a:solidFill>
                  <a:prstClr val="black"/>
                </a:solidFill>
                <a:latin typeface="Arial-Rounded" panose="020B0500000000000000" charset="0"/>
                <a:cs typeface="Arial-Rounded" panose="020B0500000000000000" charset="0"/>
              </a:rPr>
              <a:t>Trẻ</a:t>
            </a:r>
            <a:r>
              <a:rPr lang="en-US" sz="2800" dirty="0">
                <a:solidFill>
                  <a:prstClr val="black"/>
                </a:solidFill>
                <a:latin typeface="Arial-Rounded" panose="020B0500000000000000" charset="0"/>
                <a:cs typeface="Arial-Rounded" panose="020B0500000000000000" charset="0"/>
              </a:rPr>
              <a:t> </a:t>
            </a:r>
            <a:r>
              <a:rPr lang="en-US" sz="2800" dirty="0" err="1">
                <a:solidFill>
                  <a:prstClr val="black"/>
                </a:solidFill>
                <a:latin typeface="Arial-Rounded" panose="020B0500000000000000" charset="0"/>
                <a:cs typeface="Arial-Rounded" panose="020B0500000000000000" charset="0"/>
              </a:rPr>
              <a:t>em</a:t>
            </a:r>
            <a:r>
              <a:rPr lang="en-US" sz="2800" dirty="0">
                <a:solidFill>
                  <a:prstClr val="black"/>
                </a:solidFill>
                <a:latin typeface="Arial-Rounded" panose="020B0500000000000000" charset="0"/>
                <a:cs typeface="Arial-Rounded" panose="020B0500000000000000" charset="0"/>
              </a:rPr>
              <a:t> </a:t>
            </a:r>
            <a:r>
              <a:rPr lang="en-US" sz="2800" dirty="0" err="1">
                <a:solidFill>
                  <a:prstClr val="black"/>
                </a:solidFill>
                <a:latin typeface="Arial-Rounded" panose="020B0500000000000000" charset="0"/>
                <a:cs typeface="Arial-Rounded" panose="020B0500000000000000" charset="0"/>
              </a:rPr>
              <a:t>chơi</a:t>
            </a:r>
            <a:r>
              <a:rPr lang="en-US" sz="2800" dirty="0">
                <a:solidFill>
                  <a:prstClr val="black"/>
                </a:solidFill>
                <a:latin typeface="Arial-Rounded" panose="020B0500000000000000" charset="0"/>
                <a:cs typeface="Arial-Rounded" panose="020B0500000000000000" charset="0"/>
              </a:rPr>
              <a:t> </a:t>
            </a:r>
            <a:r>
              <a:rPr lang="en-US" sz="2800" dirty="0" err="1">
                <a:solidFill>
                  <a:prstClr val="black"/>
                </a:solidFill>
                <a:latin typeface="Arial-Rounded" panose="020B0500000000000000" charset="0"/>
                <a:cs typeface="Arial-Rounded" panose="020B0500000000000000" charset="0"/>
              </a:rPr>
              <a:t>đùa</a:t>
            </a:r>
            <a:r>
              <a:rPr lang="en-US" sz="2800" dirty="0">
                <a:solidFill>
                  <a:prstClr val="black"/>
                </a:solidFill>
                <a:latin typeface="Arial-Rounded" panose="020B0500000000000000" charset="0"/>
                <a:cs typeface="Arial-Rounded" panose="020B0500000000000000" charset="0"/>
              </a:rPr>
              <a:t> </a:t>
            </a:r>
            <a:r>
              <a:rPr lang="en-US" sz="2800" dirty="0" err="1">
                <a:solidFill>
                  <a:prstClr val="black"/>
                </a:solidFill>
                <a:latin typeface="Arial-Rounded" panose="020B0500000000000000" charset="0"/>
                <a:cs typeface="Arial-Rounded" panose="020B0500000000000000" charset="0"/>
              </a:rPr>
              <a:t>dưới</a:t>
            </a:r>
            <a:r>
              <a:rPr lang="en-US" sz="2800" dirty="0">
                <a:solidFill>
                  <a:prstClr val="black"/>
                </a:solidFill>
                <a:latin typeface="Arial-Rounded" panose="020B0500000000000000" charset="0"/>
                <a:cs typeface="Arial-Rounded" panose="020B0500000000000000" charset="0"/>
              </a:rPr>
              <a:t> </a:t>
            </a:r>
            <a:r>
              <a:rPr lang="en-US" sz="2800" dirty="0" err="1">
                <a:solidFill>
                  <a:prstClr val="black"/>
                </a:solidFill>
                <a:latin typeface="Arial-Rounded" panose="020B0500000000000000" charset="0"/>
                <a:cs typeface="Arial-Rounded" panose="020B0500000000000000" charset="0"/>
              </a:rPr>
              <a:t>ánh</a:t>
            </a:r>
            <a:r>
              <a:rPr lang="en-US" sz="2800" dirty="0">
                <a:solidFill>
                  <a:prstClr val="black"/>
                </a:solidFill>
                <a:latin typeface="Arial-Rounded" panose="020B0500000000000000" charset="0"/>
                <a:cs typeface="Arial-Rounded" panose="020B0500000000000000" charset="0"/>
              </a:rPr>
              <a:t> </a:t>
            </a:r>
            <a:r>
              <a:rPr lang="en-US" sz="2800" dirty="0" err="1">
                <a:solidFill>
                  <a:prstClr val="black"/>
                </a:solidFill>
                <a:latin typeface="Arial-Rounded" panose="020B0500000000000000" charset="0"/>
                <a:cs typeface="Arial-Rounded" panose="020B0500000000000000" charset="0"/>
              </a:rPr>
              <a:t>mặt</a:t>
            </a:r>
            <a:r>
              <a:rPr lang="en-US" sz="2800" dirty="0">
                <a:solidFill>
                  <a:prstClr val="black"/>
                </a:solidFill>
                <a:latin typeface="Arial-Rounded" panose="020B0500000000000000" charset="0"/>
                <a:cs typeface="Arial-Rounded" panose="020B0500000000000000" charset="0"/>
              </a:rPr>
              <a:t> </a:t>
            </a:r>
            <a:r>
              <a:rPr lang="en-US" sz="2800" dirty="0" err="1">
                <a:solidFill>
                  <a:prstClr val="black"/>
                </a:solidFill>
                <a:latin typeface="Arial-Rounded" panose="020B0500000000000000" charset="0"/>
                <a:cs typeface="Arial-Rounded" panose="020B0500000000000000" charset="0"/>
              </a:rPr>
              <a:t>trời</a:t>
            </a:r>
            <a:r>
              <a:rPr lang="en-US" sz="2800" dirty="0">
                <a:solidFill>
                  <a:prstClr val="black"/>
                </a:solidFill>
                <a:latin typeface="Arial-Rounded" panose="020B0500000000000000" charset="0"/>
                <a:cs typeface="Arial-Rounded" panose="020B0500000000000000" charset="0"/>
              </a:rPr>
              <a:t> </a:t>
            </a:r>
            <a:r>
              <a:rPr lang="en-US" sz="2800" dirty="0" err="1">
                <a:solidFill>
                  <a:prstClr val="black"/>
                </a:solidFill>
                <a:latin typeface="Arial-Rounded" panose="020B0500000000000000" charset="0"/>
                <a:cs typeface="Arial-Rounded" panose="020B0500000000000000" charset="0"/>
              </a:rPr>
              <a:t>ấm</a:t>
            </a:r>
            <a:r>
              <a:rPr lang="en-US" sz="2800" dirty="0">
                <a:solidFill>
                  <a:prstClr val="black"/>
                </a:solidFill>
                <a:latin typeface="Arial-Rounded" panose="020B0500000000000000" charset="0"/>
                <a:cs typeface="Arial-Rounded" panose="020B0500000000000000" charset="0"/>
              </a:rPr>
              <a:t> </a:t>
            </a:r>
            <a:r>
              <a:rPr lang="en-US" sz="2800" dirty="0" err="1">
                <a:solidFill>
                  <a:prstClr val="black"/>
                </a:solidFill>
                <a:latin typeface="Arial-Rounded" panose="020B0500000000000000" charset="0"/>
                <a:cs typeface="Arial-Rounded" panose="020B0500000000000000" charset="0"/>
              </a:rPr>
              <a:t>áp</a:t>
            </a:r>
            <a:r>
              <a:rPr lang="en-US" sz="2800" dirty="0">
                <a:solidFill>
                  <a:prstClr val="black"/>
                </a:solidFill>
                <a:latin typeface="Arial-Rounded" panose="020B0500000000000000" charset="0"/>
                <a:cs typeface="Arial-Rounded" panose="020B0500000000000000" charset="0"/>
              </a:rPr>
              <a:t>.</a:t>
            </a:r>
          </a:p>
          <a:p>
            <a:pPr indent="457200" algn="just">
              <a:defRPr/>
            </a:pPr>
            <a:r>
              <a:rPr lang="en-US" sz="2800" dirty="0" err="1">
                <a:solidFill>
                  <a:prstClr val="black"/>
                </a:solidFill>
                <a:latin typeface="Arial-Rounded" panose="020B0500000000000000" charset="0"/>
                <a:cs typeface="Arial-Rounded" panose="020B0500000000000000" charset="0"/>
              </a:rPr>
              <a:t>Một</a:t>
            </a:r>
            <a:r>
              <a:rPr lang="en-US" sz="2800" dirty="0">
                <a:solidFill>
                  <a:prstClr val="black"/>
                </a:solidFill>
                <a:latin typeface="Arial-Rounded" panose="020B0500000000000000" charset="0"/>
                <a:cs typeface="Arial-Rounded" panose="020B0500000000000000" charset="0"/>
              </a:rPr>
              <a:t> </a:t>
            </a:r>
            <a:r>
              <a:rPr lang="en-US" sz="2800" dirty="0" err="1">
                <a:solidFill>
                  <a:prstClr val="black"/>
                </a:solidFill>
                <a:latin typeface="Arial-Rounded" panose="020B0500000000000000" charset="0"/>
                <a:cs typeface="Arial-Rounded" panose="020B0500000000000000" charset="0"/>
              </a:rPr>
              <a:t>hôm</a:t>
            </a:r>
            <a:r>
              <a:rPr lang="en-US" sz="2800" dirty="0">
                <a:solidFill>
                  <a:prstClr val="black"/>
                </a:solidFill>
                <a:latin typeface="Arial-Rounded" panose="020B0500000000000000" charset="0"/>
                <a:cs typeface="Arial-Rounded" panose="020B0500000000000000" charset="0"/>
              </a:rPr>
              <a:t>, </a:t>
            </a:r>
            <a:r>
              <a:rPr lang="en-US" sz="2800" dirty="0" err="1">
                <a:solidFill>
                  <a:prstClr val="black"/>
                </a:solidFill>
                <a:latin typeface="Arial-Rounded" panose="020B0500000000000000" charset="0"/>
                <a:cs typeface="Arial-Rounded" panose="020B0500000000000000" charset="0"/>
              </a:rPr>
              <a:t>chị</a:t>
            </a:r>
            <a:r>
              <a:rPr lang="en-US" sz="2800" dirty="0">
                <a:solidFill>
                  <a:prstClr val="black"/>
                </a:solidFill>
                <a:latin typeface="Arial-Rounded" panose="020B0500000000000000" charset="0"/>
                <a:cs typeface="Arial-Rounded" panose="020B0500000000000000" charset="0"/>
              </a:rPr>
              <a:t> </a:t>
            </a:r>
            <a:r>
              <a:rPr lang="en-US" sz="2800" dirty="0" err="1">
                <a:solidFill>
                  <a:prstClr val="black"/>
                </a:solidFill>
                <a:latin typeface="Arial-Rounded" panose="020B0500000000000000" charset="0"/>
                <a:cs typeface="Arial-Rounded" panose="020B0500000000000000" charset="0"/>
              </a:rPr>
              <a:t>én</a:t>
            </a:r>
            <a:r>
              <a:rPr lang="en-US" sz="2800" dirty="0">
                <a:solidFill>
                  <a:prstClr val="black"/>
                </a:solidFill>
                <a:latin typeface="Arial-Rounded" panose="020B0500000000000000" charset="0"/>
                <a:cs typeface="Arial-Rounded" panose="020B0500000000000000" charset="0"/>
              </a:rPr>
              <a:t> </a:t>
            </a:r>
            <a:r>
              <a:rPr lang="en-US" sz="2800" dirty="0" err="1">
                <a:solidFill>
                  <a:prstClr val="black"/>
                </a:solidFill>
                <a:latin typeface="Arial-Rounded" panose="020B0500000000000000" charset="0"/>
                <a:cs typeface="Arial-Rounded" panose="020B0500000000000000" charset="0"/>
              </a:rPr>
              <a:t>nâu</a:t>
            </a:r>
            <a:r>
              <a:rPr lang="en-US" sz="2800" dirty="0">
                <a:solidFill>
                  <a:prstClr val="black"/>
                </a:solidFill>
                <a:latin typeface="Arial-Rounded" panose="020B0500000000000000" charset="0"/>
                <a:cs typeface="Arial-Rounded" panose="020B0500000000000000" charset="0"/>
              </a:rPr>
              <a:t> </a:t>
            </a:r>
            <a:r>
              <a:rPr lang="en-US" sz="2800" dirty="0" err="1">
                <a:solidFill>
                  <a:prstClr val="black"/>
                </a:solidFill>
                <a:latin typeface="Arial-Rounded" panose="020B0500000000000000" charset="0"/>
                <a:cs typeface="Arial-Rounded" panose="020B0500000000000000" charset="0"/>
              </a:rPr>
              <a:t>đang</a:t>
            </a:r>
            <a:r>
              <a:rPr lang="en-US" sz="2800" dirty="0">
                <a:solidFill>
                  <a:prstClr val="black"/>
                </a:solidFill>
                <a:latin typeface="Arial-Rounded" panose="020B0500000000000000" charset="0"/>
                <a:cs typeface="Arial-Rounded" panose="020B0500000000000000" charset="0"/>
              </a:rPr>
              <a:t> </a:t>
            </a:r>
            <a:r>
              <a:rPr lang="en-US" sz="2800" dirty="0" err="1">
                <a:solidFill>
                  <a:prstClr val="black"/>
                </a:solidFill>
                <a:latin typeface="Arial-Rounded" panose="020B0500000000000000" charset="0"/>
                <a:cs typeface="Arial-Rounded" panose="020B0500000000000000" charset="0"/>
              </a:rPr>
              <a:t>sửa</a:t>
            </a:r>
            <a:r>
              <a:rPr lang="en-US" sz="2800" dirty="0">
                <a:solidFill>
                  <a:prstClr val="black"/>
                </a:solidFill>
                <a:latin typeface="Arial-Rounded" panose="020B0500000000000000" charset="0"/>
                <a:cs typeface="Arial-Rounded" panose="020B0500000000000000" charset="0"/>
              </a:rPr>
              <a:t> </a:t>
            </a:r>
            <a:r>
              <a:rPr lang="en-US" sz="2800" dirty="0" err="1">
                <a:solidFill>
                  <a:prstClr val="black"/>
                </a:solidFill>
                <a:latin typeface="Arial-Rounded" panose="020B0500000000000000" charset="0"/>
                <a:cs typeface="Arial-Rounded" panose="020B0500000000000000" charset="0"/>
              </a:rPr>
              <a:t>soạn</a:t>
            </a:r>
            <a:r>
              <a:rPr lang="en-US" sz="2800" dirty="0">
                <a:solidFill>
                  <a:prstClr val="black"/>
                </a:solidFill>
                <a:latin typeface="Arial-Rounded" panose="020B0500000000000000" charset="0"/>
                <a:cs typeface="Arial-Rounded" panose="020B0500000000000000" charset="0"/>
              </a:rPr>
              <a:t> </a:t>
            </a:r>
            <a:r>
              <a:rPr lang="en-US" sz="2800" dirty="0" err="1">
                <a:solidFill>
                  <a:prstClr val="black"/>
                </a:solidFill>
                <a:latin typeface="Arial-Rounded" panose="020B0500000000000000" charset="0"/>
                <a:cs typeface="Arial-Rounded" panose="020B0500000000000000" charset="0"/>
              </a:rPr>
              <a:t>đi</a:t>
            </a:r>
            <a:r>
              <a:rPr lang="en-US" sz="2800" dirty="0">
                <a:solidFill>
                  <a:prstClr val="black"/>
                </a:solidFill>
                <a:latin typeface="Arial-Rounded" panose="020B0500000000000000" charset="0"/>
                <a:cs typeface="Arial-Rounded" panose="020B0500000000000000" charset="0"/>
              </a:rPr>
              <a:t> </a:t>
            </a:r>
            <a:r>
              <a:rPr lang="en-US" sz="2800" dirty="0" err="1">
                <a:solidFill>
                  <a:prstClr val="black"/>
                </a:solidFill>
                <a:latin typeface="Arial-Rounded" panose="020B0500000000000000" charset="0"/>
                <a:cs typeface="Arial-Rounded" panose="020B0500000000000000" charset="0"/>
              </a:rPr>
              <a:t>ngủ</a:t>
            </a:r>
            <a:r>
              <a:rPr lang="en-US" sz="2800" dirty="0">
                <a:solidFill>
                  <a:prstClr val="black"/>
                </a:solidFill>
                <a:latin typeface="Arial-Rounded" panose="020B0500000000000000" charset="0"/>
                <a:cs typeface="Arial-Rounded" panose="020B0500000000000000" charset="0"/>
              </a:rPr>
              <a:t> </a:t>
            </a:r>
            <a:r>
              <a:rPr lang="en-US" sz="2800" dirty="0" err="1">
                <a:solidFill>
                  <a:prstClr val="black"/>
                </a:solidFill>
                <a:latin typeface="Arial-Rounded" panose="020B0500000000000000" charset="0"/>
                <a:cs typeface="Arial-Rounded" panose="020B0500000000000000" charset="0"/>
              </a:rPr>
              <a:t>thì</a:t>
            </a:r>
            <a:r>
              <a:rPr lang="en-US" sz="2800" dirty="0">
                <a:solidFill>
                  <a:prstClr val="black"/>
                </a:solidFill>
                <a:latin typeface="Arial-Rounded" panose="020B0500000000000000" charset="0"/>
                <a:cs typeface="Arial-Rounded" panose="020B0500000000000000" charset="0"/>
              </a:rPr>
              <a:t> </a:t>
            </a:r>
            <a:r>
              <a:rPr lang="en-US" sz="2800" dirty="0" err="1">
                <a:solidFill>
                  <a:prstClr val="black"/>
                </a:solidFill>
                <a:latin typeface="Arial-Rounded" panose="020B0500000000000000" charset="0"/>
                <a:cs typeface="Arial-Rounded" panose="020B0500000000000000" charset="0"/>
              </a:rPr>
              <a:t>nghe</a:t>
            </a:r>
            <a:r>
              <a:rPr lang="en-US" sz="2800" dirty="0">
                <a:solidFill>
                  <a:prstClr val="black"/>
                </a:solidFill>
                <a:latin typeface="Arial-Rounded" panose="020B0500000000000000" charset="0"/>
                <a:cs typeface="Arial-Rounded" panose="020B0500000000000000" charset="0"/>
              </a:rPr>
              <a:t> </a:t>
            </a:r>
            <a:r>
              <a:rPr lang="en-US" sz="2800" dirty="0" err="1">
                <a:solidFill>
                  <a:prstClr val="black"/>
                </a:solidFill>
                <a:latin typeface="Arial-Rounded" panose="020B0500000000000000" charset="0"/>
                <a:cs typeface="Arial-Rounded" panose="020B0500000000000000" charset="0"/>
              </a:rPr>
              <a:t>thấy</a:t>
            </a:r>
            <a:r>
              <a:rPr lang="en-US" sz="2800" dirty="0">
                <a:solidFill>
                  <a:prstClr val="black"/>
                </a:solidFill>
                <a:latin typeface="Arial-Rounded" panose="020B0500000000000000" charset="0"/>
                <a:cs typeface="Arial-Rounded" panose="020B0500000000000000" charset="0"/>
              </a:rPr>
              <a:t> </a:t>
            </a:r>
            <a:r>
              <a:rPr lang="en-US" sz="2800" dirty="0" err="1">
                <a:solidFill>
                  <a:prstClr val="black"/>
                </a:solidFill>
                <a:latin typeface="Arial-Rounded" panose="020B0500000000000000" charset="0"/>
                <a:cs typeface="Arial-Rounded" panose="020B0500000000000000" charset="0"/>
              </a:rPr>
              <a:t>tiếng</a:t>
            </a:r>
            <a:r>
              <a:rPr lang="en-US" sz="2800" dirty="0">
                <a:solidFill>
                  <a:prstClr val="black"/>
                </a:solidFill>
                <a:latin typeface="Arial-Rounded" panose="020B0500000000000000" charset="0"/>
                <a:cs typeface="Arial-Rounded" panose="020B0500000000000000" charset="0"/>
              </a:rPr>
              <a:t> </a:t>
            </a:r>
            <a:r>
              <a:rPr lang="en-US" sz="2800" dirty="0" err="1">
                <a:solidFill>
                  <a:prstClr val="black"/>
                </a:solidFill>
                <a:latin typeface="Arial-Rounded" panose="020B0500000000000000" charset="0"/>
                <a:cs typeface="Arial-Rounded" panose="020B0500000000000000" charset="0"/>
              </a:rPr>
              <a:t>khóc</a:t>
            </a:r>
            <a:r>
              <a:rPr lang="en-US" sz="2800" dirty="0">
                <a:solidFill>
                  <a:prstClr val="black"/>
                </a:solidFill>
                <a:latin typeface="Arial-Rounded" panose="020B0500000000000000" charset="0"/>
                <a:cs typeface="Arial-Rounded" panose="020B0500000000000000" charset="0"/>
              </a:rPr>
              <a:t> </a:t>
            </a:r>
            <a:r>
              <a:rPr lang="en-US" sz="2800" dirty="0" err="1">
                <a:solidFill>
                  <a:prstClr val="black"/>
                </a:solidFill>
                <a:latin typeface="Arial-Rounded" panose="020B0500000000000000" charset="0"/>
                <a:cs typeface="Arial-Rounded" panose="020B0500000000000000" charset="0"/>
              </a:rPr>
              <a:t>thút</a:t>
            </a:r>
            <a:r>
              <a:rPr lang="en-US" sz="2800" dirty="0">
                <a:solidFill>
                  <a:prstClr val="black"/>
                </a:solidFill>
                <a:latin typeface="Arial-Rounded" panose="020B0500000000000000" charset="0"/>
                <a:cs typeface="Arial-Rounded" panose="020B0500000000000000" charset="0"/>
              </a:rPr>
              <a:t> </a:t>
            </a:r>
            <a:r>
              <a:rPr lang="en-US" sz="2800" dirty="0" err="1">
                <a:solidFill>
                  <a:prstClr val="black"/>
                </a:solidFill>
                <a:latin typeface="Arial-Rounded" panose="020B0500000000000000" charset="0"/>
                <a:cs typeface="Arial-Rounded" panose="020B0500000000000000" charset="0"/>
              </a:rPr>
              <a:t>thít</a:t>
            </a:r>
            <a:r>
              <a:rPr lang="en-US" sz="2800" dirty="0">
                <a:solidFill>
                  <a:prstClr val="black"/>
                </a:solidFill>
                <a:latin typeface="Arial-Rounded" panose="020B0500000000000000" charset="0"/>
                <a:cs typeface="Arial-Rounded" panose="020B0500000000000000" charset="0"/>
              </a:rPr>
              <a:t>. </a:t>
            </a:r>
            <a:r>
              <a:rPr lang="en-US" sz="2800" dirty="0" err="1">
                <a:solidFill>
                  <a:prstClr val="black"/>
                </a:solidFill>
                <a:latin typeface="Arial-Rounded" panose="020B0500000000000000" charset="0"/>
                <a:cs typeface="Arial-Rounded" panose="020B0500000000000000" charset="0"/>
              </a:rPr>
              <a:t>Lần</a:t>
            </a:r>
            <a:r>
              <a:rPr lang="en-US" sz="2800" dirty="0">
                <a:solidFill>
                  <a:prstClr val="black"/>
                </a:solidFill>
                <a:latin typeface="Arial-Rounded" panose="020B0500000000000000" charset="0"/>
                <a:cs typeface="Arial-Rounded" panose="020B0500000000000000" charset="0"/>
              </a:rPr>
              <a:t> </a:t>
            </a:r>
            <a:r>
              <a:rPr lang="en-US" sz="2800" dirty="0" err="1">
                <a:solidFill>
                  <a:prstClr val="black"/>
                </a:solidFill>
                <a:latin typeface="Arial-Rounded" panose="020B0500000000000000" charset="0"/>
                <a:cs typeface="Arial-Rounded" panose="020B0500000000000000" charset="0"/>
              </a:rPr>
              <a:t>theo</a:t>
            </a:r>
            <a:r>
              <a:rPr lang="en-US" sz="2800" dirty="0">
                <a:solidFill>
                  <a:prstClr val="black"/>
                </a:solidFill>
                <a:latin typeface="Arial-Rounded" panose="020B0500000000000000" charset="0"/>
                <a:cs typeface="Arial-Rounded" panose="020B0500000000000000" charset="0"/>
              </a:rPr>
              <a:t> </a:t>
            </a:r>
            <a:r>
              <a:rPr lang="en-US" sz="2800" dirty="0" err="1">
                <a:solidFill>
                  <a:prstClr val="black"/>
                </a:solidFill>
                <a:latin typeface="Arial-Rounded" panose="020B0500000000000000" charset="0"/>
                <a:cs typeface="Arial-Rounded" panose="020B0500000000000000" charset="0"/>
              </a:rPr>
              <a:t>tiếng</a:t>
            </a:r>
            <a:r>
              <a:rPr lang="en-US" sz="2800" dirty="0">
                <a:solidFill>
                  <a:prstClr val="black"/>
                </a:solidFill>
                <a:latin typeface="Arial-Rounded" panose="020B0500000000000000" charset="0"/>
                <a:cs typeface="Arial-Rounded" panose="020B0500000000000000" charset="0"/>
              </a:rPr>
              <a:t> </a:t>
            </a:r>
            <a:r>
              <a:rPr lang="en-US" sz="2800" dirty="0" err="1">
                <a:solidFill>
                  <a:prstClr val="black"/>
                </a:solidFill>
                <a:latin typeface="Arial-Rounded" panose="020B0500000000000000" charset="0"/>
                <a:cs typeface="Arial-Rounded" panose="020B0500000000000000" charset="0"/>
              </a:rPr>
              <a:t>khóc</a:t>
            </a:r>
            <a:r>
              <a:rPr lang="en-US" sz="2800" dirty="0">
                <a:solidFill>
                  <a:prstClr val="black"/>
                </a:solidFill>
                <a:latin typeface="Arial-Rounded" panose="020B0500000000000000" charset="0"/>
                <a:cs typeface="Arial-Rounded" panose="020B0500000000000000" charset="0"/>
              </a:rPr>
              <a:t>, </a:t>
            </a:r>
            <a:r>
              <a:rPr lang="en-US" sz="2800" dirty="0" err="1">
                <a:solidFill>
                  <a:prstClr val="black"/>
                </a:solidFill>
                <a:latin typeface="Arial-Rounded" panose="020B0500000000000000" charset="0"/>
                <a:cs typeface="Arial-Rounded" panose="020B0500000000000000" charset="0"/>
              </a:rPr>
              <a:t>én</a:t>
            </a:r>
            <a:r>
              <a:rPr lang="en-US" sz="2800" dirty="0">
                <a:solidFill>
                  <a:prstClr val="black"/>
                </a:solidFill>
                <a:latin typeface="Arial-Rounded" panose="020B0500000000000000" charset="0"/>
                <a:cs typeface="Arial-Rounded" panose="020B0500000000000000" charset="0"/>
              </a:rPr>
              <a:t> </a:t>
            </a:r>
            <a:r>
              <a:rPr lang="en-US" sz="2800" dirty="0" err="1">
                <a:solidFill>
                  <a:prstClr val="black"/>
                </a:solidFill>
                <a:latin typeface="Arial-Rounded" panose="020B0500000000000000" charset="0"/>
                <a:cs typeface="Arial-Rounded" panose="020B0500000000000000" charset="0"/>
              </a:rPr>
              <a:t>nâu</a:t>
            </a:r>
            <a:r>
              <a:rPr lang="en-US" sz="2800" dirty="0">
                <a:solidFill>
                  <a:prstClr val="black"/>
                </a:solidFill>
                <a:latin typeface="Arial-Rounded" panose="020B0500000000000000" charset="0"/>
                <a:cs typeface="Arial-Rounded" panose="020B0500000000000000" charset="0"/>
              </a:rPr>
              <a:t> </a:t>
            </a:r>
            <a:r>
              <a:rPr lang="en-US" sz="2800" dirty="0" err="1">
                <a:solidFill>
                  <a:prstClr val="black"/>
                </a:solidFill>
                <a:latin typeface="Arial-Rounded" panose="020B0500000000000000" charset="0"/>
                <a:cs typeface="Arial-Rounded" panose="020B0500000000000000" charset="0"/>
              </a:rPr>
              <a:t>tìm</a:t>
            </a:r>
            <a:r>
              <a:rPr lang="en-US" sz="2800" dirty="0">
                <a:solidFill>
                  <a:prstClr val="black"/>
                </a:solidFill>
                <a:latin typeface="Arial-Rounded" panose="020B0500000000000000" charset="0"/>
                <a:cs typeface="Arial-Rounded" panose="020B0500000000000000" charset="0"/>
              </a:rPr>
              <a:t> </a:t>
            </a:r>
            <a:r>
              <a:rPr lang="en-US" sz="2800" dirty="0" err="1">
                <a:solidFill>
                  <a:prstClr val="black"/>
                </a:solidFill>
                <a:latin typeface="Arial-Rounded" panose="020B0500000000000000" charset="0"/>
                <a:cs typeface="Arial-Rounded" panose="020B0500000000000000" charset="0"/>
              </a:rPr>
              <a:t>đến</a:t>
            </a:r>
            <a:r>
              <a:rPr lang="en-US" sz="2800" dirty="0">
                <a:solidFill>
                  <a:prstClr val="black"/>
                </a:solidFill>
                <a:latin typeface="Arial-Rounded" panose="020B0500000000000000" charset="0"/>
                <a:cs typeface="Arial-Rounded" panose="020B0500000000000000" charset="0"/>
              </a:rPr>
              <a:t> </a:t>
            </a:r>
            <a:r>
              <a:rPr lang="en-US" sz="2800" dirty="0" err="1">
                <a:solidFill>
                  <a:prstClr val="black"/>
                </a:solidFill>
                <a:latin typeface="Arial-Rounded" panose="020B0500000000000000" charset="0"/>
                <a:cs typeface="Arial-Rounded" panose="020B0500000000000000" charset="0"/>
              </a:rPr>
              <a:t>công</a:t>
            </a:r>
            <a:r>
              <a:rPr lang="en-US" sz="2800" dirty="0">
                <a:solidFill>
                  <a:prstClr val="black"/>
                </a:solidFill>
                <a:latin typeface="Arial-Rounded" panose="020B0500000000000000" charset="0"/>
                <a:cs typeface="Arial-Rounded" panose="020B0500000000000000" charset="0"/>
              </a:rPr>
              <a:t> </a:t>
            </a:r>
            <a:r>
              <a:rPr lang="en-US" sz="2800" dirty="0" err="1">
                <a:solidFill>
                  <a:prstClr val="black"/>
                </a:solidFill>
                <a:latin typeface="Arial-Rounded" panose="020B0500000000000000" charset="0"/>
                <a:cs typeface="Arial-Rounded" panose="020B0500000000000000" charset="0"/>
              </a:rPr>
              <a:t>viên</a:t>
            </a:r>
            <a:r>
              <a:rPr lang="en-US" sz="2800" dirty="0">
                <a:solidFill>
                  <a:prstClr val="black"/>
                </a:solidFill>
                <a:latin typeface="Arial-Rounded" panose="020B0500000000000000" charset="0"/>
                <a:cs typeface="Arial-Rounded" panose="020B0500000000000000" charset="0"/>
              </a:rPr>
              <a:t> </a:t>
            </a:r>
            <a:r>
              <a:rPr lang="en-US" sz="2800" dirty="0" err="1">
                <a:solidFill>
                  <a:prstClr val="black"/>
                </a:solidFill>
                <a:latin typeface="Arial-Rounded" panose="020B0500000000000000" charset="0"/>
                <a:cs typeface="Arial-Rounded" panose="020B0500000000000000" charset="0"/>
              </a:rPr>
              <a:t>nhỏ</a:t>
            </a:r>
            <a:r>
              <a:rPr lang="en-US" sz="2800" dirty="0">
                <a:solidFill>
                  <a:prstClr val="black"/>
                </a:solidFill>
                <a:latin typeface="Arial-Rounded" panose="020B0500000000000000" charset="0"/>
                <a:cs typeface="Arial-Rounded" panose="020B0500000000000000" charset="0"/>
              </a:rPr>
              <a:t>. </a:t>
            </a:r>
            <a:r>
              <a:rPr lang="en-US" sz="2800" dirty="0" err="1">
                <a:solidFill>
                  <a:prstClr val="black"/>
                </a:solidFill>
                <a:latin typeface="Arial-Rounded" panose="020B0500000000000000" charset="0"/>
                <a:cs typeface="Arial-Rounded" panose="020B0500000000000000" charset="0"/>
              </a:rPr>
              <a:t>Thấy</a:t>
            </a:r>
            <a:r>
              <a:rPr lang="en-US" sz="2800" dirty="0">
                <a:solidFill>
                  <a:prstClr val="black"/>
                </a:solidFill>
                <a:latin typeface="Arial-Rounded" panose="020B0500000000000000" charset="0"/>
                <a:cs typeface="Arial-Rounded" panose="020B0500000000000000" charset="0"/>
              </a:rPr>
              <a:t> </a:t>
            </a:r>
            <a:r>
              <a:rPr lang="en-US" sz="2800" dirty="0" err="1">
                <a:solidFill>
                  <a:prstClr val="black"/>
                </a:solidFill>
                <a:latin typeface="Arial-Rounded" panose="020B0500000000000000" charset="0"/>
                <a:cs typeface="Arial-Rounded" panose="020B0500000000000000" charset="0"/>
              </a:rPr>
              <a:t>một</a:t>
            </a:r>
            <a:r>
              <a:rPr lang="en-US" sz="2800" dirty="0">
                <a:solidFill>
                  <a:prstClr val="black"/>
                </a:solidFill>
                <a:latin typeface="Arial-Rounded" panose="020B0500000000000000" charset="0"/>
                <a:cs typeface="Arial-Rounded" panose="020B0500000000000000" charset="0"/>
              </a:rPr>
              <a:t> </a:t>
            </a:r>
            <a:r>
              <a:rPr lang="en-US" sz="2800" dirty="0" err="1">
                <a:solidFill>
                  <a:prstClr val="black"/>
                </a:solidFill>
                <a:latin typeface="Arial-Rounded" panose="020B0500000000000000" charset="0"/>
                <a:cs typeface="Arial-Rounded" panose="020B0500000000000000" charset="0"/>
              </a:rPr>
              <a:t>cây</a:t>
            </a:r>
            <a:r>
              <a:rPr lang="en-US" sz="2800" dirty="0">
                <a:solidFill>
                  <a:prstClr val="black"/>
                </a:solidFill>
                <a:latin typeface="Arial-Rounded" panose="020B0500000000000000" charset="0"/>
                <a:cs typeface="Arial-Rounded" panose="020B0500000000000000" charset="0"/>
              </a:rPr>
              <a:t> </a:t>
            </a:r>
            <a:r>
              <a:rPr lang="en-US" sz="2800" dirty="0" err="1">
                <a:solidFill>
                  <a:prstClr val="black"/>
                </a:solidFill>
                <a:latin typeface="Arial-Rounded" panose="020B0500000000000000" charset="0"/>
                <a:cs typeface="Arial-Rounded" panose="020B0500000000000000" charset="0"/>
              </a:rPr>
              <a:t>cỏ</a:t>
            </a:r>
            <a:r>
              <a:rPr lang="en-US" sz="2800" dirty="0">
                <a:solidFill>
                  <a:prstClr val="black"/>
                </a:solidFill>
                <a:latin typeface="Arial-Rounded" panose="020B0500000000000000" charset="0"/>
                <a:cs typeface="Arial-Rounded" panose="020B0500000000000000" charset="0"/>
              </a:rPr>
              <a:t> non  </a:t>
            </a:r>
            <a:r>
              <a:rPr lang="en-US" sz="2800" dirty="0" err="1">
                <a:solidFill>
                  <a:prstClr val="black"/>
                </a:solidFill>
                <a:latin typeface="Arial-Rounded" panose="020B0500000000000000" charset="0"/>
                <a:cs typeface="Arial-Rounded" panose="020B0500000000000000" charset="0"/>
              </a:rPr>
              <a:t>đang</a:t>
            </a:r>
            <a:r>
              <a:rPr lang="en-US" sz="2800" dirty="0">
                <a:solidFill>
                  <a:prstClr val="black"/>
                </a:solidFill>
                <a:latin typeface="Arial-Rounded" panose="020B0500000000000000" charset="0"/>
                <a:cs typeface="Arial-Rounded" panose="020B0500000000000000" charset="0"/>
              </a:rPr>
              <a:t> </a:t>
            </a:r>
            <a:r>
              <a:rPr lang="en-US" sz="2800" dirty="0" err="1">
                <a:solidFill>
                  <a:prstClr val="black"/>
                </a:solidFill>
                <a:latin typeface="Arial-Rounded" panose="020B0500000000000000" charset="0"/>
                <a:cs typeface="Arial-Rounded" panose="020B0500000000000000" charset="0"/>
              </a:rPr>
              <a:t>khóc</a:t>
            </a:r>
            <a:r>
              <a:rPr lang="en-US" sz="2800" dirty="0">
                <a:solidFill>
                  <a:prstClr val="black"/>
                </a:solidFill>
                <a:latin typeface="Arial-Rounded" panose="020B0500000000000000" charset="0"/>
                <a:cs typeface="Arial-Rounded" panose="020B0500000000000000" charset="0"/>
              </a:rPr>
              <a:t>, </a:t>
            </a:r>
            <a:r>
              <a:rPr lang="en-US" sz="2800" dirty="0" err="1">
                <a:solidFill>
                  <a:prstClr val="black"/>
                </a:solidFill>
                <a:latin typeface="Arial-Rounded" panose="020B0500000000000000" charset="0"/>
                <a:cs typeface="Arial-Rounded" panose="020B0500000000000000" charset="0"/>
              </a:rPr>
              <a:t>én</a:t>
            </a:r>
            <a:r>
              <a:rPr lang="en-US" sz="2800" dirty="0">
                <a:solidFill>
                  <a:prstClr val="black"/>
                </a:solidFill>
                <a:latin typeface="Arial-Rounded" panose="020B0500000000000000" charset="0"/>
                <a:cs typeface="Arial-Rounded" panose="020B0500000000000000" charset="0"/>
              </a:rPr>
              <a:t> </a:t>
            </a:r>
            <a:r>
              <a:rPr lang="en-US" sz="2800" dirty="0" err="1">
                <a:solidFill>
                  <a:prstClr val="black"/>
                </a:solidFill>
                <a:latin typeface="Arial-Rounded" panose="020B0500000000000000" charset="0"/>
                <a:cs typeface="Arial-Rounded" panose="020B0500000000000000" charset="0"/>
              </a:rPr>
              <a:t>nâu</a:t>
            </a:r>
            <a:r>
              <a:rPr lang="en-US" sz="2800" dirty="0">
                <a:solidFill>
                  <a:prstClr val="black"/>
                </a:solidFill>
                <a:latin typeface="Arial-Rounded" panose="020B0500000000000000" charset="0"/>
                <a:cs typeface="Arial-Rounded" panose="020B0500000000000000" charset="0"/>
              </a:rPr>
              <a:t> </a:t>
            </a:r>
            <a:r>
              <a:rPr lang="en-US" sz="2800" dirty="0" err="1">
                <a:solidFill>
                  <a:prstClr val="black"/>
                </a:solidFill>
                <a:latin typeface="Arial-Rounded" panose="020B0500000000000000" charset="0"/>
                <a:cs typeface="Arial-Rounded" panose="020B0500000000000000" charset="0"/>
              </a:rPr>
              <a:t>hỏi</a:t>
            </a:r>
            <a:r>
              <a:rPr lang="en-US" sz="2800" dirty="0">
                <a:solidFill>
                  <a:prstClr val="black"/>
                </a:solidFill>
                <a:latin typeface="Arial-Rounded" panose="020B0500000000000000" charset="0"/>
                <a:cs typeface="Arial-Rounded" panose="020B0500000000000000" charset="0"/>
              </a:rPr>
              <a:t>:</a:t>
            </a:r>
          </a:p>
        </p:txBody>
      </p:sp>
      <p:sp>
        <p:nvSpPr>
          <p:cNvPr id="11" name="Rectangle: Rounded Corners 10">
            <a:extLst>
              <a:ext uri="{FF2B5EF4-FFF2-40B4-BE49-F238E27FC236}">
                <a16:creationId xmlns:a16="http://schemas.microsoft.com/office/drawing/2014/main" id="{32D9B7BC-AC2B-44AB-9299-9045A7E04C0C}"/>
              </a:ext>
            </a:extLst>
          </p:cNvPr>
          <p:cNvSpPr/>
          <p:nvPr/>
        </p:nvSpPr>
        <p:spPr>
          <a:xfrm>
            <a:off x="9902371" y="62248"/>
            <a:ext cx="2144486" cy="578882"/>
          </a:xfrm>
          <a:prstGeom prst="roundRect">
            <a:avLst/>
          </a:prstGeom>
          <a:solidFill>
            <a:sysClr val="window" lastClr="FFFFFF"/>
          </a:solidFill>
          <a:ln>
            <a:solidFill>
              <a:srgbClr val="78AF74">
                <a:lumMod val="75000"/>
              </a:srgbClr>
            </a:solidFill>
          </a:ln>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78AF74">
                    <a:lumMod val="50000"/>
                  </a:srgbClr>
                </a:solidFill>
                <a:effectLst/>
                <a:uLnTx/>
                <a:uFillTx/>
                <a:latin typeface="Tahoma" panose="020B0604030504040204" pitchFamily="34" charset="0"/>
                <a:ea typeface="Tahoma" panose="020B0604030504040204" pitchFamily="34" charset="0"/>
                <a:cs typeface="Tahoma" panose="020B0604030504040204" pitchFamily="34" charset="0"/>
              </a:rPr>
              <a:t>Chia </a:t>
            </a:r>
            <a:r>
              <a:rPr kumimoji="0" lang="en-US" sz="2800" b="1" i="0" u="none" strike="noStrike" kern="0" cap="none" spc="0" normalizeH="0" baseline="0" noProof="0" dirty="0" err="1">
                <a:ln>
                  <a:noFill/>
                </a:ln>
                <a:solidFill>
                  <a:srgbClr val="78AF74">
                    <a:lumMod val="50000"/>
                  </a:srgbClr>
                </a:solidFill>
                <a:effectLst/>
                <a:uLnTx/>
                <a:uFillTx/>
                <a:latin typeface="Tahoma" panose="020B0604030504040204" pitchFamily="34" charset="0"/>
                <a:ea typeface="Tahoma" panose="020B0604030504040204" pitchFamily="34" charset="0"/>
                <a:cs typeface="Tahoma" panose="020B0604030504040204" pitchFamily="34" charset="0"/>
              </a:rPr>
              <a:t>đoạn</a:t>
            </a:r>
            <a:endParaRPr kumimoji="0" lang="en-US" sz="2800" b="1" i="0" u="none" strike="noStrike" kern="0" cap="none" spc="0" normalizeH="0" baseline="0" noProof="0" dirty="0">
              <a:ln>
                <a:noFill/>
              </a:ln>
              <a:solidFill>
                <a:srgbClr val="78AF74">
                  <a:lumMod val="50000"/>
                </a:srgbClr>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12" name="Picture 11">
            <a:extLst>
              <a:ext uri="{FF2B5EF4-FFF2-40B4-BE49-F238E27FC236}">
                <a16:creationId xmlns:a16="http://schemas.microsoft.com/office/drawing/2014/main" id="{EECA7332-4933-4F53-B166-695A9D13A7DC}"/>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12175" b="32046" l="21295" r="36782"/>
                    </a14:imgEffect>
                  </a14:imgLayer>
                </a14:imgProps>
              </a:ext>
              <a:ext uri="{28A0092B-C50C-407E-A947-70E740481C1C}">
                <a14:useLocalDpi xmlns:a14="http://schemas.microsoft.com/office/drawing/2010/main" val="0"/>
              </a:ext>
            </a:extLst>
          </a:blip>
          <a:srcRect l="19359" t="9691" r="61282" b="65470"/>
          <a:stretch/>
        </p:blipFill>
        <p:spPr>
          <a:xfrm>
            <a:off x="377372" y="1101930"/>
            <a:ext cx="437870" cy="561814"/>
          </a:xfrm>
          <a:prstGeom prst="rect">
            <a:avLst/>
          </a:prstGeom>
        </p:spPr>
      </p:pic>
      <p:pic>
        <p:nvPicPr>
          <p:cNvPr id="13" name="Picture 12">
            <a:extLst>
              <a:ext uri="{FF2B5EF4-FFF2-40B4-BE49-F238E27FC236}">
                <a16:creationId xmlns:a16="http://schemas.microsoft.com/office/drawing/2014/main" id="{EE726907-8A2C-4F32-BA2C-8C50506F93B3}"/>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10350" b="31950" l="39800" r="61850"/>
                    </a14:imgEffect>
                  </a14:imgLayer>
                </a14:imgProps>
              </a:ext>
              <a:ext uri="{28A0092B-C50C-407E-A947-70E740481C1C}">
                <a14:useLocalDpi xmlns:a14="http://schemas.microsoft.com/office/drawing/2010/main" val="0"/>
              </a:ext>
            </a:extLst>
          </a:blip>
          <a:srcRect l="39787" t="9837" r="38034" b="65555"/>
          <a:stretch/>
        </p:blipFill>
        <p:spPr>
          <a:xfrm>
            <a:off x="374712" y="2433715"/>
            <a:ext cx="440530" cy="488763"/>
          </a:xfrm>
          <a:prstGeom prst="rect">
            <a:avLst/>
          </a:prstGeom>
        </p:spPr>
      </p:pic>
    </p:spTree>
    <p:custDataLst>
      <p:tags r:id="rId1"/>
    </p:custDataLst>
    <p:extLst>
      <p:ext uri="{BB962C8B-B14F-4D97-AF65-F5344CB8AC3E}">
        <p14:creationId xmlns:p14="http://schemas.microsoft.com/office/powerpoint/2010/main" val="1597824782"/>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1">
            <a:extLst>
              <a:ext uri="{FF2B5EF4-FFF2-40B4-BE49-F238E27FC236}">
                <a16:creationId xmlns:a16="http://schemas.microsoft.com/office/drawing/2014/main" id="{CAF44DC9-9FFE-4FFB-9941-F5159A6F3559}"/>
              </a:ext>
            </a:extLst>
          </p:cNvPr>
          <p:cNvPicPr>
            <a:picLocks noChangeAspect="1"/>
          </p:cNvPicPr>
          <p:nvPr/>
        </p:nvPicPr>
        <p:blipFill rotWithShape="1">
          <a:blip r:embed="rId4">
            <a:extLst>
              <a:ext uri="{28A0092B-C50C-407E-A947-70E740481C1C}">
                <a14:useLocalDpi xmlns:a14="http://schemas.microsoft.com/office/drawing/2010/main" val="0"/>
              </a:ext>
            </a:extLst>
          </a:blip>
          <a:srcRect l="1256" b="9190"/>
          <a:stretch/>
        </p:blipFill>
        <p:spPr>
          <a:xfrm>
            <a:off x="0" y="0"/>
            <a:ext cx="12190526" cy="6858000"/>
          </a:xfrm>
          <a:prstGeom prst="rect">
            <a:avLst/>
          </a:prstGeom>
        </p:spPr>
      </p:pic>
      <p:sp>
        <p:nvSpPr>
          <p:cNvPr id="3" name="圆角矩形 2"/>
          <p:cNvSpPr/>
          <p:nvPr/>
        </p:nvSpPr>
        <p:spPr>
          <a:xfrm>
            <a:off x="137693" y="318770"/>
            <a:ext cx="11915140" cy="6220460"/>
          </a:xfrm>
          <a:prstGeom prst="roundRect">
            <a:avLst>
              <a:gd name="adj" fmla="val 595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6" name="Text Box 4">
            <a:extLst>
              <a:ext uri="{FF2B5EF4-FFF2-40B4-BE49-F238E27FC236}">
                <a16:creationId xmlns:a16="http://schemas.microsoft.com/office/drawing/2014/main" id="{938DA89B-88D5-4B79-9CD3-BF7072B357AC}"/>
              </a:ext>
            </a:extLst>
          </p:cNvPr>
          <p:cNvSpPr txBox="1"/>
          <p:nvPr/>
        </p:nvSpPr>
        <p:spPr>
          <a:xfrm>
            <a:off x="282111" y="847909"/>
            <a:ext cx="11626303" cy="5162182"/>
          </a:xfrm>
          <a:prstGeom prst="rect">
            <a:avLst/>
          </a:prstGeom>
          <a:noFill/>
        </p:spPr>
        <p:txBody>
          <a:bodyPr wrap="square" rtlCol="0">
            <a:spAutoFit/>
          </a:bodyPr>
          <a:lstStyle/>
          <a:p>
            <a:pPr indent="457200" algn="just">
              <a:lnSpc>
                <a:spcPct val="150000"/>
              </a:lnSpc>
              <a:defRPr/>
            </a:pPr>
            <a:r>
              <a:rPr lang="en-US" sz="3200" dirty="0" err="1">
                <a:solidFill>
                  <a:prstClr val="black"/>
                </a:solidFill>
                <a:latin typeface="Arial-Rounded" panose="020B0500000000000000" charset="0"/>
                <a:cs typeface="Arial-Rounded" panose="020B0500000000000000" charset="0"/>
              </a:rPr>
              <a:t>Thế</a:t>
            </a:r>
            <a:r>
              <a:rPr lang="en-US" sz="3200" dirty="0">
                <a:solidFill>
                  <a:prstClr val="black"/>
                </a:solidFill>
                <a:latin typeface="Arial-Rounded" panose="020B0500000000000000" charset="0"/>
                <a:cs typeface="Arial-Rounded" panose="020B0500000000000000" charset="0"/>
              </a:rPr>
              <a:t> </a:t>
            </a:r>
            <a:r>
              <a:rPr lang="en-US" sz="3200" dirty="0" err="1">
                <a:solidFill>
                  <a:prstClr val="black"/>
                </a:solidFill>
                <a:latin typeface="Arial-Rounded" panose="020B0500000000000000" charset="0"/>
                <a:cs typeface="Arial-Rounded" panose="020B0500000000000000" charset="0"/>
              </a:rPr>
              <a:t>rồi</a:t>
            </a:r>
            <a:r>
              <a:rPr lang="en-US" sz="3200" dirty="0">
                <a:solidFill>
                  <a:prstClr val="black"/>
                </a:solidFill>
                <a:latin typeface="Arial-Rounded" panose="020B0500000000000000" charset="0"/>
                <a:cs typeface="Arial-Rounded" panose="020B0500000000000000" charset="0"/>
              </a:rPr>
              <a:t>, </a:t>
            </a:r>
            <a:r>
              <a:rPr lang="en-US" sz="3200" dirty="0" err="1">
                <a:solidFill>
                  <a:prstClr val="black"/>
                </a:solidFill>
                <a:latin typeface="Arial-Rounded" panose="020B0500000000000000" charset="0"/>
                <a:cs typeface="Arial-Rounded" panose="020B0500000000000000" charset="0"/>
              </a:rPr>
              <a:t>én</a:t>
            </a:r>
            <a:r>
              <a:rPr lang="en-US" sz="3200" dirty="0">
                <a:solidFill>
                  <a:prstClr val="black"/>
                </a:solidFill>
                <a:latin typeface="Arial-Rounded" panose="020B0500000000000000" charset="0"/>
                <a:cs typeface="Arial-Rounded" panose="020B0500000000000000" charset="0"/>
              </a:rPr>
              <a:t> </a:t>
            </a:r>
            <a:r>
              <a:rPr lang="en-US" sz="3200" dirty="0" err="1">
                <a:solidFill>
                  <a:prstClr val="black"/>
                </a:solidFill>
                <a:latin typeface="Arial-Rounded" panose="020B0500000000000000" charset="0"/>
                <a:cs typeface="Arial-Rounded" panose="020B0500000000000000" charset="0"/>
              </a:rPr>
              <a:t>nâu</a:t>
            </a:r>
            <a:r>
              <a:rPr lang="en-US" sz="3200" dirty="0">
                <a:solidFill>
                  <a:prstClr val="black"/>
                </a:solidFill>
                <a:latin typeface="Arial-Rounded" panose="020B0500000000000000" charset="0"/>
                <a:cs typeface="Arial-Rounded" panose="020B0500000000000000" charset="0"/>
              </a:rPr>
              <a:t> </a:t>
            </a:r>
            <a:r>
              <a:rPr lang="en-US" sz="3200" dirty="0" err="1">
                <a:solidFill>
                  <a:prstClr val="black"/>
                </a:solidFill>
                <a:latin typeface="Arial-Rounded" panose="020B0500000000000000" charset="0"/>
                <a:cs typeface="Arial-Rounded" panose="020B0500000000000000" charset="0"/>
              </a:rPr>
              <a:t>gọi</a:t>
            </a:r>
            <a:r>
              <a:rPr lang="en-US" sz="3200" dirty="0">
                <a:solidFill>
                  <a:prstClr val="black"/>
                </a:solidFill>
                <a:latin typeface="Arial-Rounded" panose="020B0500000000000000" charset="0"/>
                <a:cs typeface="Arial-Rounded" panose="020B0500000000000000" charset="0"/>
              </a:rPr>
              <a:t> </a:t>
            </a:r>
            <a:r>
              <a:rPr lang="en-US" sz="3200" dirty="0" err="1">
                <a:solidFill>
                  <a:prstClr val="black"/>
                </a:solidFill>
                <a:latin typeface="Arial-Rounded" panose="020B0500000000000000" charset="0"/>
                <a:cs typeface="Arial-Rounded" panose="020B0500000000000000" charset="0"/>
              </a:rPr>
              <a:t>thêm</a:t>
            </a:r>
            <a:r>
              <a:rPr lang="en-US" sz="3200" dirty="0">
                <a:solidFill>
                  <a:prstClr val="black"/>
                </a:solidFill>
                <a:latin typeface="Arial-Rounded" panose="020B0500000000000000" charset="0"/>
                <a:cs typeface="Arial-Rounded" panose="020B0500000000000000" charset="0"/>
              </a:rPr>
              <a:t> </a:t>
            </a:r>
            <a:r>
              <a:rPr lang="en-US" sz="3200" dirty="0" err="1">
                <a:solidFill>
                  <a:prstClr val="black"/>
                </a:solidFill>
                <a:latin typeface="Arial-Rounded" panose="020B0500000000000000" charset="0"/>
                <a:cs typeface="Arial-Rounded" panose="020B0500000000000000" charset="0"/>
              </a:rPr>
              <a:t>rất</a:t>
            </a:r>
            <a:r>
              <a:rPr lang="en-US" sz="3200" dirty="0">
                <a:solidFill>
                  <a:prstClr val="black"/>
                </a:solidFill>
                <a:latin typeface="Arial-Rounded" panose="020B0500000000000000" charset="0"/>
                <a:cs typeface="Arial-Rounded" panose="020B0500000000000000" charset="0"/>
              </a:rPr>
              <a:t> </a:t>
            </a:r>
            <a:r>
              <a:rPr lang="en-US" sz="3200" dirty="0" err="1">
                <a:solidFill>
                  <a:prstClr val="black"/>
                </a:solidFill>
                <a:latin typeface="Arial-Rounded" panose="020B0500000000000000" charset="0"/>
                <a:cs typeface="Arial-Rounded" panose="020B0500000000000000" charset="0"/>
              </a:rPr>
              <a:t>nhiều</a:t>
            </a:r>
            <a:r>
              <a:rPr lang="en-US" sz="3200" dirty="0">
                <a:solidFill>
                  <a:prstClr val="black"/>
                </a:solidFill>
                <a:latin typeface="Arial-Rounded" panose="020B0500000000000000" charset="0"/>
                <a:cs typeface="Arial-Rounded" panose="020B0500000000000000" charset="0"/>
              </a:rPr>
              <a:t> </a:t>
            </a:r>
            <a:r>
              <a:rPr lang="en-US" sz="3200" dirty="0" err="1">
                <a:solidFill>
                  <a:prstClr val="black"/>
                </a:solidFill>
                <a:latin typeface="Arial-Rounded" panose="020B0500000000000000" charset="0"/>
                <a:cs typeface="Arial-Rounded" panose="020B0500000000000000" charset="0"/>
              </a:rPr>
              <a:t>bạn</a:t>
            </a:r>
            <a:r>
              <a:rPr lang="en-US" sz="3200" dirty="0">
                <a:solidFill>
                  <a:prstClr val="black"/>
                </a:solidFill>
                <a:latin typeface="Arial-Rounded" panose="020B0500000000000000" charset="0"/>
                <a:cs typeface="Arial-Rounded" panose="020B0500000000000000" charset="0"/>
              </a:rPr>
              <a:t> </a:t>
            </a:r>
            <a:r>
              <a:rPr lang="en-US" sz="3200" dirty="0" err="1">
                <a:solidFill>
                  <a:prstClr val="black"/>
                </a:solidFill>
                <a:latin typeface="Arial-Rounded" panose="020B0500000000000000" charset="0"/>
                <a:cs typeface="Arial-Rounded" panose="020B0500000000000000" charset="0"/>
              </a:rPr>
              <a:t>của</a:t>
            </a:r>
            <a:r>
              <a:rPr lang="en-US" sz="3200" dirty="0">
                <a:solidFill>
                  <a:prstClr val="black"/>
                </a:solidFill>
                <a:latin typeface="Arial-Rounded" panose="020B0500000000000000" charset="0"/>
                <a:cs typeface="Arial-Rounded" panose="020B0500000000000000" charset="0"/>
              </a:rPr>
              <a:t> </a:t>
            </a:r>
            <a:r>
              <a:rPr lang="en-US" sz="3200" dirty="0" err="1">
                <a:solidFill>
                  <a:prstClr val="black"/>
                </a:solidFill>
                <a:latin typeface="Arial-Rounded" panose="020B0500000000000000" charset="0"/>
                <a:cs typeface="Arial-Rounded" panose="020B0500000000000000" charset="0"/>
              </a:rPr>
              <a:t>mình</a:t>
            </a:r>
            <a:r>
              <a:rPr lang="en-US" sz="3200" dirty="0">
                <a:solidFill>
                  <a:prstClr val="black"/>
                </a:solidFill>
                <a:latin typeface="Arial-Rounded" panose="020B0500000000000000" charset="0"/>
                <a:cs typeface="Arial-Rounded" panose="020B0500000000000000" charset="0"/>
              </a:rPr>
              <a:t>. </a:t>
            </a:r>
            <a:r>
              <a:rPr lang="en-US" sz="3200" dirty="0" err="1">
                <a:solidFill>
                  <a:prstClr val="black"/>
                </a:solidFill>
                <a:latin typeface="Arial-Rounded" panose="020B0500000000000000" charset="0"/>
                <a:cs typeface="Arial-Rounded" panose="020B0500000000000000" charset="0"/>
              </a:rPr>
              <a:t>Suốt</a:t>
            </a:r>
            <a:r>
              <a:rPr lang="en-US" sz="3200" dirty="0">
                <a:solidFill>
                  <a:prstClr val="black"/>
                </a:solidFill>
                <a:latin typeface="Arial-Rounded" panose="020B0500000000000000" charset="0"/>
                <a:cs typeface="Arial-Rounded" panose="020B0500000000000000" charset="0"/>
              </a:rPr>
              <a:t> </a:t>
            </a:r>
            <a:r>
              <a:rPr lang="en-US" sz="3200" dirty="0" err="1">
                <a:solidFill>
                  <a:prstClr val="black"/>
                </a:solidFill>
                <a:latin typeface="Arial-Rounded" panose="020B0500000000000000" charset="0"/>
                <a:cs typeface="Arial-Rounded" panose="020B0500000000000000" charset="0"/>
              </a:rPr>
              <a:t>đêm</a:t>
            </a:r>
            <a:r>
              <a:rPr lang="en-US" sz="3200" dirty="0">
                <a:solidFill>
                  <a:prstClr val="black"/>
                </a:solidFill>
                <a:latin typeface="Arial-Rounded" panose="020B0500000000000000" charset="0"/>
                <a:cs typeface="Arial-Rounded" panose="020B0500000000000000" charset="0"/>
              </a:rPr>
              <a:t>, </a:t>
            </a:r>
            <a:r>
              <a:rPr lang="en-US" sz="3200" dirty="0" err="1">
                <a:solidFill>
                  <a:prstClr val="black"/>
                </a:solidFill>
                <a:latin typeface="Arial-Rounded" panose="020B0500000000000000" charset="0"/>
                <a:cs typeface="Arial-Rounded" panose="020B0500000000000000" charset="0"/>
              </a:rPr>
              <a:t>cả</a:t>
            </a:r>
            <a:r>
              <a:rPr lang="en-US" sz="3200" dirty="0">
                <a:solidFill>
                  <a:prstClr val="black"/>
                </a:solidFill>
                <a:latin typeface="Arial-Rounded" panose="020B0500000000000000" charset="0"/>
                <a:cs typeface="Arial-Rounded" panose="020B0500000000000000" charset="0"/>
              </a:rPr>
              <a:t> </a:t>
            </a:r>
            <a:r>
              <a:rPr lang="en-US" sz="3200" dirty="0" err="1">
                <a:solidFill>
                  <a:prstClr val="black"/>
                </a:solidFill>
                <a:latin typeface="Arial-Rounded" panose="020B0500000000000000" charset="0"/>
                <a:cs typeface="Arial-Rounded" panose="020B0500000000000000" charset="0"/>
              </a:rPr>
              <a:t>đàn</a:t>
            </a:r>
            <a:r>
              <a:rPr lang="en-US" sz="3200" dirty="0">
                <a:solidFill>
                  <a:prstClr val="black"/>
                </a:solidFill>
                <a:latin typeface="Arial-Rounded" panose="020B0500000000000000" charset="0"/>
                <a:cs typeface="Arial-Rounded" panose="020B0500000000000000" charset="0"/>
              </a:rPr>
              <a:t> </a:t>
            </a:r>
            <a:r>
              <a:rPr lang="en-US" sz="3200" dirty="0" err="1">
                <a:solidFill>
                  <a:prstClr val="black"/>
                </a:solidFill>
                <a:latin typeface="Arial-Rounded" panose="020B0500000000000000" charset="0"/>
                <a:cs typeface="Arial-Rounded" panose="020B0500000000000000" charset="0"/>
              </a:rPr>
              <a:t>én</a:t>
            </a:r>
            <a:r>
              <a:rPr lang="en-US" sz="3200" dirty="0">
                <a:solidFill>
                  <a:prstClr val="black"/>
                </a:solidFill>
                <a:latin typeface="Arial-Rounded" panose="020B0500000000000000" charset="0"/>
                <a:cs typeface="Arial-Rounded" panose="020B0500000000000000" charset="0"/>
              </a:rPr>
              <a:t> ra </a:t>
            </a:r>
            <a:r>
              <a:rPr lang="en-US" sz="3200" dirty="0" err="1">
                <a:solidFill>
                  <a:prstClr val="black"/>
                </a:solidFill>
                <a:latin typeface="Arial-Rounded" panose="020B0500000000000000" charset="0"/>
                <a:cs typeface="Arial-Rounded" panose="020B0500000000000000" charset="0"/>
              </a:rPr>
              <a:t>sức</a:t>
            </a:r>
            <a:r>
              <a:rPr lang="en-US" sz="3200" dirty="0">
                <a:solidFill>
                  <a:prstClr val="black"/>
                </a:solidFill>
                <a:latin typeface="Arial-Rounded" panose="020B0500000000000000" charset="0"/>
                <a:cs typeface="Arial-Rounded" panose="020B0500000000000000" charset="0"/>
              </a:rPr>
              <a:t> </a:t>
            </a:r>
            <a:r>
              <a:rPr lang="en-US" sz="3200" dirty="0" err="1">
                <a:solidFill>
                  <a:prstClr val="black"/>
                </a:solidFill>
                <a:latin typeface="Arial-Rounded" panose="020B0500000000000000" charset="0"/>
                <a:cs typeface="Arial-Rounded" panose="020B0500000000000000" charset="0"/>
              </a:rPr>
              <a:t>đi</a:t>
            </a:r>
            <a:r>
              <a:rPr lang="en-US" sz="3200" dirty="0">
                <a:solidFill>
                  <a:prstClr val="black"/>
                </a:solidFill>
                <a:latin typeface="Arial-Rounded" panose="020B0500000000000000" charset="0"/>
                <a:cs typeface="Arial-Rounded" panose="020B0500000000000000" charset="0"/>
              </a:rPr>
              <a:t> </a:t>
            </a:r>
            <a:r>
              <a:rPr lang="en-US" sz="3200" dirty="0" err="1">
                <a:solidFill>
                  <a:prstClr val="black"/>
                </a:solidFill>
                <a:latin typeface="Arial-Rounded" panose="020B0500000000000000" charset="0"/>
                <a:cs typeface="Arial-Rounded" panose="020B0500000000000000" charset="0"/>
              </a:rPr>
              <a:t>tìm</a:t>
            </a:r>
            <a:r>
              <a:rPr lang="en-US" sz="3200" dirty="0">
                <a:solidFill>
                  <a:prstClr val="black"/>
                </a:solidFill>
                <a:latin typeface="Arial-Rounded" panose="020B0500000000000000" charset="0"/>
                <a:cs typeface="Arial-Rounded" panose="020B0500000000000000" charset="0"/>
              </a:rPr>
              <a:t> </a:t>
            </a:r>
            <a:r>
              <a:rPr lang="en-US" sz="3200" dirty="0" err="1">
                <a:solidFill>
                  <a:prstClr val="black"/>
                </a:solidFill>
                <a:latin typeface="Arial-Rounded" panose="020B0500000000000000" charset="0"/>
                <a:cs typeface="Arial-Rounded" panose="020B0500000000000000" charset="0"/>
              </a:rPr>
              <a:t>cỏ</a:t>
            </a:r>
            <a:r>
              <a:rPr lang="en-US" sz="3200" dirty="0">
                <a:solidFill>
                  <a:prstClr val="black"/>
                </a:solidFill>
                <a:latin typeface="Arial-Rounded" panose="020B0500000000000000" charset="0"/>
                <a:cs typeface="Arial-Rounded" panose="020B0500000000000000" charset="0"/>
              </a:rPr>
              <a:t> </a:t>
            </a:r>
            <a:r>
              <a:rPr lang="en-US" sz="3200" dirty="0" err="1">
                <a:solidFill>
                  <a:prstClr val="black"/>
                </a:solidFill>
                <a:latin typeface="Arial-Rounded" panose="020B0500000000000000" charset="0"/>
                <a:cs typeface="Arial-Rounded" panose="020B0500000000000000" charset="0"/>
              </a:rPr>
              <a:t>khô</a:t>
            </a:r>
            <a:r>
              <a:rPr lang="en-US" sz="3200" dirty="0">
                <a:solidFill>
                  <a:prstClr val="black"/>
                </a:solidFill>
                <a:latin typeface="Arial-Rounded" panose="020B0500000000000000" charset="0"/>
                <a:cs typeface="Arial-Rounded" panose="020B0500000000000000" charset="0"/>
              </a:rPr>
              <a:t> </a:t>
            </a:r>
            <a:r>
              <a:rPr lang="en-US" sz="3200" dirty="0" err="1">
                <a:solidFill>
                  <a:prstClr val="black"/>
                </a:solidFill>
                <a:latin typeface="Arial-Rounded" panose="020B0500000000000000" charset="0"/>
                <a:cs typeface="Arial-Rounded" panose="020B0500000000000000" charset="0"/>
              </a:rPr>
              <a:t>tết</a:t>
            </a:r>
            <a:r>
              <a:rPr lang="en-US" sz="3200" dirty="0">
                <a:solidFill>
                  <a:prstClr val="black"/>
                </a:solidFill>
                <a:latin typeface="Arial-Rounded" panose="020B0500000000000000" charset="0"/>
                <a:cs typeface="Arial-Rounded" panose="020B0500000000000000" charset="0"/>
              </a:rPr>
              <a:t> </a:t>
            </a:r>
            <a:r>
              <a:rPr lang="en-US" sz="3200" dirty="0" err="1">
                <a:solidFill>
                  <a:prstClr val="black"/>
                </a:solidFill>
                <a:latin typeface="Arial-Rounded" panose="020B0500000000000000" charset="0"/>
                <a:cs typeface="Arial-Rounded" panose="020B0500000000000000" charset="0"/>
              </a:rPr>
              <a:t>thành</a:t>
            </a:r>
            <a:r>
              <a:rPr lang="en-US" sz="3200" dirty="0">
                <a:solidFill>
                  <a:prstClr val="black"/>
                </a:solidFill>
                <a:latin typeface="Arial-Rounded" panose="020B0500000000000000" charset="0"/>
                <a:cs typeface="Arial-Rounded" panose="020B0500000000000000" charset="0"/>
              </a:rPr>
              <a:t> </a:t>
            </a:r>
            <a:r>
              <a:rPr lang="en-US" sz="3200" dirty="0" err="1">
                <a:solidFill>
                  <a:prstClr val="black"/>
                </a:solidFill>
                <a:latin typeface="Arial-Rounded" panose="020B0500000000000000" charset="0"/>
                <a:cs typeface="Arial-Rounded" panose="020B0500000000000000" charset="0"/>
              </a:rPr>
              <a:t>dòng</a:t>
            </a:r>
            <a:r>
              <a:rPr lang="en-US" sz="3200" dirty="0">
                <a:solidFill>
                  <a:prstClr val="black"/>
                </a:solidFill>
                <a:latin typeface="Arial-Rounded" panose="020B0500000000000000" charset="0"/>
                <a:cs typeface="Arial-Rounded" panose="020B0500000000000000" charset="0"/>
              </a:rPr>
              <a:t> </a:t>
            </a:r>
            <a:r>
              <a:rPr lang="en-US" sz="3200" dirty="0" err="1">
                <a:solidFill>
                  <a:prstClr val="black"/>
                </a:solidFill>
                <a:latin typeface="Arial-Rounded" panose="020B0500000000000000" charset="0"/>
                <a:cs typeface="Arial-Rounded" panose="020B0500000000000000" charset="0"/>
              </a:rPr>
              <a:t>chữ</a:t>
            </a:r>
            <a:r>
              <a:rPr lang="en-US" sz="3200" dirty="0">
                <a:solidFill>
                  <a:prstClr val="black"/>
                </a:solidFill>
                <a:latin typeface="Arial-Rounded" panose="020B0500000000000000" charset="0"/>
                <a:cs typeface="Arial-Rounded" panose="020B0500000000000000" charset="0"/>
              </a:rPr>
              <a:t> “</a:t>
            </a:r>
            <a:r>
              <a:rPr lang="en-US" sz="3200" dirty="0" err="1">
                <a:solidFill>
                  <a:prstClr val="black"/>
                </a:solidFill>
                <a:latin typeface="Arial-Rounded" panose="020B0500000000000000" charset="0"/>
                <a:cs typeface="Arial-Rounded" panose="020B0500000000000000" charset="0"/>
              </a:rPr>
              <a:t>Không</a:t>
            </a:r>
            <a:r>
              <a:rPr lang="en-US" sz="3200" dirty="0">
                <a:solidFill>
                  <a:prstClr val="black"/>
                </a:solidFill>
                <a:latin typeface="Arial-Rounded" panose="020B0500000000000000" charset="0"/>
                <a:cs typeface="Arial-Rounded" panose="020B0500000000000000" charset="0"/>
              </a:rPr>
              <a:t> </a:t>
            </a:r>
            <a:r>
              <a:rPr lang="en-US" sz="3200" dirty="0" err="1">
                <a:solidFill>
                  <a:prstClr val="black"/>
                </a:solidFill>
                <a:latin typeface="Arial-Rounded" panose="020B0500000000000000" charset="0"/>
                <a:cs typeface="Arial-Rounded" panose="020B0500000000000000" charset="0"/>
              </a:rPr>
              <a:t>dẫm</a:t>
            </a:r>
            <a:r>
              <a:rPr lang="en-US" sz="3200" dirty="0">
                <a:solidFill>
                  <a:prstClr val="black"/>
                </a:solidFill>
                <a:latin typeface="Arial-Rounded" panose="020B0500000000000000" charset="0"/>
                <a:cs typeface="Arial-Rounded" panose="020B0500000000000000" charset="0"/>
              </a:rPr>
              <a:t> </a:t>
            </a:r>
            <a:r>
              <a:rPr lang="en-US" sz="3200" dirty="0" err="1">
                <a:solidFill>
                  <a:prstClr val="black"/>
                </a:solidFill>
                <a:latin typeface="Arial-Rounded" panose="020B0500000000000000" charset="0"/>
                <a:cs typeface="Arial-Rounded" panose="020B0500000000000000" charset="0"/>
              </a:rPr>
              <a:t>chân</a:t>
            </a:r>
            <a:r>
              <a:rPr lang="en-US" sz="3200" dirty="0">
                <a:solidFill>
                  <a:prstClr val="black"/>
                </a:solidFill>
                <a:latin typeface="Arial-Rounded" panose="020B0500000000000000" charset="0"/>
                <a:cs typeface="Arial-Rounded" panose="020B0500000000000000" charset="0"/>
              </a:rPr>
              <a:t> </a:t>
            </a:r>
            <a:r>
              <a:rPr lang="en-US" sz="3200" dirty="0" err="1">
                <a:solidFill>
                  <a:prstClr val="black"/>
                </a:solidFill>
                <a:latin typeface="Arial-Rounded" panose="020B0500000000000000" charset="0"/>
                <a:cs typeface="Arial-Rounded" panose="020B0500000000000000" charset="0"/>
              </a:rPr>
              <a:t>lên</a:t>
            </a:r>
            <a:r>
              <a:rPr lang="en-US" sz="3200" dirty="0">
                <a:solidFill>
                  <a:prstClr val="black"/>
                </a:solidFill>
                <a:latin typeface="Arial-Rounded" panose="020B0500000000000000" charset="0"/>
                <a:cs typeface="Arial-Rounded" panose="020B0500000000000000" charset="0"/>
              </a:rPr>
              <a:t> </a:t>
            </a:r>
            <a:r>
              <a:rPr lang="en-US" sz="3200" dirty="0" err="1">
                <a:solidFill>
                  <a:prstClr val="black"/>
                </a:solidFill>
                <a:latin typeface="Arial-Rounded" panose="020B0500000000000000" charset="0"/>
                <a:cs typeface="Arial-Rounded" panose="020B0500000000000000" charset="0"/>
              </a:rPr>
              <a:t>cỏ</a:t>
            </a:r>
            <a:r>
              <a:rPr lang="en-US" sz="3200" dirty="0">
                <a:solidFill>
                  <a:prstClr val="black"/>
                </a:solidFill>
                <a:latin typeface="Arial-Rounded" panose="020B0500000000000000" charset="0"/>
                <a:cs typeface="Arial-Rounded" panose="020B0500000000000000" charset="0"/>
              </a:rPr>
              <a:t>!” </a:t>
            </a:r>
            <a:r>
              <a:rPr lang="en-US" sz="3200" dirty="0" err="1">
                <a:solidFill>
                  <a:prstClr val="black"/>
                </a:solidFill>
                <a:latin typeface="Arial-Rounded" panose="020B0500000000000000" charset="0"/>
                <a:cs typeface="Arial-Rounded" panose="020B0500000000000000" charset="0"/>
              </a:rPr>
              <a:t>đặt</a:t>
            </a:r>
            <a:r>
              <a:rPr lang="en-US" sz="3200" dirty="0">
                <a:solidFill>
                  <a:prstClr val="black"/>
                </a:solidFill>
                <a:latin typeface="Arial-Rounded" panose="020B0500000000000000" charset="0"/>
                <a:cs typeface="Arial-Rounded" panose="020B0500000000000000" charset="0"/>
              </a:rPr>
              <a:t> </a:t>
            </a:r>
            <a:r>
              <a:rPr lang="en-US" sz="3200" dirty="0" err="1">
                <a:solidFill>
                  <a:prstClr val="black"/>
                </a:solidFill>
                <a:latin typeface="Arial-Rounded" panose="020B0500000000000000" charset="0"/>
                <a:cs typeface="Arial-Rounded" panose="020B0500000000000000" charset="0"/>
              </a:rPr>
              <a:t>bên</a:t>
            </a:r>
            <a:r>
              <a:rPr lang="en-US" sz="3200" dirty="0">
                <a:solidFill>
                  <a:prstClr val="black"/>
                </a:solidFill>
                <a:latin typeface="Arial-Rounded" panose="020B0500000000000000" charset="0"/>
                <a:cs typeface="Arial-Rounded" panose="020B0500000000000000" charset="0"/>
              </a:rPr>
              <a:t> </a:t>
            </a:r>
            <a:r>
              <a:rPr lang="en-US" sz="3200" dirty="0" err="1">
                <a:solidFill>
                  <a:prstClr val="black"/>
                </a:solidFill>
                <a:latin typeface="Arial-Rounded" panose="020B0500000000000000" charset="0"/>
                <a:cs typeface="Arial-Rounded" panose="020B0500000000000000" charset="0"/>
              </a:rPr>
              <a:t>cạnh</a:t>
            </a:r>
            <a:r>
              <a:rPr lang="en-US" sz="3200" dirty="0">
                <a:solidFill>
                  <a:prstClr val="black"/>
                </a:solidFill>
                <a:latin typeface="Arial-Rounded" panose="020B0500000000000000" charset="0"/>
                <a:cs typeface="Arial-Rounded" panose="020B0500000000000000" charset="0"/>
              </a:rPr>
              <a:t> </a:t>
            </a:r>
            <a:r>
              <a:rPr lang="en-US" sz="3200" dirty="0" err="1">
                <a:solidFill>
                  <a:prstClr val="black"/>
                </a:solidFill>
                <a:latin typeface="Arial-Rounded" panose="020B0500000000000000" charset="0"/>
                <a:cs typeface="Arial-Rounded" panose="020B0500000000000000" charset="0"/>
              </a:rPr>
              <a:t>bãi</a:t>
            </a:r>
            <a:r>
              <a:rPr lang="en-US" sz="3200" dirty="0">
                <a:solidFill>
                  <a:prstClr val="black"/>
                </a:solidFill>
                <a:latin typeface="Arial-Rounded" panose="020B0500000000000000" charset="0"/>
                <a:cs typeface="Arial-Rounded" panose="020B0500000000000000" charset="0"/>
              </a:rPr>
              <a:t> </a:t>
            </a:r>
            <a:r>
              <a:rPr lang="en-US" sz="3200" dirty="0" err="1">
                <a:solidFill>
                  <a:prstClr val="black"/>
                </a:solidFill>
                <a:latin typeface="Arial-Rounded" panose="020B0500000000000000" charset="0"/>
                <a:cs typeface="Arial-Rounded" panose="020B0500000000000000" charset="0"/>
              </a:rPr>
              <a:t>cỏ</a:t>
            </a:r>
            <a:r>
              <a:rPr lang="en-US" sz="3200" dirty="0">
                <a:solidFill>
                  <a:prstClr val="black"/>
                </a:solidFill>
                <a:latin typeface="Arial-Rounded" panose="020B0500000000000000" charset="0"/>
                <a:cs typeface="Arial-Rounded" panose="020B0500000000000000" charset="0"/>
              </a:rPr>
              <a:t>. </a:t>
            </a:r>
            <a:r>
              <a:rPr lang="en-US" sz="3200" err="1">
                <a:solidFill>
                  <a:prstClr val="black"/>
                </a:solidFill>
                <a:latin typeface="Arial-Rounded" panose="020B0500000000000000" charset="0"/>
                <a:cs typeface="Arial-Rounded" panose="020B0500000000000000" charset="0"/>
              </a:rPr>
              <a:t>Xong</a:t>
            </a:r>
            <a:r>
              <a:rPr lang="en-US" sz="3200">
                <a:solidFill>
                  <a:prstClr val="black"/>
                </a:solidFill>
                <a:latin typeface="Arial-Rounded" panose="020B0500000000000000" charset="0"/>
                <a:cs typeface="Arial-Rounded" panose="020B0500000000000000" charset="0"/>
              </a:rPr>
              <a:t> việc, </a:t>
            </a:r>
            <a:r>
              <a:rPr lang="en-US" sz="3200" dirty="0" err="1">
                <a:solidFill>
                  <a:prstClr val="black"/>
                </a:solidFill>
                <a:latin typeface="Arial-Rounded" panose="020B0500000000000000" charset="0"/>
                <a:cs typeface="Arial-Rounded" panose="020B0500000000000000" charset="0"/>
              </a:rPr>
              <a:t>én</a:t>
            </a:r>
            <a:r>
              <a:rPr lang="en-US" sz="3200" dirty="0">
                <a:solidFill>
                  <a:prstClr val="black"/>
                </a:solidFill>
                <a:latin typeface="Arial-Rounded" panose="020B0500000000000000" charset="0"/>
                <a:cs typeface="Arial-Rounded" panose="020B0500000000000000" charset="0"/>
              </a:rPr>
              <a:t> </a:t>
            </a:r>
            <a:r>
              <a:rPr lang="en-US" sz="3200" dirty="0" err="1">
                <a:solidFill>
                  <a:prstClr val="black"/>
                </a:solidFill>
                <a:latin typeface="Arial-Rounded" panose="020B0500000000000000" charset="0"/>
                <a:cs typeface="Arial-Rounded" panose="020B0500000000000000" charset="0"/>
              </a:rPr>
              <a:t>nâu</a:t>
            </a:r>
            <a:r>
              <a:rPr lang="en-US" sz="3200" dirty="0">
                <a:solidFill>
                  <a:prstClr val="black"/>
                </a:solidFill>
                <a:latin typeface="Arial-Rounded" panose="020B0500000000000000" charset="0"/>
                <a:cs typeface="Arial-Rounded" panose="020B0500000000000000" charset="0"/>
              </a:rPr>
              <a:t> </a:t>
            </a:r>
            <a:r>
              <a:rPr lang="en-US" sz="3200" dirty="0" err="1">
                <a:solidFill>
                  <a:prstClr val="black"/>
                </a:solidFill>
                <a:latin typeface="Arial-Rounded" panose="020B0500000000000000" charset="0"/>
                <a:cs typeface="Arial-Rounded" panose="020B0500000000000000" charset="0"/>
              </a:rPr>
              <a:t>tươi</a:t>
            </a:r>
            <a:r>
              <a:rPr lang="en-US" sz="3200" dirty="0">
                <a:solidFill>
                  <a:prstClr val="black"/>
                </a:solidFill>
                <a:latin typeface="Arial-Rounded" panose="020B0500000000000000" charset="0"/>
                <a:cs typeface="Arial-Rounded" panose="020B0500000000000000" charset="0"/>
              </a:rPr>
              <a:t> </a:t>
            </a:r>
            <a:r>
              <a:rPr lang="en-US" sz="3200" dirty="0" err="1">
                <a:solidFill>
                  <a:prstClr val="black"/>
                </a:solidFill>
                <a:latin typeface="Arial-Rounded" panose="020B0500000000000000" charset="0"/>
                <a:cs typeface="Arial-Rounded" panose="020B0500000000000000" charset="0"/>
              </a:rPr>
              <a:t>cười</a:t>
            </a:r>
            <a:r>
              <a:rPr lang="en-US" sz="3200" dirty="0">
                <a:solidFill>
                  <a:prstClr val="black"/>
                </a:solidFill>
                <a:latin typeface="Arial-Rounded" panose="020B0500000000000000" charset="0"/>
                <a:cs typeface="Arial-Rounded" panose="020B0500000000000000" charset="0"/>
              </a:rPr>
              <a:t> </a:t>
            </a:r>
            <a:r>
              <a:rPr lang="en-US" sz="3200" dirty="0" err="1">
                <a:solidFill>
                  <a:prstClr val="black"/>
                </a:solidFill>
                <a:latin typeface="Arial-Rounded" panose="020B0500000000000000" charset="0"/>
                <a:cs typeface="Arial-Rounded" panose="020B0500000000000000" charset="0"/>
              </a:rPr>
              <a:t>bảo</a:t>
            </a:r>
            <a:r>
              <a:rPr lang="en-US" sz="3200" dirty="0">
                <a:solidFill>
                  <a:prstClr val="black"/>
                </a:solidFill>
                <a:latin typeface="Arial-Rounded" panose="020B0500000000000000" charset="0"/>
                <a:cs typeface="Arial-Rounded" panose="020B0500000000000000" charset="0"/>
              </a:rPr>
              <a:t> </a:t>
            </a:r>
            <a:r>
              <a:rPr lang="en-US" sz="3200" dirty="0" err="1">
                <a:solidFill>
                  <a:prstClr val="black"/>
                </a:solidFill>
                <a:latin typeface="Arial-Rounded" panose="020B0500000000000000" charset="0"/>
                <a:cs typeface="Arial-Rounded" panose="020B0500000000000000" charset="0"/>
              </a:rPr>
              <a:t>cỏ</a:t>
            </a:r>
            <a:r>
              <a:rPr lang="en-US" sz="3200" dirty="0">
                <a:solidFill>
                  <a:prstClr val="black"/>
                </a:solidFill>
                <a:latin typeface="Arial-Rounded" panose="020B0500000000000000" charset="0"/>
                <a:cs typeface="Arial-Rounded" panose="020B0500000000000000" charset="0"/>
              </a:rPr>
              <a:t> non:</a:t>
            </a:r>
          </a:p>
          <a:p>
            <a:pPr indent="457200" algn="just">
              <a:lnSpc>
                <a:spcPct val="150000"/>
              </a:lnSpc>
              <a:defRPr/>
            </a:pPr>
            <a:r>
              <a:rPr lang="en-US" sz="3200" dirty="0">
                <a:solidFill>
                  <a:prstClr val="black"/>
                </a:solidFill>
                <a:latin typeface="Arial-Rounded" panose="020B0500000000000000" charset="0"/>
                <a:cs typeface="Arial-Rounded" panose="020B0500000000000000" charset="0"/>
              </a:rPr>
              <a:t>- </a:t>
            </a:r>
            <a:r>
              <a:rPr lang="en-US" sz="3200" dirty="0" err="1">
                <a:solidFill>
                  <a:prstClr val="black"/>
                </a:solidFill>
                <a:latin typeface="Arial-Rounded" panose="020B0500000000000000" charset="0"/>
                <a:cs typeface="Arial-Rounded" panose="020B0500000000000000" charset="0"/>
              </a:rPr>
              <a:t>Từ</a:t>
            </a:r>
            <a:r>
              <a:rPr lang="en-US" sz="3200" dirty="0">
                <a:solidFill>
                  <a:prstClr val="black"/>
                </a:solidFill>
                <a:latin typeface="Arial-Rounded" panose="020B0500000000000000" charset="0"/>
                <a:cs typeface="Arial-Rounded" panose="020B0500000000000000" charset="0"/>
              </a:rPr>
              <a:t> nay </a:t>
            </a:r>
            <a:r>
              <a:rPr lang="en-US" sz="3200" dirty="0" err="1">
                <a:solidFill>
                  <a:prstClr val="black"/>
                </a:solidFill>
                <a:latin typeface="Arial-Rounded" panose="020B0500000000000000" charset="0"/>
                <a:cs typeface="Arial-Rounded" panose="020B0500000000000000" charset="0"/>
              </a:rPr>
              <a:t>em</a:t>
            </a:r>
            <a:r>
              <a:rPr lang="en-US" sz="3200" dirty="0">
                <a:solidFill>
                  <a:prstClr val="black"/>
                </a:solidFill>
                <a:latin typeface="Arial-Rounded" panose="020B0500000000000000" charset="0"/>
                <a:cs typeface="Arial-Rounded" panose="020B0500000000000000" charset="0"/>
              </a:rPr>
              <a:t> </a:t>
            </a:r>
            <a:r>
              <a:rPr lang="en-US" sz="3200" dirty="0" err="1">
                <a:solidFill>
                  <a:prstClr val="black"/>
                </a:solidFill>
                <a:latin typeface="Arial-Rounded" panose="020B0500000000000000" charset="0"/>
                <a:cs typeface="Arial-Rounded" panose="020B0500000000000000" charset="0"/>
              </a:rPr>
              <a:t>yên</a:t>
            </a:r>
            <a:r>
              <a:rPr lang="en-US" sz="3200" dirty="0">
                <a:solidFill>
                  <a:prstClr val="black"/>
                </a:solidFill>
                <a:latin typeface="Arial-Rounded" panose="020B0500000000000000" charset="0"/>
                <a:cs typeface="Arial-Rounded" panose="020B0500000000000000" charset="0"/>
              </a:rPr>
              <a:t> </a:t>
            </a:r>
            <a:r>
              <a:rPr lang="en-US" sz="3200" dirty="0" err="1">
                <a:solidFill>
                  <a:prstClr val="black"/>
                </a:solidFill>
                <a:latin typeface="Arial-Rounded" panose="020B0500000000000000" charset="0"/>
                <a:cs typeface="Arial-Rounded" panose="020B0500000000000000" charset="0"/>
              </a:rPr>
              <a:t>tâm</a:t>
            </a:r>
            <a:r>
              <a:rPr lang="en-US" sz="3200" dirty="0">
                <a:solidFill>
                  <a:prstClr val="black"/>
                </a:solidFill>
                <a:latin typeface="Arial-Rounded" panose="020B0500000000000000" charset="0"/>
                <a:cs typeface="Arial-Rounded" panose="020B0500000000000000" charset="0"/>
              </a:rPr>
              <a:t> </a:t>
            </a:r>
            <a:r>
              <a:rPr lang="en-US" sz="3200" dirty="0" err="1">
                <a:solidFill>
                  <a:prstClr val="black"/>
                </a:solidFill>
                <a:latin typeface="Arial-Rounded" panose="020B0500000000000000" charset="0"/>
                <a:cs typeface="Arial-Rounded" panose="020B0500000000000000" charset="0"/>
              </a:rPr>
              <a:t>rồi</a:t>
            </a:r>
            <a:r>
              <a:rPr lang="en-US" sz="3200" dirty="0">
                <a:solidFill>
                  <a:prstClr val="black"/>
                </a:solidFill>
                <a:latin typeface="Arial-Rounded" panose="020B0500000000000000" charset="0"/>
                <a:cs typeface="Arial-Rounded" panose="020B0500000000000000" charset="0"/>
              </a:rPr>
              <a:t>. </a:t>
            </a:r>
            <a:r>
              <a:rPr lang="en-US" sz="3200" dirty="0" err="1">
                <a:solidFill>
                  <a:prstClr val="black"/>
                </a:solidFill>
                <a:latin typeface="Arial-Rounded" panose="020B0500000000000000" charset="0"/>
                <a:cs typeface="Arial-Rounded" panose="020B0500000000000000" charset="0"/>
              </a:rPr>
              <a:t>Không</a:t>
            </a:r>
            <a:r>
              <a:rPr lang="en-US" sz="3200" dirty="0">
                <a:solidFill>
                  <a:prstClr val="black"/>
                </a:solidFill>
                <a:latin typeface="Arial-Rounded" panose="020B0500000000000000" charset="0"/>
                <a:cs typeface="Arial-Rounded" panose="020B0500000000000000" charset="0"/>
              </a:rPr>
              <a:t> </a:t>
            </a:r>
            <a:r>
              <a:rPr lang="en-US" sz="3200" dirty="0" err="1">
                <a:solidFill>
                  <a:prstClr val="black"/>
                </a:solidFill>
                <a:latin typeface="Arial-Rounded" panose="020B0500000000000000" charset="0"/>
                <a:cs typeface="Arial-Rounded" panose="020B0500000000000000" charset="0"/>
              </a:rPr>
              <a:t>còn</a:t>
            </a:r>
            <a:r>
              <a:rPr lang="en-US" sz="3200" dirty="0">
                <a:solidFill>
                  <a:prstClr val="black"/>
                </a:solidFill>
                <a:latin typeface="Arial-Rounded" panose="020B0500000000000000" charset="0"/>
                <a:cs typeface="Arial-Rounded" panose="020B0500000000000000" charset="0"/>
              </a:rPr>
              <a:t> ai </a:t>
            </a:r>
            <a:r>
              <a:rPr lang="en-US" sz="3200" dirty="0" err="1">
                <a:solidFill>
                  <a:prstClr val="black"/>
                </a:solidFill>
                <a:latin typeface="Arial-Rounded" panose="020B0500000000000000" charset="0"/>
                <a:cs typeface="Arial-Rounded" panose="020B0500000000000000" charset="0"/>
              </a:rPr>
              <a:t>dẫm</a:t>
            </a:r>
            <a:r>
              <a:rPr lang="en-US" sz="3200" dirty="0">
                <a:solidFill>
                  <a:prstClr val="black"/>
                </a:solidFill>
                <a:latin typeface="Arial-Rounded" panose="020B0500000000000000" charset="0"/>
                <a:cs typeface="Arial-Rounded" panose="020B0500000000000000" charset="0"/>
              </a:rPr>
              <a:t> </a:t>
            </a:r>
            <a:r>
              <a:rPr lang="en-US" sz="3200" dirty="0" err="1">
                <a:solidFill>
                  <a:prstClr val="black"/>
                </a:solidFill>
                <a:latin typeface="Arial-Rounded" panose="020B0500000000000000" charset="0"/>
                <a:cs typeface="Arial-Rounded" panose="020B0500000000000000" charset="0"/>
              </a:rPr>
              <a:t>lên</a:t>
            </a:r>
            <a:r>
              <a:rPr lang="en-US" sz="3200" dirty="0">
                <a:solidFill>
                  <a:prstClr val="black"/>
                </a:solidFill>
                <a:latin typeface="Arial-Rounded" panose="020B0500000000000000" charset="0"/>
                <a:cs typeface="Arial-Rounded" panose="020B0500000000000000" charset="0"/>
              </a:rPr>
              <a:t> </a:t>
            </a:r>
            <a:r>
              <a:rPr lang="en-US" sz="3200" dirty="0" err="1">
                <a:solidFill>
                  <a:prstClr val="black"/>
                </a:solidFill>
                <a:latin typeface="Arial-Rounded" panose="020B0500000000000000" charset="0"/>
                <a:cs typeface="Arial-Rounded" panose="020B0500000000000000" charset="0"/>
              </a:rPr>
              <a:t>em</a:t>
            </a:r>
            <a:r>
              <a:rPr lang="en-US" sz="3200" dirty="0">
                <a:solidFill>
                  <a:prstClr val="black"/>
                </a:solidFill>
                <a:latin typeface="Arial-Rounded" panose="020B0500000000000000" charset="0"/>
                <a:cs typeface="Arial-Rounded" panose="020B0500000000000000" charset="0"/>
              </a:rPr>
              <a:t> </a:t>
            </a:r>
            <a:r>
              <a:rPr lang="en-US" sz="3200" dirty="0" err="1">
                <a:solidFill>
                  <a:prstClr val="black"/>
                </a:solidFill>
                <a:latin typeface="Arial-Rounded" panose="020B0500000000000000" charset="0"/>
                <a:cs typeface="Arial-Rounded" panose="020B0500000000000000" charset="0"/>
              </a:rPr>
              <a:t>nữa</a:t>
            </a:r>
            <a:r>
              <a:rPr lang="en-US" sz="3200" dirty="0">
                <a:solidFill>
                  <a:prstClr val="black"/>
                </a:solidFill>
                <a:latin typeface="Arial-Rounded" panose="020B0500000000000000" charset="0"/>
                <a:cs typeface="Arial-Rounded" panose="020B0500000000000000" charset="0"/>
              </a:rPr>
              <a:t> </a:t>
            </a:r>
            <a:r>
              <a:rPr lang="en-US" sz="3200" dirty="0" err="1">
                <a:solidFill>
                  <a:prstClr val="black"/>
                </a:solidFill>
                <a:latin typeface="Arial-Rounded" panose="020B0500000000000000" charset="0"/>
                <a:cs typeface="Arial-Rounded" panose="020B0500000000000000" charset="0"/>
              </a:rPr>
              <a:t>đâu</a:t>
            </a:r>
            <a:r>
              <a:rPr lang="en-US" sz="3200" dirty="0">
                <a:solidFill>
                  <a:prstClr val="black"/>
                </a:solidFill>
                <a:latin typeface="Arial-Rounded" panose="020B0500000000000000" charset="0"/>
                <a:cs typeface="Arial-Rounded" panose="020B0500000000000000" charset="0"/>
              </a:rPr>
              <a:t>.</a:t>
            </a:r>
          </a:p>
          <a:p>
            <a:pPr indent="457200" algn="just">
              <a:lnSpc>
                <a:spcPct val="150000"/>
              </a:lnSpc>
              <a:defRPr/>
            </a:pPr>
            <a:r>
              <a:rPr lang="en-US" sz="3200" dirty="0" err="1">
                <a:solidFill>
                  <a:prstClr val="black"/>
                </a:solidFill>
                <a:latin typeface="Arial-Rounded" panose="020B0500000000000000" charset="0"/>
                <a:cs typeface="Arial-Rounded" panose="020B0500000000000000" charset="0"/>
              </a:rPr>
              <a:t>Cỏ</a:t>
            </a:r>
            <a:r>
              <a:rPr lang="en-US" sz="3200" dirty="0">
                <a:solidFill>
                  <a:prstClr val="black"/>
                </a:solidFill>
                <a:latin typeface="Arial-Rounded" panose="020B0500000000000000" charset="0"/>
                <a:cs typeface="Arial-Rounded" panose="020B0500000000000000" charset="0"/>
              </a:rPr>
              <a:t> non </a:t>
            </a:r>
            <a:r>
              <a:rPr lang="en-US" sz="3200" dirty="0" err="1">
                <a:solidFill>
                  <a:prstClr val="black"/>
                </a:solidFill>
                <a:latin typeface="Arial-Rounded" panose="020B0500000000000000" charset="0"/>
                <a:cs typeface="Arial-Rounded" panose="020B0500000000000000" charset="0"/>
              </a:rPr>
              <a:t>nhoẻn</a:t>
            </a:r>
            <a:r>
              <a:rPr lang="en-US" sz="3200" dirty="0">
                <a:solidFill>
                  <a:prstClr val="black"/>
                </a:solidFill>
                <a:latin typeface="Arial-Rounded" panose="020B0500000000000000" charset="0"/>
                <a:cs typeface="Arial-Rounded" panose="020B0500000000000000" charset="0"/>
              </a:rPr>
              <a:t> </a:t>
            </a:r>
            <a:r>
              <a:rPr lang="en-US" sz="3200" dirty="0" err="1">
                <a:solidFill>
                  <a:prstClr val="black"/>
                </a:solidFill>
                <a:latin typeface="Arial-Rounded" panose="020B0500000000000000" charset="0"/>
                <a:cs typeface="Arial-Rounded" panose="020B0500000000000000" charset="0"/>
              </a:rPr>
              <a:t>miệng</a:t>
            </a:r>
            <a:r>
              <a:rPr lang="en-US" sz="3200" dirty="0">
                <a:solidFill>
                  <a:prstClr val="black"/>
                </a:solidFill>
                <a:latin typeface="Arial-Rounded" panose="020B0500000000000000" charset="0"/>
                <a:cs typeface="Arial-Rounded" panose="020B0500000000000000" charset="0"/>
              </a:rPr>
              <a:t> </a:t>
            </a:r>
            <a:r>
              <a:rPr lang="en-US" sz="3200" dirty="0" err="1">
                <a:solidFill>
                  <a:prstClr val="black"/>
                </a:solidFill>
                <a:latin typeface="Arial-Rounded" panose="020B0500000000000000" charset="0"/>
                <a:cs typeface="Arial-Rounded" panose="020B0500000000000000" charset="0"/>
              </a:rPr>
              <a:t>cười</a:t>
            </a:r>
            <a:r>
              <a:rPr lang="en-US" sz="3200" dirty="0">
                <a:solidFill>
                  <a:prstClr val="black"/>
                </a:solidFill>
                <a:latin typeface="Arial-Rounded" panose="020B0500000000000000" charset="0"/>
                <a:cs typeface="Arial-Rounded" panose="020B0500000000000000" charset="0"/>
              </a:rPr>
              <a:t> </a:t>
            </a:r>
            <a:r>
              <a:rPr lang="en-US" sz="3200" dirty="0" err="1">
                <a:solidFill>
                  <a:prstClr val="black"/>
                </a:solidFill>
                <a:latin typeface="Arial-Rounded" panose="020B0500000000000000" charset="0"/>
                <a:cs typeface="Arial-Rounded" panose="020B0500000000000000" charset="0"/>
              </a:rPr>
              <a:t>và</a:t>
            </a:r>
            <a:r>
              <a:rPr lang="en-US" sz="3200" dirty="0">
                <a:solidFill>
                  <a:prstClr val="black"/>
                </a:solidFill>
                <a:latin typeface="Arial-Rounded" panose="020B0500000000000000" charset="0"/>
                <a:cs typeface="Arial-Rounded" panose="020B0500000000000000" charset="0"/>
              </a:rPr>
              <a:t> </a:t>
            </a:r>
            <a:r>
              <a:rPr lang="en-US" sz="3200" dirty="0" err="1">
                <a:solidFill>
                  <a:prstClr val="black"/>
                </a:solidFill>
                <a:latin typeface="Arial-Rounded" panose="020B0500000000000000" charset="0"/>
                <a:cs typeface="Arial-Rounded" panose="020B0500000000000000" charset="0"/>
              </a:rPr>
              <a:t>cảm</a:t>
            </a:r>
            <a:r>
              <a:rPr lang="en-US" sz="3200" dirty="0">
                <a:solidFill>
                  <a:prstClr val="black"/>
                </a:solidFill>
                <a:latin typeface="Arial-Rounded" panose="020B0500000000000000" charset="0"/>
                <a:cs typeface="Arial-Rounded" panose="020B0500000000000000" charset="0"/>
              </a:rPr>
              <a:t> </a:t>
            </a:r>
            <a:r>
              <a:rPr lang="en-US" sz="3200" dirty="0" err="1">
                <a:solidFill>
                  <a:prstClr val="black"/>
                </a:solidFill>
                <a:latin typeface="Arial-Rounded" panose="020B0500000000000000" charset="0"/>
                <a:cs typeface="Arial-Rounded" panose="020B0500000000000000" charset="0"/>
              </a:rPr>
              <a:t>ơn</a:t>
            </a:r>
            <a:r>
              <a:rPr lang="en-US" sz="3200" dirty="0">
                <a:solidFill>
                  <a:prstClr val="black"/>
                </a:solidFill>
                <a:latin typeface="Arial-Rounded" panose="020B0500000000000000" charset="0"/>
                <a:cs typeface="Arial-Rounded" panose="020B0500000000000000" charset="0"/>
              </a:rPr>
              <a:t> </a:t>
            </a:r>
            <a:r>
              <a:rPr lang="en-US" sz="3200" dirty="0" err="1">
                <a:solidFill>
                  <a:prstClr val="black"/>
                </a:solidFill>
                <a:latin typeface="Arial-Rounded" panose="020B0500000000000000" charset="0"/>
                <a:cs typeface="Arial-Rounded" panose="020B0500000000000000" charset="0"/>
              </a:rPr>
              <a:t>chị</a:t>
            </a:r>
            <a:r>
              <a:rPr lang="en-US" sz="3200" dirty="0">
                <a:solidFill>
                  <a:prstClr val="black"/>
                </a:solidFill>
                <a:latin typeface="Arial-Rounded" panose="020B0500000000000000" charset="0"/>
                <a:cs typeface="Arial-Rounded" panose="020B0500000000000000" charset="0"/>
              </a:rPr>
              <a:t> </a:t>
            </a:r>
            <a:r>
              <a:rPr lang="en-US" sz="3200" dirty="0" err="1">
                <a:solidFill>
                  <a:prstClr val="black"/>
                </a:solidFill>
                <a:latin typeface="Arial-Rounded" panose="020B0500000000000000" charset="0"/>
                <a:cs typeface="Arial-Rounded" panose="020B0500000000000000" charset="0"/>
              </a:rPr>
              <a:t>én</a:t>
            </a:r>
            <a:r>
              <a:rPr lang="en-US" sz="3200" dirty="0">
                <a:solidFill>
                  <a:prstClr val="black"/>
                </a:solidFill>
                <a:latin typeface="Arial-Rounded" panose="020B0500000000000000" charset="0"/>
                <a:cs typeface="Arial-Rounded" panose="020B0500000000000000" charset="0"/>
              </a:rPr>
              <a:t> </a:t>
            </a:r>
            <a:r>
              <a:rPr lang="en-US" sz="3200" dirty="0" err="1">
                <a:solidFill>
                  <a:prstClr val="black"/>
                </a:solidFill>
                <a:latin typeface="Arial-Rounded" panose="020B0500000000000000" charset="0"/>
                <a:cs typeface="Arial-Rounded" panose="020B0500000000000000" charset="0"/>
              </a:rPr>
              <a:t>nâu</a:t>
            </a:r>
            <a:r>
              <a:rPr lang="en-US" sz="3200" dirty="0">
                <a:solidFill>
                  <a:prstClr val="black"/>
                </a:solidFill>
                <a:latin typeface="Arial-Rounded" panose="020B0500000000000000" charset="0"/>
                <a:cs typeface="Arial-Rounded" panose="020B0500000000000000" charset="0"/>
              </a:rPr>
              <a:t>.</a:t>
            </a:r>
          </a:p>
          <a:p>
            <a:pPr lvl="5" algn="r">
              <a:lnSpc>
                <a:spcPct val="150000"/>
              </a:lnSpc>
              <a:defRPr/>
            </a:pPr>
            <a:r>
              <a:rPr lang="en-US" sz="3200" dirty="0">
                <a:solidFill>
                  <a:prstClr val="black"/>
                </a:solidFill>
                <a:latin typeface="Arial-Rounded" panose="020B0500000000000000" charset="0"/>
                <a:cs typeface="Arial-Rounded" panose="020B0500000000000000" charset="0"/>
              </a:rPr>
              <a:t>(T</a:t>
            </a:r>
            <a:r>
              <a:rPr lang="en-US" sz="3200" dirty="0" err="1">
                <a:solidFill>
                  <a:prstClr val="black"/>
                </a:solidFill>
                <a:latin typeface="Arial-Rounded" panose="020B0500000000000000" charset="0"/>
                <a:cs typeface="Arial-Rounded" panose="020B0500000000000000" charset="0"/>
              </a:rPr>
              <a:t>heo</a:t>
            </a:r>
            <a:r>
              <a:rPr lang="en-US" sz="3200" dirty="0">
                <a:solidFill>
                  <a:prstClr val="black"/>
                </a:solidFill>
                <a:latin typeface="Arial-Rounded" panose="020B0500000000000000" charset="0"/>
                <a:cs typeface="Arial-Rounded" panose="020B0500000000000000" charset="0"/>
              </a:rPr>
              <a:t> </a:t>
            </a:r>
            <a:r>
              <a:rPr lang="en-US" sz="3200" i="1" dirty="0">
                <a:solidFill>
                  <a:prstClr val="black"/>
                </a:solidFill>
                <a:latin typeface="Arial-Rounded" panose="020B0500000000000000" charset="0"/>
                <a:cs typeface="Arial-Rounded" panose="020B0500000000000000" charset="0"/>
              </a:rPr>
              <a:t>365 </a:t>
            </a:r>
            <a:r>
              <a:rPr lang="en-US" sz="3200" i="1" dirty="0" err="1">
                <a:solidFill>
                  <a:prstClr val="black"/>
                </a:solidFill>
                <a:latin typeface="Arial-Rounded" panose="020B0500000000000000" charset="0"/>
                <a:cs typeface="Arial-Rounded" panose="020B0500000000000000" charset="0"/>
              </a:rPr>
              <a:t>truyện</a:t>
            </a:r>
            <a:r>
              <a:rPr lang="en-US" sz="3200" i="1" dirty="0">
                <a:solidFill>
                  <a:prstClr val="black"/>
                </a:solidFill>
                <a:latin typeface="Arial-Rounded" panose="020B0500000000000000" charset="0"/>
                <a:cs typeface="Arial-Rounded" panose="020B0500000000000000" charset="0"/>
              </a:rPr>
              <a:t> </a:t>
            </a:r>
            <a:r>
              <a:rPr lang="en-US" sz="3200" i="1" dirty="0" err="1">
                <a:solidFill>
                  <a:prstClr val="black"/>
                </a:solidFill>
                <a:latin typeface="Arial-Rounded" panose="020B0500000000000000" charset="0"/>
                <a:cs typeface="Arial-Rounded" panose="020B0500000000000000" charset="0"/>
              </a:rPr>
              <a:t>kể</a:t>
            </a:r>
            <a:r>
              <a:rPr lang="en-US" sz="3200" i="1" dirty="0">
                <a:solidFill>
                  <a:prstClr val="black"/>
                </a:solidFill>
                <a:latin typeface="Arial-Rounded" panose="020B0500000000000000" charset="0"/>
                <a:cs typeface="Arial-Rounded" panose="020B0500000000000000" charset="0"/>
              </a:rPr>
              <a:t> </a:t>
            </a:r>
            <a:r>
              <a:rPr lang="en-US" sz="3200" i="1" dirty="0" err="1">
                <a:solidFill>
                  <a:prstClr val="black"/>
                </a:solidFill>
                <a:latin typeface="Arial-Rounded" panose="020B0500000000000000" charset="0"/>
                <a:cs typeface="Arial-Rounded" panose="020B0500000000000000" charset="0"/>
              </a:rPr>
              <a:t>hằng</a:t>
            </a:r>
            <a:r>
              <a:rPr lang="en-US" sz="3200" i="1" dirty="0">
                <a:solidFill>
                  <a:prstClr val="black"/>
                </a:solidFill>
                <a:latin typeface="Arial-Rounded" panose="020B0500000000000000" charset="0"/>
                <a:cs typeface="Arial-Rounded" panose="020B0500000000000000" charset="0"/>
              </a:rPr>
              <a:t> </a:t>
            </a:r>
            <a:r>
              <a:rPr lang="en-US" sz="3200" i="1" dirty="0" err="1">
                <a:solidFill>
                  <a:prstClr val="black"/>
                </a:solidFill>
                <a:latin typeface="Arial-Rounded" panose="020B0500000000000000" charset="0"/>
                <a:cs typeface="Arial-Rounded" panose="020B0500000000000000" charset="0"/>
              </a:rPr>
              <a:t>đêm</a:t>
            </a:r>
            <a:r>
              <a:rPr lang="en-US" sz="3200" i="1" dirty="0">
                <a:solidFill>
                  <a:prstClr val="black"/>
                </a:solidFill>
                <a:latin typeface="Arial-Rounded" panose="020B0500000000000000" charset="0"/>
                <a:cs typeface="Arial-Rounded" panose="020B0500000000000000" charset="0"/>
              </a:rPr>
              <a:t> </a:t>
            </a:r>
            <a:r>
              <a:rPr lang="en-US" sz="3200" dirty="0">
                <a:solidFill>
                  <a:prstClr val="black"/>
                </a:solidFill>
                <a:latin typeface="Arial-Rounded" panose="020B0500000000000000" charset="0"/>
                <a:cs typeface="Arial-Rounded" panose="020B0500000000000000" charset="0"/>
              </a:rPr>
              <a:t>)</a:t>
            </a:r>
            <a:endParaRPr lang="en-US" sz="3200" i="1" dirty="0">
              <a:solidFill>
                <a:prstClr val="black"/>
              </a:solidFill>
              <a:latin typeface="Arial-Rounded" panose="020B0500000000000000" charset="0"/>
              <a:cs typeface="Arial-Rounded" panose="020B0500000000000000" charset="0"/>
            </a:endParaRPr>
          </a:p>
        </p:txBody>
      </p:sp>
      <p:pic>
        <p:nvPicPr>
          <p:cNvPr id="7" name="Picture 6">
            <a:extLst>
              <a:ext uri="{FF2B5EF4-FFF2-40B4-BE49-F238E27FC236}">
                <a16:creationId xmlns:a16="http://schemas.microsoft.com/office/drawing/2014/main" id="{238A553C-9224-472E-856D-C6E3A06CE08E}"/>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9350" b="32800" l="64850" r="84700"/>
                    </a14:imgEffect>
                  </a14:imgLayer>
                </a14:imgProps>
              </a:ext>
              <a:ext uri="{28A0092B-C50C-407E-A947-70E740481C1C}">
                <a14:useLocalDpi xmlns:a14="http://schemas.microsoft.com/office/drawing/2010/main" val="0"/>
              </a:ext>
            </a:extLst>
          </a:blip>
          <a:srcRect l="63547" t="9218" r="14915" b="65943"/>
          <a:stretch/>
        </p:blipFill>
        <p:spPr>
          <a:xfrm>
            <a:off x="366002" y="1039935"/>
            <a:ext cx="440738" cy="508272"/>
          </a:xfrm>
          <a:prstGeom prst="rect">
            <a:avLst/>
          </a:prstGeom>
        </p:spPr>
      </p:pic>
    </p:spTree>
    <p:custDataLst>
      <p:tags r:id="rId1"/>
    </p:custDataLst>
    <p:extLst>
      <p:ext uri="{BB962C8B-B14F-4D97-AF65-F5344CB8AC3E}">
        <p14:creationId xmlns:p14="http://schemas.microsoft.com/office/powerpoint/2010/main" val="530096702"/>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1">
            <a:extLst>
              <a:ext uri="{FF2B5EF4-FFF2-40B4-BE49-F238E27FC236}">
                <a16:creationId xmlns:a16="http://schemas.microsoft.com/office/drawing/2014/main" id="{CAF44DC9-9FFE-4FFB-9941-F5159A6F3559}"/>
              </a:ext>
            </a:extLst>
          </p:cNvPr>
          <p:cNvPicPr>
            <a:picLocks noChangeAspect="1"/>
          </p:cNvPicPr>
          <p:nvPr/>
        </p:nvPicPr>
        <p:blipFill rotWithShape="1">
          <a:blip r:embed="rId4">
            <a:extLst>
              <a:ext uri="{28A0092B-C50C-407E-A947-70E740481C1C}">
                <a14:useLocalDpi xmlns:a14="http://schemas.microsoft.com/office/drawing/2010/main" val="0"/>
              </a:ext>
            </a:extLst>
          </a:blip>
          <a:srcRect l="1256" b="9190"/>
          <a:stretch/>
        </p:blipFill>
        <p:spPr>
          <a:xfrm>
            <a:off x="0" y="0"/>
            <a:ext cx="12190526" cy="6858000"/>
          </a:xfrm>
          <a:prstGeom prst="rect">
            <a:avLst/>
          </a:prstGeom>
        </p:spPr>
      </p:pic>
      <p:sp>
        <p:nvSpPr>
          <p:cNvPr id="3" name="圆角矩形 2"/>
          <p:cNvSpPr/>
          <p:nvPr/>
        </p:nvSpPr>
        <p:spPr>
          <a:xfrm>
            <a:off x="145143" y="318770"/>
            <a:ext cx="11907690" cy="6220460"/>
          </a:xfrm>
          <a:prstGeom prst="roundRect">
            <a:avLst>
              <a:gd name="adj" fmla="val 595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8" name="TextBox 7">
            <a:extLst>
              <a:ext uri="{FF2B5EF4-FFF2-40B4-BE49-F238E27FC236}">
                <a16:creationId xmlns:a16="http://schemas.microsoft.com/office/drawing/2014/main" id="{04DD1D08-E737-475E-80E6-F30B6253FE4C}"/>
              </a:ext>
            </a:extLst>
          </p:cNvPr>
          <p:cNvSpPr txBox="1"/>
          <p:nvPr/>
        </p:nvSpPr>
        <p:spPr>
          <a:xfrm>
            <a:off x="377372" y="3692450"/>
            <a:ext cx="11422742" cy="2677656"/>
          </a:xfrm>
          <a:prstGeom prst="rect">
            <a:avLst/>
          </a:prstGeom>
          <a:noFill/>
        </p:spPr>
        <p:txBody>
          <a:bodyPr wrap="square" rtlCol="0">
            <a:spAutoFit/>
          </a:bodyPr>
          <a:lstStyle/>
          <a:p>
            <a:pPr marL="0" marR="0" lvl="0" indent="45720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bị</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ốm</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à?</a:t>
            </a:r>
          </a:p>
          <a:p>
            <a:pPr marL="0" marR="0" lvl="0" indent="45720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Cỏ</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non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khóc</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nấc</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lên</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45720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Chị</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ơi</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không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đứng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thẳng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được</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nữa</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Các</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bạn</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nhỏ</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đã</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đến</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đây</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chơi</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đùa</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dẫm</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lên</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45720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Én</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nâu</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lặng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một</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phút</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rồi</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bỗng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reo</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lên</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45720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Đừng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khóc</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nữa</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chị</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sẽ</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giúp</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
        <p:nvSpPr>
          <p:cNvPr id="6" name="Rectangle 5">
            <a:extLst>
              <a:ext uri="{FF2B5EF4-FFF2-40B4-BE49-F238E27FC236}">
                <a16:creationId xmlns:a16="http://schemas.microsoft.com/office/drawing/2014/main" id="{9F12D94A-A3FA-4595-AF73-A9810FB24F00}"/>
              </a:ext>
            </a:extLst>
          </p:cNvPr>
          <p:cNvSpPr/>
          <p:nvPr/>
        </p:nvSpPr>
        <p:spPr>
          <a:xfrm>
            <a:off x="2554513" y="468406"/>
            <a:ext cx="5602515" cy="584775"/>
          </a:xfrm>
          <a:prstGeom prst="rect">
            <a:avLst/>
          </a:prstGeom>
        </p:spPr>
        <p:txBody>
          <a:bodyPr wrap="square">
            <a:spAutoFit/>
          </a:bodyPr>
          <a:lstStyle/>
          <a:p>
            <a:pPr marL="0" marR="0" lvl="0" indent="1647825"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6600"/>
                </a:solidFill>
                <a:effectLst/>
                <a:uLnTx/>
                <a:uFillTx/>
                <a:latin typeface="UTM Neutra" panose="02040603050506020204" pitchFamily="18" charset="0"/>
                <a:ea typeface="Times New Roman" panose="02020603050405020304" pitchFamily="18" charset="0"/>
                <a:cs typeface="Times New Roman" panose="02020603050405020304" pitchFamily="18" charset="0"/>
              </a:rPr>
              <a:t>CỎ NON CƯỜI RỒI </a:t>
            </a:r>
            <a:endParaRPr kumimoji="0" lang="en-US" sz="3200" b="1" i="0" u="none" strike="noStrike" kern="1200" cap="none" spc="0" normalizeH="0" baseline="0" noProof="0" dirty="0">
              <a:ln>
                <a:noFill/>
              </a:ln>
              <a:solidFill>
                <a:srgbClr val="FF6600"/>
              </a:solidFill>
              <a:effectLst/>
              <a:uLnTx/>
              <a:uFillTx/>
              <a:latin typeface="UTM Neutra" panose="02040603050506020204" pitchFamily="18" charset="0"/>
              <a:ea typeface="Calibri" panose="020F0502020204030204" pitchFamily="34" charset="0"/>
              <a:cs typeface="Times New Roman" panose="02020603050405020304" pitchFamily="18" charset="0"/>
            </a:endParaRPr>
          </a:p>
        </p:txBody>
      </p:sp>
      <p:sp>
        <p:nvSpPr>
          <p:cNvPr id="7" name="Text Box 4">
            <a:extLst>
              <a:ext uri="{FF2B5EF4-FFF2-40B4-BE49-F238E27FC236}">
                <a16:creationId xmlns:a16="http://schemas.microsoft.com/office/drawing/2014/main" id="{71CB4FE2-A13E-429F-B2ED-1CDC8CA4AE52}"/>
              </a:ext>
            </a:extLst>
          </p:cNvPr>
          <p:cNvSpPr txBox="1"/>
          <p:nvPr/>
        </p:nvSpPr>
        <p:spPr>
          <a:xfrm>
            <a:off x="377372" y="1101930"/>
            <a:ext cx="11422742" cy="2677656"/>
          </a:xfrm>
          <a:prstGeom prst="rect">
            <a:avLst/>
          </a:prstGeom>
          <a:noFill/>
        </p:spPr>
        <p:txBody>
          <a:bodyPr wrap="square" rtlCol="0">
            <a:spAutoFit/>
          </a:bodyPr>
          <a:lstStyle/>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Mùa</a:t>
            </a:r>
            <a:r>
              <a:rPr kumimoji="0" lang="en-US" sz="28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xuân</a:t>
            </a:r>
            <a:r>
              <a:rPr kumimoji="0" lang="en-US" sz="28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đã</a:t>
            </a:r>
            <a:r>
              <a:rPr kumimoji="0" lang="en-US" sz="28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đến</a:t>
            </a:r>
            <a:r>
              <a:rPr kumimoji="0" lang="en-US" sz="28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Cỏ</a:t>
            </a:r>
            <a:r>
              <a:rPr kumimoji="0" lang="en-US" sz="28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trong</a:t>
            </a:r>
            <a:r>
              <a:rPr kumimoji="0" lang="en-US" sz="28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công</a:t>
            </a:r>
            <a:r>
              <a:rPr kumimoji="0" lang="en-US" sz="28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viên</a:t>
            </a:r>
            <a:r>
              <a:rPr kumimoji="0" lang="en-US" sz="28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bừng</a:t>
            </a:r>
            <a:r>
              <a:rPr kumimoji="0" lang="en-US" sz="28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tỉnh</a:t>
            </a:r>
            <a:r>
              <a:rPr kumimoji="0" lang="en-US" sz="28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sau</a:t>
            </a:r>
            <a:r>
              <a:rPr kumimoji="0" lang="en-US" sz="28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giấc</a:t>
            </a:r>
            <a:r>
              <a:rPr kumimoji="0" lang="en-US" sz="28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ngủ</a:t>
            </a:r>
            <a:r>
              <a:rPr kumimoji="0" lang="en-US" sz="28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đông</a:t>
            </a:r>
            <a:r>
              <a:rPr kumimoji="0" lang="en-US" sz="28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Từng</a:t>
            </a:r>
            <a:r>
              <a:rPr kumimoji="0" lang="en-US" sz="28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đàn</a:t>
            </a:r>
            <a:r>
              <a:rPr kumimoji="0" lang="en-US" sz="28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én</a:t>
            </a:r>
            <a:r>
              <a:rPr kumimoji="0" lang="en-US" sz="28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từ</a:t>
            </a:r>
            <a:r>
              <a:rPr kumimoji="0" lang="en-US" sz="28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phương</a:t>
            </a:r>
            <a:r>
              <a:rPr kumimoji="0" lang="en-US" sz="28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Nam </a:t>
            </a:r>
            <a:r>
              <a:rPr kumimoji="0" lang="en-US" sz="28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trở</a:t>
            </a:r>
            <a:r>
              <a:rPr kumimoji="0" lang="en-US" sz="28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về</a:t>
            </a:r>
            <a:r>
              <a:rPr kumimoji="0" lang="en-US" sz="28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Trẻ</a:t>
            </a:r>
            <a:r>
              <a:rPr kumimoji="0" lang="en-US" sz="28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em</a:t>
            </a:r>
            <a:r>
              <a:rPr kumimoji="0" lang="en-US" sz="28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chơi</a:t>
            </a:r>
            <a:r>
              <a:rPr kumimoji="0" lang="en-US" sz="28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đùa</a:t>
            </a:r>
            <a:r>
              <a:rPr kumimoji="0" lang="en-US" sz="28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dưới</a:t>
            </a:r>
            <a:r>
              <a:rPr kumimoji="0" lang="en-US" sz="28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ánh</a:t>
            </a:r>
            <a:r>
              <a:rPr kumimoji="0" lang="en-US" sz="28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mặt</a:t>
            </a:r>
            <a:r>
              <a:rPr kumimoji="0" lang="en-US" sz="28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trời</a:t>
            </a:r>
            <a:r>
              <a:rPr kumimoji="0" lang="en-US" sz="28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ấm</a:t>
            </a:r>
            <a:r>
              <a:rPr kumimoji="0" lang="en-US" sz="28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áp</a:t>
            </a:r>
            <a:r>
              <a:rPr kumimoji="0" lang="en-US" sz="28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Một</a:t>
            </a:r>
            <a:r>
              <a:rPr kumimoji="0" lang="en-US" sz="28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hôm</a:t>
            </a:r>
            <a:r>
              <a:rPr kumimoji="0" lang="en-US" sz="28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chị</a:t>
            </a:r>
            <a:r>
              <a:rPr kumimoji="0" lang="en-US" sz="28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én</a:t>
            </a:r>
            <a:r>
              <a:rPr kumimoji="0" lang="en-US" sz="28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nâu</a:t>
            </a:r>
            <a:r>
              <a:rPr kumimoji="0" lang="en-US" sz="28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đang</a:t>
            </a:r>
            <a:r>
              <a:rPr kumimoji="0" lang="en-US" sz="28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sửa</a:t>
            </a:r>
            <a:r>
              <a:rPr kumimoji="0" lang="en-US" sz="28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soạn</a:t>
            </a:r>
            <a:r>
              <a:rPr kumimoji="0" lang="en-US" sz="28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đi</a:t>
            </a:r>
            <a:r>
              <a:rPr kumimoji="0" lang="en-US" sz="28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ngủ</a:t>
            </a:r>
            <a:r>
              <a:rPr kumimoji="0" lang="en-US" sz="28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thì</a:t>
            </a:r>
            <a:r>
              <a:rPr kumimoji="0" lang="en-US" sz="28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nghe</a:t>
            </a:r>
            <a:r>
              <a:rPr kumimoji="0" lang="en-US" sz="28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thấy</a:t>
            </a:r>
            <a:r>
              <a:rPr kumimoji="0" lang="en-US" sz="28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tiếng</a:t>
            </a:r>
            <a:r>
              <a:rPr kumimoji="0" lang="en-US" sz="28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khóc</a:t>
            </a:r>
            <a:r>
              <a:rPr kumimoji="0" lang="en-US" sz="28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thút</a:t>
            </a:r>
            <a:r>
              <a:rPr kumimoji="0" lang="en-US" sz="28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thít</a:t>
            </a:r>
            <a:r>
              <a:rPr kumimoji="0" lang="en-US" sz="28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Lần</a:t>
            </a:r>
            <a:r>
              <a:rPr kumimoji="0" lang="en-US" sz="28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theo</a:t>
            </a:r>
            <a:r>
              <a:rPr kumimoji="0" lang="en-US" sz="28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tiếng</a:t>
            </a:r>
            <a:r>
              <a:rPr kumimoji="0" lang="en-US" sz="28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khóc</a:t>
            </a:r>
            <a:r>
              <a:rPr kumimoji="0" lang="en-US" sz="28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én</a:t>
            </a:r>
            <a:r>
              <a:rPr kumimoji="0" lang="en-US" sz="28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nâu</a:t>
            </a:r>
            <a:r>
              <a:rPr kumimoji="0" lang="en-US" sz="28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tìm</a:t>
            </a:r>
            <a:r>
              <a:rPr kumimoji="0" lang="en-US" sz="28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đến</a:t>
            </a:r>
            <a:r>
              <a:rPr kumimoji="0" lang="en-US" sz="28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công</a:t>
            </a:r>
            <a:r>
              <a:rPr kumimoji="0" lang="en-US" sz="28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viên</a:t>
            </a:r>
            <a:r>
              <a:rPr kumimoji="0" lang="en-US" sz="28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nhỏ</a:t>
            </a:r>
            <a:r>
              <a:rPr kumimoji="0" lang="en-US" sz="28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Thấy</a:t>
            </a:r>
            <a:r>
              <a:rPr kumimoji="0" lang="en-US" sz="28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một</a:t>
            </a:r>
            <a:r>
              <a:rPr kumimoji="0" lang="en-US" sz="28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cây</a:t>
            </a:r>
            <a:r>
              <a:rPr kumimoji="0" lang="en-US" sz="28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cỏ</a:t>
            </a:r>
            <a:r>
              <a:rPr kumimoji="0" lang="en-US" sz="28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non  </a:t>
            </a:r>
            <a:r>
              <a:rPr kumimoji="0" lang="en-US" sz="28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đang</a:t>
            </a:r>
            <a:r>
              <a:rPr kumimoji="0" lang="en-US" sz="28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khóc</a:t>
            </a:r>
            <a:r>
              <a:rPr kumimoji="0" lang="en-US" sz="28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én</a:t>
            </a:r>
            <a:r>
              <a:rPr kumimoji="0" lang="en-US" sz="28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nâu</a:t>
            </a:r>
            <a:r>
              <a:rPr kumimoji="0" lang="en-US" sz="28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charset="0"/>
                <a:ea typeface="+mn-ea"/>
                <a:cs typeface="Arial-Rounded" panose="020B0500000000000000" charset="0"/>
              </a:rPr>
              <a:t>hỏi</a:t>
            </a:r>
            <a:r>
              <a:rPr kumimoji="0" lang="en-US" sz="2800" b="0" i="0" u="none" strike="noStrike" kern="1200" cap="none" spc="0" normalizeH="0" baseline="0" noProof="0" dirty="0">
                <a:ln>
                  <a:noFill/>
                </a:ln>
                <a:solidFill>
                  <a:prstClr val="black"/>
                </a:solidFill>
                <a:effectLst/>
                <a:uLnTx/>
                <a:uFillTx/>
                <a:latin typeface="Arial-Rounded" panose="020B0500000000000000" charset="0"/>
                <a:ea typeface="+mn-ea"/>
                <a:cs typeface="Arial-Rounded" panose="020B0500000000000000" charset="0"/>
              </a:rPr>
              <a:t>:</a:t>
            </a:r>
          </a:p>
        </p:txBody>
      </p:sp>
      <p:sp>
        <p:nvSpPr>
          <p:cNvPr id="11" name="Rectangle: Rounded Corners 10">
            <a:extLst>
              <a:ext uri="{FF2B5EF4-FFF2-40B4-BE49-F238E27FC236}">
                <a16:creationId xmlns:a16="http://schemas.microsoft.com/office/drawing/2014/main" id="{32D9B7BC-AC2B-44AB-9299-9045A7E04C0C}"/>
              </a:ext>
            </a:extLst>
          </p:cNvPr>
          <p:cNvSpPr/>
          <p:nvPr/>
        </p:nvSpPr>
        <p:spPr>
          <a:xfrm>
            <a:off x="9535886" y="62248"/>
            <a:ext cx="2510971" cy="578882"/>
          </a:xfrm>
          <a:prstGeom prst="roundRect">
            <a:avLst/>
          </a:prstGeom>
          <a:solidFill>
            <a:sysClr val="window" lastClr="FFFFFF"/>
          </a:solidFill>
          <a:ln>
            <a:solidFill>
              <a:srgbClr val="78AF74">
                <a:lumMod val="75000"/>
              </a:srgbClr>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kern="0" dirty="0" err="1">
                <a:solidFill>
                  <a:srgbClr val="78AF74">
                    <a:lumMod val="50000"/>
                  </a:srgbClr>
                </a:solidFill>
                <a:latin typeface="Tahoma" panose="020B0604030504040204" pitchFamily="34" charset="0"/>
                <a:ea typeface="Tahoma" panose="020B0604030504040204" pitchFamily="34" charset="0"/>
                <a:cs typeface="Tahoma" panose="020B0604030504040204" pitchFamily="34" charset="0"/>
              </a:rPr>
              <a:t>Đọc</a:t>
            </a:r>
            <a:r>
              <a:rPr lang="en-US" sz="2800" b="1" kern="0" dirty="0">
                <a:solidFill>
                  <a:srgbClr val="78AF74">
                    <a:lumMod val="50000"/>
                  </a:srgbClr>
                </a:solidFill>
                <a:latin typeface="Tahoma" panose="020B0604030504040204" pitchFamily="34" charset="0"/>
                <a:ea typeface="Tahoma" panose="020B0604030504040204" pitchFamily="34" charset="0"/>
                <a:cs typeface="Tahoma" panose="020B0604030504040204" pitchFamily="34" charset="0"/>
              </a:rPr>
              <a:t> </a:t>
            </a:r>
            <a:r>
              <a:rPr lang="en-US" sz="2800" b="1" kern="0" dirty="0" err="1">
                <a:solidFill>
                  <a:srgbClr val="78AF74">
                    <a:lumMod val="50000"/>
                  </a:srgbClr>
                </a:solidFill>
                <a:latin typeface="Tahoma" panose="020B0604030504040204" pitchFamily="34" charset="0"/>
                <a:ea typeface="Tahoma" panose="020B0604030504040204" pitchFamily="34" charset="0"/>
                <a:cs typeface="Tahoma" panose="020B0604030504040204" pitchFamily="34" charset="0"/>
              </a:rPr>
              <a:t>nối</a:t>
            </a:r>
            <a:r>
              <a:rPr lang="en-US" sz="2800" b="1" kern="0" dirty="0">
                <a:solidFill>
                  <a:srgbClr val="78AF74">
                    <a:lumMod val="50000"/>
                  </a:srgbClr>
                </a:solidFill>
                <a:latin typeface="Tahoma" panose="020B0604030504040204" pitchFamily="34" charset="0"/>
                <a:ea typeface="Tahoma" panose="020B0604030504040204" pitchFamily="34" charset="0"/>
                <a:cs typeface="Tahoma" panose="020B0604030504040204" pitchFamily="34" charset="0"/>
              </a:rPr>
              <a:t> </a:t>
            </a:r>
            <a:r>
              <a:rPr lang="en-US" sz="2800" b="1" kern="0" dirty="0" err="1">
                <a:solidFill>
                  <a:srgbClr val="78AF74">
                    <a:lumMod val="50000"/>
                  </a:srgbClr>
                </a:solidFill>
                <a:latin typeface="Tahoma" panose="020B0604030504040204" pitchFamily="34" charset="0"/>
                <a:ea typeface="Tahoma" panose="020B0604030504040204" pitchFamily="34" charset="0"/>
                <a:cs typeface="Tahoma" panose="020B0604030504040204" pitchFamily="34" charset="0"/>
              </a:rPr>
              <a:t>tiếp</a:t>
            </a:r>
            <a:endParaRPr kumimoji="0" lang="en-US" sz="2800" b="1" i="0" u="none" strike="noStrike" kern="0" cap="none" spc="0" normalizeH="0" baseline="0" noProof="0" dirty="0">
              <a:ln>
                <a:noFill/>
              </a:ln>
              <a:solidFill>
                <a:srgbClr val="78AF74">
                  <a:lumMod val="50000"/>
                </a:srgbClr>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12" name="Picture 11">
            <a:extLst>
              <a:ext uri="{FF2B5EF4-FFF2-40B4-BE49-F238E27FC236}">
                <a16:creationId xmlns:a16="http://schemas.microsoft.com/office/drawing/2014/main" id="{EECA7332-4933-4F53-B166-695A9D13A7DC}"/>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12175" b="32046" l="21295" r="36782"/>
                    </a14:imgEffect>
                  </a14:imgLayer>
                </a14:imgProps>
              </a:ext>
              <a:ext uri="{28A0092B-C50C-407E-A947-70E740481C1C}">
                <a14:useLocalDpi xmlns:a14="http://schemas.microsoft.com/office/drawing/2010/main" val="0"/>
              </a:ext>
            </a:extLst>
          </a:blip>
          <a:srcRect l="19359" t="9691" r="61282" b="65470"/>
          <a:stretch/>
        </p:blipFill>
        <p:spPr>
          <a:xfrm>
            <a:off x="377372" y="1101930"/>
            <a:ext cx="437870" cy="561814"/>
          </a:xfrm>
          <a:prstGeom prst="rect">
            <a:avLst/>
          </a:prstGeom>
        </p:spPr>
      </p:pic>
      <p:pic>
        <p:nvPicPr>
          <p:cNvPr id="13" name="Picture 12">
            <a:extLst>
              <a:ext uri="{FF2B5EF4-FFF2-40B4-BE49-F238E27FC236}">
                <a16:creationId xmlns:a16="http://schemas.microsoft.com/office/drawing/2014/main" id="{EE726907-8A2C-4F32-BA2C-8C50506F93B3}"/>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10350" b="31950" l="39800" r="61850"/>
                    </a14:imgEffect>
                  </a14:imgLayer>
                </a14:imgProps>
              </a:ext>
              <a:ext uri="{28A0092B-C50C-407E-A947-70E740481C1C}">
                <a14:useLocalDpi xmlns:a14="http://schemas.microsoft.com/office/drawing/2010/main" val="0"/>
              </a:ext>
            </a:extLst>
          </a:blip>
          <a:srcRect l="39787" t="9837" r="38034" b="65555"/>
          <a:stretch/>
        </p:blipFill>
        <p:spPr>
          <a:xfrm>
            <a:off x="374712" y="2433715"/>
            <a:ext cx="440530" cy="488763"/>
          </a:xfrm>
          <a:prstGeom prst="rect">
            <a:avLst/>
          </a:prstGeom>
        </p:spPr>
      </p:pic>
      <p:cxnSp>
        <p:nvCxnSpPr>
          <p:cNvPr id="4" name="Straight Connector 3">
            <a:extLst>
              <a:ext uri="{FF2B5EF4-FFF2-40B4-BE49-F238E27FC236}">
                <a16:creationId xmlns:a16="http://schemas.microsoft.com/office/drawing/2014/main" id="{F5012C87-8235-4A09-AB17-76A474299747}"/>
              </a:ext>
            </a:extLst>
          </p:cNvPr>
          <p:cNvCxnSpPr/>
          <p:nvPr/>
        </p:nvCxnSpPr>
        <p:spPr>
          <a:xfrm>
            <a:off x="6286503" y="2826313"/>
            <a:ext cx="1470236"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F7FA0B4D-94C8-40E8-B8BB-9060ED2B57E0}"/>
              </a:ext>
            </a:extLst>
          </p:cNvPr>
          <p:cNvCxnSpPr>
            <a:cxnSpLocks/>
          </p:cNvCxnSpPr>
          <p:nvPr/>
        </p:nvCxnSpPr>
        <p:spPr>
          <a:xfrm>
            <a:off x="2478421" y="3247354"/>
            <a:ext cx="119771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92447DE6-846B-4B88-9CFE-F2AD71B9C6D0}"/>
              </a:ext>
            </a:extLst>
          </p:cNvPr>
          <p:cNvCxnSpPr>
            <a:cxnSpLocks/>
          </p:cNvCxnSpPr>
          <p:nvPr/>
        </p:nvCxnSpPr>
        <p:spPr>
          <a:xfrm>
            <a:off x="4677799" y="3692450"/>
            <a:ext cx="1165789"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947B5049-AAFD-4BED-9290-9A79CBC93B96}"/>
              </a:ext>
            </a:extLst>
          </p:cNvPr>
          <p:cNvCxnSpPr>
            <a:cxnSpLocks/>
          </p:cNvCxnSpPr>
          <p:nvPr/>
        </p:nvCxnSpPr>
        <p:spPr>
          <a:xfrm>
            <a:off x="3571691" y="2826313"/>
            <a:ext cx="1328921"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AA623DD5-D103-4AF3-8484-3E2E333D4BF4}"/>
              </a:ext>
            </a:extLst>
          </p:cNvPr>
          <p:cNvCxnSpPr>
            <a:cxnSpLocks/>
          </p:cNvCxnSpPr>
          <p:nvPr/>
        </p:nvCxnSpPr>
        <p:spPr>
          <a:xfrm flipV="1">
            <a:off x="2320039" y="4572000"/>
            <a:ext cx="1566161" cy="18711"/>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895846287"/>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par>
                                <p:cTn id="13" presetID="16" presetClass="entr" presetSubtype="21"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barn(inVertical)">
                                      <p:cBhvr>
                                        <p:cTn id="15" dur="500"/>
                                        <p:tgtEl>
                                          <p:spTgt spid="15"/>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barn(inVertical)">
                                      <p:cBhvr>
                                        <p:cTn id="20" dur="500"/>
                                        <p:tgtEl>
                                          <p:spTgt spid="16"/>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barn(inVertical)">
                                      <p:cBhvr>
                                        <p:cTn id="2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1">
            <a:extLst>
              <a:ext uri="{FF2B5EF4-FFF2-40B4-BE49-F238E27FC236}">
                <a16:creationId xmlns:a16="http://schemas.microsoft.com/office/drawing/2014/main" id="{CAF44DC9-9FFE-4FFB-9941-F5159A6F3559}"/>
              </a:ext>
            </a:extLst>
          </p:cNvPr>
          <p:cNvPicPr>
            <a:picLocks noChangeAspect="1"/>
          </p:cNvPicPr>
          <p:nvPr/>
        </p:nvPicPr>
        <p:blipFill rotWithShape="1">
          <a:blip r:embed="rId4">
            <a:extLst>
              <a:ext uri="{28A0092B-C50C-407E-A947-70E740481C1C}">
                <a14:useLocalDpi xmlns:a14="http://schemas.microsoft.com/office/drawing/2010/main" val="0"/>
              </a:ext>
            </a:extLst>
          </a:blip>
          <a:srcRect l="1256" b="9190"/>
          <a:stretch/>
        </p:blipFill>
        <p:spPr>
          <a:xfrm>
            <a:off x="0" y="0"/>
            <a:ext cx="12190526" cy="6858000"/>
          </a:xfrm>
          <a:prstGeom prst="rect">
            <a:avLst/>
          </a:prstGeom>
        </p:spPr>
      </p:pic>
      <p:sp>
        <p:nvSpPr>
          <p:cNvPr id="3" name="圆角矩形 2"/>
          <p:cNvSpPr/>
          <p:nvPr/>
        </p:nvSpPr>
        <p:spPr>
          <a:xfrm>
            <a:off x="137693" y="318770"/>
            <a:ext cx="11915140" cy="6220460"/>
          </a:xfrm>
          <a:prstGeom prst="roundRect">
            <a:avLst>
              <a:gd name="adj" fmla="val 595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sp>
        <p:nvSpPr>
          <p:cNvPr id="6" name="Text Box 4">
            <a:extLst>
              <a:ext uri="{FF2B5EF4-FFF2-40B4-BE49-F238E27FC236}">
                <a16:creationId xmlns:a16="http://schemas.microsoft.com/office/drawing/2014/main" id="{938DA89B-88D5-4B79-9CD3-BF7072B357AC}"/>
              </a:ext>
            </a:extLst>
          </p:cNvPr>
          <p:cNvSpPr txBox="1"/>
          <p:nvPr/>
        </p:nvSpPr>
        <p:spPr>
          <a:xfrm>
            <a:off x="565698" y="847909"/>
            <a:ext cx="11059130" cy="5162182"/>
          </a:xfrm>
          <a:prstGeom prst="rect">
            <a:avLst/>
          </a:prstGeom>
          <a:noFill/>
        </p:spPr>
        <p:txBody>
          <a:bodyPr wrap="square" rtlCol="0">
            <a:spAutoFit/>
          </a:bodyPr>
          <a:lstStyle/>
          <a:p>
            <a:pPr marL="0" marR="0" lvl="0" indent="45720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Thế</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rồi</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én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nâu</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gọi</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thêm</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rất</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nhiều</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bạn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của</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mình</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Suốt</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đêm</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cả</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đàn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én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ra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sức</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đi</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tìm</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cỏ</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khô</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tết</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thành</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dòng</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chữ</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Không</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dẫm</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chân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lên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cỏ</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đặt</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bên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cạnh</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bãi</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cỏ</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Xong</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việc</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én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nâu</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tươi</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cười</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bảo</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cỏ</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non:</a:t>
            </a:r>
          </a:p>
          <a:p>
            <a:pPr marL="0" marR="0" lvl="0" indent="45720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Từ</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nay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em</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yên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tâm</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rồi</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Không</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còn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ai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dẫm</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lên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em</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nữa</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đâu</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t>
            </a:r>
          </a:p>
          <a:p>
            <a:pPr marL="0" marR="0" lvl="0" indent="45720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Cỏ</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non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nhoẻn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miệng</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cười</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và</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cảm</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ơn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chị</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én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nâu</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t>
            </a:r>
          </a:p>
          <a:p>
            <a:pPr marL="2286000" marR="0" lvl="5" indent="0" algn="r"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(T</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heo</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365 </a:t>
            </a:r>
            <a:r>
              <a:rPr kumimoji="0" lang="en-US" sz="3200" b="0" i="1"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truyện</a:t>
            </a:r>
            <a:r>
              <a:rPr kumimoji="0" lang="en-US" sz="3200" b="0"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1"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kể</a:t>
            </a:r>
            <a:r>
              <a:rPr kumimoji="0" lang="en-US" sz="3200" b="0"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1"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hằng</a:t>
            </a:r>
            <a:r>
              <a:rPr kumimoji="0" lang="en-US" sz="3200" b="0"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1"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đêm</a:t>
            </a:r>
            <a:r>
              <a:rPr kumimoji="0" lang="en-US" sz="3200" b="0"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t>
            </a:r>
            <a:endParaRPr kumimoji="0" lang="en-US" sz="3200" b="0"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7" name="Picture 6">
            <a:extLst>
              <a:ext uri="{FF2B5EF4-FFF2-40B4-BE49-F238E27FC236}">
                <a16:creationId xmlns:a16="http://schemas.microsoft.com/office/drawing/2014/main" id="{238A553C-9224-472E-856D-C6E3A06CE08E}"/>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9350" b="32800" l="64850" r="84700"/>
                    </a14:imgEffect>
                  </a14:imgLayer>
                </a14:imgProps>
              </a:ext>
              <a:ext uri="{28A0092B-C50C-407E-A947-70E740481C1C}">
                <a14:useLocalDpi xmlns:a14="http://schemas.microsoft.com/office/drawing/2010/main" val="0"/>
              </a:ext>
            </a:extLst>
          </a:blip>
          <a:srcRect l="63547" t="9218" r="14915" b="65943"/>
          <a:stretch/>
        </p:blipFill>
        <p:spPr>
          <a:xfrm>
            <a:off x="565698" y="1060956"/>
            <a:ext cx="440738" cy="508272"/>
          </a:xfrm>
          <a:prstGeom prst="rect">
            <a:avLst/>
          </a:prstGeom>
        </p:spPr>
      </p:pic>
      <p:cxnSp>
        <p:nvCxnSpPr>
          <p:cNvPr id="8" name="Straight Connector 7">
            <a:extLst>
              <a:ext uri="{FF2B5EF4-FFF2-40B4-BE49-F238E27FC236}">
                <a16:creationId xmlns:a16="http://schemas.microsoft.com/office/drawing/2014/main" id="{50E269B7-0F84-4B76-A388-A6013808C608}"/>
              </a:ext>
            </a:extLst>
          </p:cNvPr>
          <p:cNvCxnSpPr>
            <a:cxnSpLocks/>
          </p:cNvCxnSpPr>
          <p:nvPr/>
        </p:nvCxnSpPr>
        <p:spPr>
          <a:xfrm>
            <a:off x="2389100" y="5175216"/>
            <a:ext cx="3040743"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2061073670"/>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20.3|1.1"/>
</p:tagLst>
</file>

<file path=ppt/tags/tag10.xml><?xml version="1.0" encoding="utf-8"?>
<p:tagLst xmlns:a="http://schemas.openxmlformats.org/drawingml/2006/main" xmlns:r="http://schemas.openxmlformats.org/officeDocument/2006/relationships" xmlns:p="http://schemas.openxmlformats.org/presentationml/2006/main">
  <p:tag name="TIMING" val="|127.4|8|10.5"/>
</p:tagLst>
</file>

<file path=ppt/tags/tag11.xml><?xml version="1.0" encoding="utf-8"?>
<p:tagLst xmlns:a="http://schemas.openxmlformats.org/drawingml/2006/main" xmlns:r="http://schemas.openxmlformats.org/officeDocument/2006/relationships" xmlns:p="http://schemas.openxmlformats.org/presentationml/2006/main">
  <p:tag name="TIMING" val="|127.4|8|10.5"/>
</p:tagLst>
</file>

<file path=ppt/tags/tag12.xml><?xml version="1.0" encoding="utf-8"?>
<p:tagLst xmlns:a="http://schemas.openxmlformats.org/drawingml/2006/main" xmlns:r="http://schemas.openxmlformats.org/officeDocument/2006/relationships" xmlns:p="http://schemas.openxmlformats.org/presentationml/2006/main">
  <p:tag name="TIMING" val="|20.3|1.1"/>
</p:tagLst>
</file>

<file path=ppt/tags/tag13.xml><?xml version="1.0" encoding="utf-8"?>
<p:tagLst xmlns:a="http://schemas.openxmlformats.org/drawingml/2006/main" xmlns:r="http://schemas.openxmlformats.org/officeDocument/2006/relationships" xmlns:p="http://schemas.openxmlformats.org/presentationml/2006/main">
  <p:tag name="PA" val="v3.2.0"/>
</p:tagLst>
</file>

<file path=ppt/tags/tag14.xml><?xml version="1.0" encoding="utf-8"?>
<p:tagLst xmlns:a="http://schemas.openxmlformats.org/drawingml/2006/main" xmlns:r="http://schemas.openxmlformats.org/officeDocument/2006/relationships" xmlns:p="http://schemas.openxmlformats.org/presentationml/2006/main">
  <p:tag name="TIMING" val="|127.4|8|10.5"/>
</p:tagLst>
</file>

<file path=ppt/tags/tag15.xml><?xml version="1.0" encoding="utf-8"?>
<p:tagLst xmlns:a="http://schemas.openxmlformats.org/drawingml/2006/main" xmlns:r="http://schemas.openxmlformats.org/officeDocument/2006/relationships" xmlns:p="http://schemas.openxmlformats.org/presentationml/2006/main">
  <p:tag name="TIMING" val="|127.4|8|10.5"/>
</p:tagLst>
</file>

<file path=ppt/tags/tag16.xml><?xml version="1.0" encoding="utf-8"?>
<p:tagLst xmlns:a="http://schemas.openxmlformats.org/drawingml/2006/main" xmlns:r="http://schemas.openxmlformats.org/officeDocument/2006/relationships" xmlns:p="http://schemas.openxmlformats.org/presentationml/2006/main">
  <p:tag name="TIMING" val="|127.4|8|10.5"/>
</p:tagLst>
</file>

<file path=ppt/tags/tag17.xml><?xml version="1.0" encoding="utf-8"?>
<p:tagLst xmlns:a="http://schemas.openxmlformats.org/drawingml/2006/main" xmlns:r="http://schemas.openxmlformats.org/officeDocument/2006/relationships" xmlns:p="http://schemas.openxmlformats.org/presentationml/2006/main">
  <p:tag name="TIMING" val="|127.4|8|10.5"/>
</p:tagLst>
</file>

<file path=ppt/tags/tag18.xml><?xml version="1.0" encoding="utf-8"?>
<p:tagLst xmlns:a="http://schemas.openxmlformats.org/drawingml/2006/main" xmlns:r="http://schemas.openxmlformats.org/officeDocument/2006/relationships" xmlns:p="http://schemas.openxmlformats.org/presentationml/2006/main">
  <p:tag name="TIMING" val="|20.3|1.1"/>
</p:tagLst>
</file>

<file path=ppt/tags/tag19.xml><?xml version="1.0" encoding="utf-8"?>
<p:tagLst xmlns:a="http://schemas.openxmlformats.org/drawingml/2006/main" xmlns:r="http://schemas.openxmlformats.org/officeDocument/2006/relationships" xmlns:p="http://schemas.openxmlformats.org/presentationml/2006/main">
  <p:tag name="TIMING" val="|5.8"/>
</p:tagLst>
</file>

<file path=ppt/tags/tag2.xml><?xml version="1.0" encoding="utf-8"?>
<p:tagLst xmlns:a="http://schemas.openxmlformats.org/drawingml/2006/main" xmlns:r="http://schemas.openxmlformats.org/officeDocument/2006/relationships" xmlns:p="http://schemas.openxmlformats.org/presentationml/2006/main">
  <p:tag name="TIMING" val="|127.4|8|10.5"/>
</p:tagLst>
</file>

<file path=ppt/tags/tag3.xml><?xml version="1.0" encoding="utf-8"?>
<p:tagLst xmlns:a="http://schemas.openxmlformats.org/drawingml/2006/main" xmlns:r="http://schemas.openxmlformats.org/officeDocument/2006/relationships" xmlns:p="http://schemas.openxmlformats.org/presentationml/2006/main">
  <p:tag name="TIMING" val="|127.4|8|10.5"/>
</p:tagLst>
</file>

<file path=ppt/tags/tag4.xml><?xml version="1.0" encoding="utf-8"?>
<p:tagLst xmlns:a="http://schemas.openxmlformats.org/drawingml/2006/main" xmlns:r="http://schemas.openxmlformats.org/officeDocument/2006/relationships" xmlns:p="http://schemas.openxmlformats.org/presentationml/2006/main">
  <p:tag name="TIMING" val="|127.4|8|10.5"/>
</p:tagLst>
</file>

<file path=ppt/tags/tag5.xml><?xml version="1.0" encoding="utf-8"?>
<p:tagLst xmlns:a="http://schemas.openxmlformats.org/drawingml/2006/main" xmlns:r="http://schemas.openxmlformats.org/officeDocument/2006/relationships" xmlns:p="http://schemas.openxmlformats.org/presentationml/2006/main">
  <p:tag name="TIMING" val="|127.4|8|10.5"/>
</p:tagLst>
</file>

<file path=ppt/tags/tag6.xml><?xml version="1.0" encoding="utf-8"?>
<p:tagLst xmlns:a="http://schemas.openxmlformats.org/drawingml/2006/main" xmlns:r="http://schemas.openxmlformats.org/officeDocument/2006/relationships" xmlns:p="http://schemas.openxmlformats.org/presentationml/2006/main">
  <p:tag name="TIMING" val="|127.4|8|10.5"/>
</p:tagLst>
</file>

<file path=ppt/tags/tag7.xml><?xml version="1.0" encoding="utf-8"?>
<p:tagLst xmlns:a="http://schemas.openxmlformats.org/drawingml/2006/main" xmlns:r="http://schemas.openxmlformats.org/officeDocument/2006/relationships" xmlns:p="http://schemas.openxmlformats.org/presentationml/2006/main">
  <p:tag name="TIMING" val="|127.4|8|10.5"/>
</p:tagLst>
</file>

<file path=ppt/tags/tag8.xml><?xml version="1.0" encoding="utf-8"?>
<p:tagLst xmlns:a="http://schemas.openxmlformats.org/drawingml/2006/main" xmlns:r="http://schemas.openxmlformats.org/officeDocument/2006/relationships" xmlns:p="http://schemas.openxmlformats.org/presentationml/2006/main">
  <p:tag name="TIMING" val="|127.4|8|10.5"/>
</p:tagLst>
</file>

<file path=ppt/tags/tag9.xml><?xml version="1.0" encoding="utf-8"?>
<p:tagLst xmlns:a="http://schemas.openxmlformats.org/drawingml/2006/main" xmlns:r="http://schemas.openxmlformats.org/officeDocument/2006/relationships" xmlns:p="http://schemas.openxmlformats.org/presentationml/2006/main">
  <p:tag name="TIMING" val="|127.4|8|10.5"/>
</p:tagLst>
</file>

<file path=ppt/theme/theme1.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161</TotalTime>
  <Words>1856</Words>
  <Application>Microsoft Office PowerPoint</Application>
  <PresentationFormat>Widescreen</PresentationFormat>
  <Paragraphs>145</Paragraphs>
  <Slides>29</Slides>
  <Notes>18</Notes>
  <HiddenSlides>0</HiddenSlides>
  <MMClips>2</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29</vt:i4>
      </vt:variant>
    </vt:vector>
  </HeadingPairs>
  <TitlesOfParts>
    <vt:vector size="42" baseType="lpstr">
      <vt:lpstr>宋体</vt:lpstr>
      <vt:lpstr>Arial</vt:lpstr>
      <vt:lpstr>Arial-Rounded</vt:lpstr>
      <vt:lpstr>Calibri</vt:lpstr>
      <vt:lpstr>等线</vt:lpstr>
      <vt:lpstr>等线 Light</vt:lpstr>
      <vt:lpstr>Tahoma</vt:lpstr>
      <vt:lpstr>Times New Roman</vt:lpstr>
      <vt:lpstr>UTM French Vanilla</vt:lpstr>
      <vt:lpstr>UTM Kabel KT</vt:lpstr>
      <vt:lpstr>UTM Neutra</vt:lpstr>
      <vt:lpstr>1_Office 主题​​</vt:lpstr>
      <vt:lpstr>2_Office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DL210723</cp:lastModifiedBy>
  <cp:revision>15</cp:revision>
  <dcterms:created xsi:type="dcterms:W3CDTF">2022-02-28T03:31:54Z</dcterms:created>
  <dcterms:modified xsi:type="dcterms:W3CDTF">2025-03-11T03:32:14Z</dcterms:modified>
</cp:coreProperties>
</file>