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86" r:id="rId3"/>
    <p:sldId id="272" r:id="rId4"/>
    <p:sldId id="273" r:id="rId5"/>
    <p:sldId id="280" r:id="rId6"/>
    <p:sldId id="274" r:id="rId7"/>
    <p:sldId id="283" r:id="rId8"/>
    <p:sldId id="285" r:id="rId9"/>
  </p:sldIdLst>
  <p:sldSz cx="12192000" cy="6858000"/>
  <p:notesSz cx="6858000" cy="9144000"/>
  <p:custDataLst>
    <p:tags r:id="rId1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6885C"/>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0" d="100"/>
          <a:sy n="70" d="100"/>
        </p:scale>
        <p:origin x="4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0DE6-4A1A-41D1-A8BC-EEBD201ECC81}"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0C0A63CF-B950-41FA-B6A0-0FDEFD2148FA}">
      <dgm:prSet phldrT="[Text]"/>
      <dgm:spPr/>
      <dgm:t>
        <a:bodyPr/>
        <a:lstStyle/>
        <a:p>
          <a:r>
            <a:rPr lang="en-US" dirty="0" smtClean="0"/>
            <a:t>1. </a:t>
          </a:r>
          <a:r>
            <a:rPr lang="en-US" dirty="0" err="1" smtClean="0"/>
            <a:t>Nhận</a:t>
          </a:r>
          <a:r>
            <a:rPr lang="en-US" dirty="0" smtClean="0"/>
            <a:t> </a:t>
          </a:r>
          <a:r>
            <a:rPr lang="en-US" dirty="0" err="1" smtClean="0"/>
            <a:t>biết</a:t>
          </a:r>
          <a:r>
            <a:rPr lang="en-US" dirty="0" smtClean="0"/>
            <a:t> </a:t>
          </a:r>
          <a:r>
            <a:rPr lang="en-US" dirty="0" err="1" smtClean="0"/>
            <a:t>được</a:t>
          </a:r>
          <a:r>
            <a:rPr lang="en-US" dirty="0" smtClean="0"/>
            <a:t> m</a:t>
          </a:r>
          <a:r>
            <a:rPr lang="vi-VN" dirty="0" smtClean="0"/>
            <a:t>ột số tình huống cần tìm kiếm sự hỗ trợ khi ở trường.</a:t>
          </a:r>
          <a:endParaRPr lang="en-US" dirty="0"/>
        </a:p>
      </dgm:t>
    </dgm:pt>
    <dgm:pt modelId="{B01B354A-49CC-441D-A373-D8F5161C8E74}" type="parTrans" cxnId="{84FAA58D-887A-45EE-AB84-E6D1DFB56A5B}">
      <dgm:prSet/>
      <dgm:spPr/>
      <dgm:t>
        <a:bodyPr/>
        <a:lstStyle/>
        <a:p>
          <a:endParaRPr lang="en-US"/>
        </a:p>
      </dgm:t>
    </dgm:pt>
    <dgm:pt modelId="{138F9952-DC96-4B30-9111-E1CE4886957C}" type="sibTrans" cxnId="{84FAA58D-887A-45EE-AB84-E6D1DFB56A5B}">
      <dgm:prSet/>
      <dgm:spPr/>
      <dgm:t>
        <a:bodyPr/>
        <a:lstStyle/>
        <a:p>
          <a:endParaRPr lang="en-US"/>
        </a:p>
      </dgm:t>
    </dgm:pt>
    <dgm:pt modelId="{5091F71C-4FC2-4F6B-B74D-779C44AE36EB}">
      <dgm:prSet phldrT="[Text]" phldr="1"/>
      <dgm:spPr/>
      <dgm:t>
        <a:bodyPr/>
        <a:lstStyle/>
        <a:p>
          <a:endParaRPr lang="en-US" dirty="0"/>
        </a:p>
      </dgm:t>
    </dgm:pt>
    <dgm:pt modelId="{F8E7C580-A79E-44FC-971F-3F690A8EA5EE}" type="parTrans" cxnId="{022C6194-ED83-4DA6-8360-BFB936AE1B2E}">
      <dgm:prSet/>
      <dgm:spPr/>
      <dgm:t>
        <a:bodyPr/>
        <a:lstStyle/>
        <a:p>
          <a:endParaRPr lang="en-US"/>
        </a:p>
      </dgm:t>
    </dgm:pt>
    <dgm:pt modelId="{1580AAD6-8166-4215-A9C4-54EEB7074DAA}" type="sibTrans" cxnId="{022C6194-ED83-4DA6-8360-BFB936AE1B2E}">
      <dgm:prSet/>
      <dgm:spPr/>
      <dgm:t>
        <a:bodyPr/>
        <a:lstStyle/>
        <a:p>
          <a:endParaRPr lang="en-US"/>
        </a:p>
      </dgm:t>
    </dgm:pt>
    <dgm:pt modelId="{D8749A6C-70FB-45F9-8717-F71158A38E1A}">
      <dgm:prSet phldrT="[Text]"/>
      <dgm:spPr/>
      <dgm:t>
        <a:bodyPr/>
        <a:lstStyle/>
        <a:p>
          <a:r>
            <a:rPr lang="en-US" dirty="0" smtClean="0"/>
            <a:t>2. </a:t>
          </a:r>
          <a:r>
            <a:rPr lang="vi-VN" dirty="0" smtClean="0"/>
            <a:t>Nêu được vì sao phải tìm kiếm sự hỗ trợ khi ở trường.</a:t>
          </a:r>
          <a:endParaRPr lang="en-US" dirty="0"/>
        </a:p>
      </dgm:t>
    </dgm:pt>
    <dgm:pt modelId="{4F639A91-5D2D-443E-8538-F2E2DB7C6A0A}" type="parTrans" cxnId="{94A58BED-7B0A-40E1-A44B-89CC10FA4D9C}">
      <dgm:prSet/>
      <dgm:spPr/>
      <dgm:t>
        <a:bodyPr/>
        <a:lstStyle/>
        <a:p>
          <a:endParaRPr lang="en-US"/>
        </a:p>
      </dgm:t>
    </dgm:pt>
    <dgm:pt modelId="{99ADF917-BC2A-4AAA-BD3C-428D6C94E1B4}" type="sibTrans" cxnId="{94A58BED-7B0A-40E1-A44B-89CC10FA4D9C}">
      <dgm:prSet/>
      <dgm:spPr/>
      <dgm:t>
        <a:bodyPr/>
        <a:lstStyle/>
        <a:p>
          <a:endParaRPr lang="en-US"/>
        </a:p>
      </dgm:t>
    </dgm:pt>
    <dgm:pt modelId="{9A908672-85B1-48A8-B25F-537D4340D94A}">
      <dgm:prSet phldrT="[Text]" phldr="1"/>
      <dgm:spPr/>
      <dgm:t>
        <a:bodyPr/>
        <a:lstStyle/>
        <a:p>
          <a:endParaRPr lang="en-US" dirty="0"/>
        </a:p>
      </dgm:t>
    </dgm:pt>
    <dgm:pt modelId="{A8A9B1FD-A400-4C5B-880C-337D2671E882}" type="parTrans" cxnId="{C8AE56D4-CAF0-4A97-9EBD-48E01FA352B4}">
      <dgm:prSet/>
      <dgm:spPr/>
      <dgm:t>
        <a:bodyPr/>
        <a:lstStyle/>
        <a:p>
          <a:endParaRPr lang="en-US"/>
        </a:p>
      </dgm:t>
    </dgm:pt>
    <dgm:pt modelId="{DFAE455D-091B-4971-A1DF-69ED3405BCFF}" type="sibTrans" cxnId="{C8AE56D4-CAF0-4A97-9EBD-48E01FA352B4}">
      <dgm:prSet/>
      <dgm:spPr/>
      <dgm:t>
        <a:bodyPr/>
        <a:lstStyle/>
        <a:p>
          <a:endParaRPr lang="en-US"/>
        </a:p>
      </dgm:t>
    </dgm:pt>
    <dgm:pt modelId="{4A740822-41E9-4B85-8806-F82665BF446B}">
      <dgm:prSet/>
      <dgm:spPr/>
      <dgm:t>
        <a:bodyPr/>
        <a:lstStyle/>
        <a:p>
          <a:r>
            <a:rPr lang="en-US" dirty="0" smtClean="0"/>
            <a:t>3. </a:t>
          </a:r>
          <a:r>
            <a:rPr lang="vi-VN" dirty="0" smtClean="0"/>
            <a:t>Thực hiện được việc tìm kiếm sự hỗ trợ khi ở trường.</a:t>
          </a:r>
          <a:endParaRPr lang="en-US" dirty="0"/>
        </a:p>
      </dgm:t>
    </dgm:pt>
    <dgm:pt modelId="{5759D594-ECBA-4C4A-BAC2-199E135778A5}" type="parTrans" cxnId="{B617843C-AFC8-4CEE-8F81-2C16417A3416}">
      <dgm:prSet/>
      <dgm:spPr/>
      <dgm:t>
        <a:bodyPr/>
        <a:lstStyle/>
        <a:p>
          <a:endParaRPr lang="en-US"/>
        </a:p>
      </dgm:t>
    </dgm:pt>
    <dgm:pt modelId="{CA9A5555-E05A-4AEA-8A85-9FD71AE7653D}" type="sibTrans" cxnId="{B617843C-AFC8-4CEE-8F81-2C16417A3416}">
      <dgm:prSet/>
      <dgm:spPr/>
      <dgm:t>
        <a:bodyPr/>
        <a:lstStyle/>
        <a:p>
          <a:endParaRPr lang="en-US"/>
        </a:p>
      </dgm:t>
    </dgm:pt>
    <dgm:pt modelId="{94133967-B005-4E7D-84D0-32D605F8924F}" type="pres">
      <dgm:prSet presAssocID="{4EB60DE6-4A1A-41D1-A8BC-EEBD201ECC81}" presName="linear" presStyleCnt="0">
        <dgm:presLayoutVars>
          <dgm:animLvl val="lvl"/>
          <dgm:resizeHandles val="exact"/>
        </dgm:presLayoutVars>
      </dgm:prSet>
      <dgm:spPr/>
      <dgm:t>
        <a:bodyPr/>
        <a:lstStyle/>
        <a:p>
          <a:endParaRPr lang="en-US"/>
        </a:p>
      </dgm:t>
    </dgm:pt>
    <dgm:pt modelId="{07FDC2FA-A578-4542-92AD-89D69287018E}" type="pres">
      <dgm:prSet presAssocID="{0C0A63CF-B950-41FA-B6A0-0FDEFD2148FA}" presName="parentText" presStyleLbl="node1" presStyleIdx="0" presStyleCnt="3">
        <dgm:presLayoutVars>
          <dgm:chMax val="0"/>
          <dgm:bulletEnabled val="1"/>
        </dgm:presLayoutVars>
      </dgm:prSet>
      <dgm:spPr/>
      <dgm:t>
        <a:bodyPr/>
        <a:lstStyle/>
        <a:p>
          <a:endParaRPr lang="en-US"/>
        </a:p>
      </dgm:t>
    </dgm:pt>
    <dgm:pt modelId="{6FB8F8F1-FD42-4410-B15E-12D1CAF3A356}" type="pres">
      <dgm:prSet presAssocID="{0C0A63CF-B950-41FA-B6A0-0FDEFD2148FA}" presName="childText" presStyleLbl="revTx" presStyleIdx="0" presStyleCnt="2">
        <dgm:presLayoutVars>
          <dgm:bulletEnabled val="1"/>
        </dgm:presLayoutVars>
      </dgm:prSet>
      <dgm:spPr/>
      <dgm:t>
        <a:bodyPr/>
        <a:lstStyle/>
        <a:p>
          <a:endParaRPr lang="en-US"/>
        </a:p>
      </dgm:t>
    </dgm:pt>
    <dgm:pt modelId="{2B6345EA-4C18-4643-B434-2D7AEFCCAB66}" type="pres">
      <dgm:prSet presAssocID="{D8749A6C-70FB-45F9-8717-F71158A38E1A}" presName="parentText" presStyleLbl="node1" presStyleIdx="1" presStyleCnt="3" custLinFactNeighborX="-140">
        <dgm:presLayoutVars>
          <dgm:chMax val="0"/>
          <dgm:bulletEnabled val="1"/>
        </dgm:presLayoutVars>
      </dgm:prSet>
      <dgm:spPr/>
      <dgm:t>
        <a:bodyPr/>
        <a:lstStyle/>
        <a:p>
          <a:endParaRPr lang="en-US"/>
        </a:p>
      </dgm:t>
    </dgm:pt>
    <dgm:pt modelId="{9A56DE84-C6DF-4BA0-B767-CB104BFA8738}" type="pres">
      <dgm:prSet presAssocID="{D8749A6C-70FB-45F9-8717-F71158A38E1A}" presName="childText" presStyleLbl="revTx" presStyleIdx="1" presStyleCnt="2">
        <dgm:presLayoutVars>
          <dgm:bulletEnabled val="1"/>
        </dgm:presLayoutVars>
      </dgm:prSet>
      <dgm:spPr/>
      <dgm:t>
        <a:bodyPr/>
        <a:lstStyle/>
        <a:p>
          <a:endParaRPr lang="en-US"/>
        </a:p>
      </dgm:t>
    </dgm:pt>
    <dgm:pt modelId="{004CF3B2-C452-4AE9-8405-2C1DE38BB0DD}" type="pres">
      <dgm:prSet presAssocID="{4A740822-41E9-4B85-8806-F82665BF446B}" presName="parentText" presStyleLbl="node1" presStyleIdx="2" presStyleCnt="3">
        <dgm:presLayoutVars>
          <dgm:chMax val="0"/>
          <dgm:bulletEnabled val="1"/>
        </dgm:presLayoutVars>
      </dgm:prSet>
      <dgm:spPr/>
      <dgm:t>
        <a:bodyPr/>
        <a:lstStyle/>
        <a:p>
          <a:endParaRPr lang="en-US"/>
        </a:p>
      </dgm:t>
    </dgm:pt>
  </dgm:ptLst>
  <dgm:cxnLst>
    <dgm:cxn modelId="{47953B09-4069-4A68-AD3B-99EA75D5E9AB}" type="presOf" srcId="{4A740822-41E9-4B85-8806-F82665BF446B}" destId="{004CF3B2-C452-4AE9-8405-2C1DE38BB0DD}" srcOrd="0" destOrd="0" presId="urn:microsoft.com/office/officeart/2005/8/layout/vList2"/>
    <dgm:cxn modelId="{C592D9B8-01FB-430E-97F7-8482194E639E}" type="presOf" srcId="{4EB60DE6-4A1A-41D1-A8BC-EEBD201ECC81}" destId="{94133967-B005-4E7D-84D0-32D605F8924F}" srcOrd="0" destOrd="0" presId="urn:microsoft.com/office/officeart/2005/8/layout/vList2"/>
    <dgm:cxn modelId="{5712B732-D89C-4456-8C9F-8E37AA0C9C06}" type="presOf" srcId="{0C0A63CF-B950-41FA-B6A0-0FDEFD2148FA}" destId="{07FDC2FA-A578-4542-92AD-89D69287018E}" srcOrd="0" destOrd="0" presId="urn:microsoft.com/office/officeart/2005/8/layout/vList2"/>
    <dgm:cxn modelId="{84FAA58D-887A-45EE-AB84-E6D1DFB56A5B}" srcId="{4EB60DE6-4A1A-41D1-A8BC-EEBD201ECC81}" destId="{0C0A63CF-B950-41FA-B6A0-0FDEFD2148FA}" srcOrd="0" destOrd="0" parTransId="{B01B354A-49CC-441D-A373-D8F5161C8E74}" sibTransId="{138F9952-DC96-4B30-9111-E1CE4886957C}"/>
    <dgm:cxn modelId="{B617843C-AFC8-4CEE-8F81-2C16417A3416}" srcId="{4EB60DE6-4A1A-41D1-A8BC-EEBD201ECC81}" destId="{4A740822-41E9-4B85-8806-F82665BF446B}" srcOrd="2" destOrd="0" parTransId="{5759D594-ECBA-4C4A-BAC2-199E135778A5}" sibTransId="{CA9A5555-E05A-4AEA-8A85-9FD71AE7653D}"/>
    <dgm:cxn modelId="{1A3D6164-8B45-490F-BEBC-99AE75AB7E5C}" type="presOf" srcId="{9A908672-85B1-48A8-B25F-537D4340D94A}" destId="{9A56DE84-C6DF-4BA0-B767-CB104BFA8738}" srcOrd="0" destOrd="0" presId="urn:microsoft.com/office/officeart/2005/8/layout/vList2"/>
    <dgm:cxn modelId="{022C6194-ED83-4DA6-8360-BFB936AE1B2E}" srcId="{0C0A63CF-B950-41FA-B6A0-0FDEFD2148FA}" destId="{5091F71C-4FC2-4F6B-B74D-779C44AE36EB}" srcOrd="0" destOrd="0" parTransId="{F8E7C580-A79E-44FC-971F-3F690A8EA5EE}" sibTransId="{1580AAD6-8166-4215-A9C4-54EEB7074DAA}"/>
    <dgm:cxn modelId="{BD8BCC15-94F3-415F-A59D-08085302D09D}" type="presOf" srcId="{5091F71C-4FC2-4F6B-B74D-779C44AE36EB}" destId="{6FB8F8F1-FD42-4410-B15E-12D1CAF3A356}" srcOrd="0" destOrd="0" presId="urn:microsoft.com/office/officeart/2005/8/layout/vList2"/>
    <dgm:cxn modelId="{EB94C6AC-CE0C-48D3-ACE1-C4EF410279E8}" type="presOf" srcId="{D8749A6C-70FB-45F9-8717-F71158A38E1A}" destId="{2B6345EA-4C18-4643-B434-2D7AEFCCAB66}" srcOrd="0" destOrd="0" presId="urn:microsoft.com/office/officeart/2005/8/layout/vList2"/>
    <dgm:cxn modelId="{94A58BED-7B0A-40E1-A44B-89CC10FA4D9C}" srcId="{4EB60DE6-4A1A-41D1-A8BC-EEBD201ECC81}" destId="{D8749A6C-70FB-45F9-8717-F71158A38E1A}" srcOrd="1" destOrd="0" parTransId="{4F639A91-5D2D-443E-8538-F2E2DB7C6A0A}" sibTransId="{99ADF917-BC2A-4AAA-BD3C-428D6C94E1B4}"/>
    <dgm:cxn modelId="{C8AE56D4-CAF0-4A97-9EBD-48E01FA352B4}" srcId="{D8749A6C-70FB-45F9-8717-F71158A38E1A}" destId="{9A908672-85B1-48A8-B25F-537D4340D94A}" srcOrd="0" destOrd="0" parTransId="{A8A9B1FD-A400-4C5B-880C-337D2671E882}" sibTransId="{DFAE455D-091B-4971-A1DF-69ED3405BCFF}"/>
    <dgm:cxn modelId="{8F980B8A-3111-4DF1-86E4-292BEE1B13E3}" type="presParOf" srcId="{94133967-B005-4E7D-84D0-32D605F8924F}" destId="{07FDC2FA-A578-4542-92AD-89D69287018E}" srcOrd="0" destOrd="0" presId="urn:microsoft.com/office/officeart/2005/8/layout/vList2"/>
    <dgm:cxn modelId="{69FD23D4-AF0B-4688-BBA4-53A013ACE689}" type="presParOf" srcId="{94133967-B005-4E7D-84D0-32D605F8924F}" destId="{6FB8F8F1-FD42-4410-B15E-12D1CAF3A356}" srcOrd="1" destOrd="0" presId="urn:microsoft.com/office/officeart/2005/8/layout/vList2"/>
    <dgm:cxn modelId="{BE909EBB-90EF-401E-B310-5ED18A0C3D86}" type="presParOf" srcId="{94133967-B005-4E7D-84D0-32D605F8924F}" destId="{2B6345EA-4C18-4643-B434-2D7AEFCCAB66}" srcOrd="2" destOrd="0" presId="urn:microsoft.com/office/officeart/2005/8/layout/vList2"/>
    <dgm:cxn modelId="{843CD98B-4FF0-4402-878B-76116604644D}" type="presParOf" srcId="{94133967-B005-4E7D-84D0-32D605F8924F}" destId="{9A56DE84-C6DF-4BA0-B767-CB104BFA8738}" srcOrd="3" destOrd="0" presId="urn:microsoft.com/office/officeart/2005/8/layout/vList2"/>
    <dgm:cxn modelId="{3F870441-B4AF-49E8-8F4C-DBA03A09013F}" type="presParOf" srcId="{94133967-B005-4E7D-84D0-32D605F8924F}" destId="{004CF3B2-C452-4AE9-8405-2C1DE38BB0D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DC2FA-A578-4542-92AD-89D69287018E}">
      <dsp:nvSpPr>
        <dsp:cNvPr id="0" name=""/>
        <dsp:cNvSpPr/>
      </dsp:nvSpPr>
      <dsp:spPr>
        <a:xfrm>
          <a:off x="0" y="5310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1. </a:t>
          </a:r>
          <a:r>
            <a:rPr lang="en-US" sz="2700" kern="1200" dirty="0" err="1" smtClean="0"/>
            <a:t>Nhận</a:t>
          </a:r>
          <a:r>
            <a:rPr lang="en-US" sz="2700" kern="1200" dirty="0" smtClean="0"/>
            <a:t> </a:t>
          </a:r>
          <a:r>
            <a:rPr lang="en-US" sz="2700" kern="1200" dirty="0" err="1" smtClean="0"/>
            <a:t>biết</a:t>
          </a:r>
          <a:r>
            <a:rPr lang="en-US" sz="2700" kern="1200" dirty="0" smtClean="0"/>
            <a:t> </a:t>
          </a:r>
          <a:r>
            <a:rPr lang="en-US" sz="2700" kern="1200" dirty="0" err="1" smtClean="0"/>
            <a:t>được</a:t>
          </a:r>
          <a:r>
            <a:rPr lang="en-US" sz="2700" kern="1200" dirty="0" smtClean="0"/>
            <a:t> m</a:t>
          </a:r>
          <a:r>
            <a:rPr lang="vi-VN" sz="2700" kern="1200" dirty="0" smtClean="0"/>
            <a:t>ột số tình huống cần tìm kiếm sự hỗ trợ khi ở trường.</a:t>
          </a:r>
          <a:endParaRPr lang="en-US" sz="2700" kern="1200" dirty="0"/>
        </a:p>
      </dsp:txBody>
      <dsp:txXfrm>
        <a:off x="50889" y="103995"/>
        <a:ext cx="8088634" cy="940692"/>
      </dsp:txXfrm>
    </dsp:sp>
    <dsp:sp modelId="{6FB8F8F1-FD42-4410-B15E-12D1CAF3A356}">
      <dsp:nvSpPr>
        <dsp:cNvPr id="0" name=""/>
        <dsp:cNvSpPr/>
      </dsp:nvSpPr>
      <dsp:spPr>
        <a:xfrm>
          <a:off x="0" y="109557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1095576"/>
        <a:ext cx="8190412" cy="447120"/>
      </dsp:txXfrm>
    </dsp:sp>
    <dsp:sp modelId="{2B6345EA-4C18-4643-B434-2D7AEFCCAB66}">
      <dsp:nvSpPr>
        <dsp:cNvPr id="0" name=""/>
        <dsp:cNvSpPr/>
      </dsp:nvSpPr>
      <dsp:spPr>
        <a:xfrm>
          <a:off x="0" y="154269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2. </a:t>
          </a:r>
          <a:r>
            <a:rPr lang="vi-VN" sz="2700" kern="1200" dirty="0" smtClean="0"/>
            <a:t>Nêu được vì sao phải tìm kiếm sự hỗ trợ khi ở trường.</a:t>
          </a:r>
          <a:endParaRPr lang="en-US" sz="2700" kern="1200" dirty="0"/>
        </a:p>
      </dsp:txBody>
      <dsp:txXfrm>
        <a:off x="50889" y="1593585"/>
        <a:ext cx="8088634" cy="940692"/>
      </dsp:txXfrm>
    </dsp:sp>
    <dsp:sp modelId="{9A56DE84-C6DF-4BA0-B767-CB104BFA8738}">
      <dsp:nvSpPr>
        <dsp:cNvPr id="0" name=""/>
        <dsp:cNvSpPr/>
      </dsp:nvSpPr>
      <dsp:spPr>
        <a:xfrm>
          <a:off x="0" y="2585166"/>
          <a:ext cx="8190412"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046"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2585166"/>
        <a:ext cx="8190412" cy="447120"/>
      </dsp:txXfrm>
    </dsp:sp>
    <dsp:sp modelId="{004CF3B2-C452-4AE9-8405-2C1DE38BB0DD}">
      <dsp:nvSpPr>
        <dsp:cNvPr id="0" name=""/>
        <dsp:cNvSpPr/>
      </dsp:nvSpPr>
      <dsp:spPr>
        <a:xfrm>
          <a:off x="0" y="3032286"/>
          <a:ext cx="8190412" cy="104247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3. </a:t>
          </a:r>
          <a:r>
            <a:rPr lang="vi-VN" sz="2700" kern="1200" dirty="0" smtClean="0"/>
            <a:t>Thực hiện được việc tìm kiếm sự hỗ trợ khi ở trường.</a:t>
          </a:r>
          <a:endParaRPr lang="en-US" sz="2700" kern="1200" dirty="0"/>
        </a:p>
      </dsp:txBody>
      <dsp:txXfrm>
        <a:off x="50889" y="3083175"/>
        <a:ext cx="808863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9331" y="2675710"/>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slideLayout" Target="../slideLayouts/slideLayout14.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10" Type="http://schemas.microsoft.com/office/2007/relationships/hdphoto" Target="../media/hdphoto7.wdp"/><Relationship Id="rId4" Type="http://schemas.microsoft.com/office/2007/relationships/hdphoto" Target="../media/hdphoto8.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a:t>
            </a:r>
            <a:r>
              <a:rPr lang="en-US" sz="5400" dirty="0">
                <a:solidFill>
                  <a:schemeClr val="accent2"/>
                </a:solidFill>
                <a:latin typeface="+mj-lt"/>
              </a:rPr>
              <a:t>12</a:t>
            </a:r>
            <a:endParaRPr lang="vi-VN" sz="5400" dirty="0">
              <a:solidFill>
                <a:schemeClr val="accent2"/>
              </a:solidFill>
              <a:latin typeface="+mj-lt"/>
            </a:endParaRPr>
          </a:p>
        </p:txBody>
      </p:sp>
      <p:sp>
        <p:nvSpPr>
          <p:cNvPr id="3" name="TextBox 2">
            <a:extLst>
              <a:ext uri="{FF2B5EF4-FFF2-40B4-BE49-F238E27FC236}">
                <a16:creationId xmlns:a16="http://schemas.microsoft.com/office/drawing/2014/main" id="{2E5910A4-4648-45A7-A1E5-287DDCC00F12}"/>
              </a:ext>
            </a:extLst>
          </p:cNvPr>
          <p:cNvSpPr txBox="1"/>
          <p:nvPr/>
        </p:nvSpPr>
        <p:spPr>
          <a:xfrm>
            <a:off x="1092926" y="1329691"/>
            <a:ext cx="8261267" cy="1938992"/>
          </a:xfrm>
          <a:prstGeom prst="rect">
            <a:avLst/>
          </a:prstGeom>
          <a:noFill/>
        </p:spPr>
        <p:txBody>
          <a:bodyPr wrap="square" rtlCol="0">
            <a:spAutoFit/>
          </a:bodyPr>
          <a:lstStyle/>
          <a:p>
            <a:pPr algn="ctr"/>
            <a:r>
              <a:rPr lang="en-US" sz="6000" dirty="0">
                <a:solidFill>
                  <a:srgbClr val="002060"/>
                </a:solidFill>
                <a:latin typeface="+mj-lt"/>
              </a:rPr>
              <a:t>TÌM KIẾM SỰ HỖ TRỢ KHI Ở TRƯỜNG</a:t>
            </a:r>
            <a:endParaRPr lang="vi-VN" sz="6000" dirty="0">
              <a:solidFill>
                <a:srgbClr val="002060"/>
              </a:solidFill>
              <a:latin typeface="+mj-lt"/>
            </a:endParaRPr>
          </a:p>
        </p:txBody>
      </p:sp>
    </p:spTree>
    <p:custDataLst>
      <p:tags r:id="rId1"/>
    </p:custDataLst>
    <p:extLst>
      <p:ext uri="{BB962C8B-B14F-4D97-AF65-F5344CB8AC3E}">
        <p14:creationId xmlns:p14="http://schemas.microsoft.com/office/powerpoint/2010/main" val="142688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YÊU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CẦU</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CẦN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ĐẠT</a:t>
            </a:r>
            <a:endParaRPr lang="en-US" sz="4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066290767"/>
              </p:ext>
            </p:extLst>
          </p:nvPr>
        </p:nvGraphicFramePr>
        <p:xfrm>
          <a:off x="1972491" y="1672046"/>
          <a:ext cx="8190412" cy="412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62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EA86-8F97-4AB1-A369-D2667E954F4D}"/>
              </a:ext>
            </a:extLst>
          </p:cNvPr>
          <p:cNvGrpSpPr/>
          <p:nvPr/>
        </p:nvGrpSpPr>
        <p:grpSpPr>
          <a:xfrm>
            <a:off x="500062" y="381715"/>
            <a:ext cx="2886686" cy="975278"/>
            <a:chOff x="500062" y="381715"/>
            <a:chExt cx="2886686" cy="975278"/>
          </a:xfrm>
        </p:grpSpPr>
        <p:pic>
          <p:nvPicPr>
            <p:cNvPr id="3" name="Picture 2">
              <a:extLst>
                <a:ext uri="{FF2B5EF4-FFF2-40B4-BE49-F238E27FC236}">
                  <a16:creationId xmlns:a16="http://schemas.microsoft.com/office/drawing/2014/main" id="{E8587C76-7A33-417F-83CB-FA8AD70CC3A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00062" y="381715"/>
              <a:ext cx="1170334" cy="975278"/>
            </a:xfrm>
            <a:prstGeom prst="rect">
              <a:avLst/>
            </a:prstGeom>
          </p:spPr>
        </p:pic>
        <p:sp>
          <p:nvSpPr>
            <p:cNvPr id="4" name="TextBox 3">
              <a:extLst>
                <a:ext uri="{FF2B5EF4-FFF2-40B4-BE49-F238E27FC236}">
                  <a16:creationId xmlns:a16="http://schemas.microsoft.com/office/drawing/2014/main" id="{228C363B-62E1-4D04-AA67-99695478A77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5" name="TextBox 4">
            <a:extLst>
              <a:ext uri="{FF2B5EF4-FFF2-40B4-BE49-F238E27FC236}">
                <a16:creationId xmlns:a16="http://schemas.microsoft.com/office/drawing/2014/main" id="{8133D60E-6580-45AB-A7E1-67BCC76FC547}"/>
              </a:ext>
            </a:extLst>
          </p:cNvPr>
          <p:cNvSpPr txBox="1"/>
          <p:nvPr/>
        </p:nvSpPr>
        <p:spPr>
          <a:xfrm flipH="1">
            <a:off x="1848832" y="1362635"/>
            <a:ext cx="8494336" cy="523220"/>
          </a:xfrm>
          <a:prstGeom prst="rect">
            <a:avLst/>
          </a:prstGeom>
          <a:noFill/>
        </p:spPr>
        <p:txBody>
          <a:bodyPr wrap="square" rtlCol="0">
            <a:spAutoFit/>
          </a:bodyPr>
          <a:lstStyle/>
          <a:p>
            <a:pPr algn="just"/>
            <a:r>
              <a:rPr lang="en-US" sz="2800" dirty="0" err="1">
                <a:solidFill>
                  <a:srgbClr val="000000"/>
                </a:solidFill>
              </a:rPr>
              <a:t>Em</a:t>
            </a:r>
            <a:r>
              <a:rPr lang="en-US" sz="2800" dirty="0">
                <a:solidFill>
                  <a:srgbClr val="000000"/>
                </a:solidFill>
              </a:rPr>
              <a:t> </a:t>
            </a:r>
            <a:r>
              <a:rPr lang="en-US" sz="2800" dirty="0" err="1">
                <a:solidFill>
                  <a:srgbClr val="000000"/>
                </a:solidFill>
              </a:rPr>
              <a:t>cùng</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bạn</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trò</a:t>
            </a:r>
            <a:r>
              <a:rPr lang="en-US" sz="2800" dirty="0">
                <a:solidFill>
                  <a:srgbClr val="000000"/>
                </a:solidFill>
              </a:rPr>
              <a:t> </a:t>
            </a:r>
            <a:r>
              <a:rPr lang="en-US" sz="2800" dirty="0" err="1">
                <a:solidFill>
                  <a:srgbClr val="000000"/>
                </a:solidFill>
              </a:rPr>
              <a:t>chơi</a:t>
            </a:r>
            <a:r>
              <a:rPr lang="en-US" sz="2800" dirty="0">
                <a:solidFill>
                  <a:srgbClr val="000000"/>
                </a:solidFill>
              </a:rPr>
              <a:t> “</a:t>
            </a:r>
            <a:r>
              <a:rPr lang="en-US" sz="2800" dirty="0" err="1">
                <a:solidFill>
                  <a:srgbClr val="000000"/>
                </a:solidFill>
              </a:rPr>
              <a:t>Tìm</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giúp</a:t>
            </a:r>
            <a:r>
              <a:rPr lang="en-US" sz="2800" dirty="0">
                <a:solidFill>
                  <a:srgbClr val="000000"/>
                </a:solidFill>
              </a:rPr>
              <a:t> </a:t>
            </a:r>
            <a:r>
              <a:rPr lang="en-US" sz="2800" dirty="0" err="1">
                <a:solidFill>
                  <a:srgbClr val="000000"/>
                </a:solidFill>
              </a:rPr>
              <a:t>đỡ</a:t>
            </a:r>
            <a:r>
              <a:rPr lang="en-US" sz="2800" dirty="0">
                <a:solidFill>
                  <a:srgbClr val="000000"/>
                </a:solidFill>
              </a:rPr>
              <a:t>”.</a:t>
            </a:r>
            <a:endParaRPr lang="vi-VN" sz="2800" dirty="0">
              <a:solidFill>
                <a:srgbClr val="000000"/>
              </a:solidFill>
            </a:endParaRPr>
          </a:p>
        </p:txBody>
      </p:sp>
      <p:pic>
        <p:nvPicPr>
          <p:cNvPr id="10" name="Picture 9">
            <a:extLst>
              <a:ext uri="{FF2B5EF4-FFF2-40B4-BE49-F238E27FC236}">
                <a16:creationId xmlns:a16="http://schemas.microsoft.com/office/drawing/2014/main" id="{2E062546-2EAA-4F51-8F13-61D35177ED28}"/>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1848832" y="2195286"/>
            <a:ext cx="8984543" cy="3983295"/>
          </a:xfrm>
          <a:prstGeom prst="rect">
            <a:avLst/>
          </a:prstGeom>
        </p:spPr>
      </p:pic>
      <p:sp>
        <p:nvSpPr>
          <p:cNvPr id="6" name="Rectangle 5"/>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48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20" name="Picture 19">
            <a:extLst>
              <a:ext uri="{FF2B5EF4-FFF2-40B4-BE49-F238E27FC236}">
                <a16:creationId xmlns:a16="http://schemas.microsoft.com/office/drawing/2014/main" id="{5481904F-E9BC-4112-8E89-121CCD6C899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79443" y="1814109"/>
            <a:ext cx="7514044" cy="4189444"/>
          </a:xfrm>
          <a:prstGeom prst="rect">
            <a:avLst/>
          </a:prstGeom>
        </p:spPr>
      </p:pic>
      <p:sp>
        <p:nvSpPr>
          <p:cNvPr id="21" name="TextBox 20">
            <a:extLst>
              <a:ext uri="{FF2B5EF4-FFF2-40B4-BE49-F238E27FC236}">
                <a16:creationId xmlns:a16="http://schemas.microsoft.com/office/drawing/2014/main" id="{EB485CDD-4490-4E3A-AFA8-B1EA2187D0AE}"/>
              </a:ext>
            </a:extLst>
          </p:cNvPr>
          <p:cNvSpPr txBox="1"/>
          <p:nvPr/>
        </p:nvSpPr>
        <p:spPr>
          <a:xfrm>
            <a:off x="8093487" y="3690258"/>
            <a:ext cx="3609896" cy="800219"/>
          </a:xfrm>
          <a:prstGeom prst="rect">
            <a:avLst/>
          </a:prstGeom>
          <a:solidFill>
            <a:schemeClr val="accent2"/>
          </a:solidFill>
        </p:spPr>
        <p:txBody>
          <a:bodyPr wrap="square" rtlCol="0">
            <a:spAutoFit/>
          </a:bodyPr>
          <a:lstStyle/>
          <a:p>
            <a:pPr algn="ctr"/>
            <a:r>
              <a:rPr lang="en-US" sz="2300" i="1" dirty="0">
                <a:solidFill>
                  <a:schemeClr val="bg2"/>
                </a:solidFill>
              </a:rPr>
              <a:t>Nam </a:t>
            </a:r>
            <a:r>
              <a:rPr lang="en-US" sz="2300" i="1" dirty="0" err="1">
                <a:solidFill>
                  <a:schemeClr val="bg2"/>
                </a:solidFill>
              </a:rPr>
              <a:t>bị</a:t>
            </a:r>
            <a:r>
              <a:rPr lang="en-US" sz="2300" i="1" dirty="0">
                <a:solidFill>
                  <a:schemeClr val="bg2"/>
                </a:solidFill>
              </a:rPr>
              <a:t> </a:t>
            </a:r>
            <a:r>
              <a:rPr lang="en-US" sz="2300" i="1" dirty="0" err="1">
                <a:solidFill>
                  <a:schemeClr val="bg2"/>
                </a:solidFill>
              </a:rPr>
              <a:t>các</a:t>
            </a:r>
            <a:r>
              <a:rPr lang="en-US" sz="2300" i="1" dirty="0">
                <a:solidFill>
                  <a:schemeClr val="bg2"/>
                </a:solidFill>
              </a:rPr>
              <a:t> </a:t>
            </a:r>
            <a:r>
              <a:rPr lang="en-US" sz="2300" i="1" dirty="0" err="1">
                <a:solidFill>
                  <a:schemeClr val="bg2"/>
                </a:solidFill>
              </a:rPr>
              <a:t>bạn</a:t>
            </a:r>
            <a:r>
              <a:rPr lang="en-US" sz="2300" i="1" dirty="0">
                <a:solidFill>
                  <a:schemeClr val="bg2"/>
                </a:solidFill>
              </a:rPr>
              <a:t> </a:t>
            </a:r>
            <a:r>
              <a:rPr lang="en-US" sz="2300" i="1" dirty="0" err="1">
                <a:solidFill>
                  <a:schemeClr val="bg2"/>
                </a:solidFill>
              </a:rPr>
              <a:t>trêu</a:t>
            </a:r>
            <a:r>
              <a:rPr lang="en-US" sz="2300" i="1" dirty="0">
                <a:solidFill>
                  <a:schemeClr val="bg2"/>
                </a:solidFill>
              </a:rPr>
              <a:t> </a:t>
            </a:r>
            <a:r>
              <a:rPr lang="en-US" sz="2300" i="1" dirty="0" err="1">
                <a:solidFill>
                  <a:schemeClr val="bg2"/>
                </a:solidFill>
              </a:rPr>
              <a:t>chọc</a:t>
            </a:r>
            <a:r>
              <a:rPr lang="en-US" sz="2300" i="1" dirty="0">
                <a:solidFill>
                  <a:schemeClr val="bg2"/>
                </a:solidFill>
              </a:rPr>
              <a:t>, </a:t>
            </a:r>
            <a:r>
              <a:rPr lang="en-US" sz="2300" i="1" dirty="0" err="1">
                <a:solidFill>
                  <a:schemeClr val="bg2"/>
                </a:solidFill>
              </a:rPr>
              <a:t>bắt</a:t>
            </a:r>
            <a:r>
              <a:rPr lang="en-US" sz="2300" i="1" dirty="0">
                <a:solidFill>
                  <a:schemeClr val="bg2"/>
                </a:solidFill>
              </a:rPr>
              <a:t> </a:t>
            </a:r>
            <a:r>
              <a:rPr lang="en-US" sz="2300" i="1" dirty="0" err="1">
                <a:solidFill>
                  <a:schemeClr val="bg2"/>
                </a:solidFill>
              </a:rPr>
              <a:t>nạt</a:t>
            </a:r>
            <a:r>
              <a:rPr lang="en-US" sz="2300" i="1" dirty="0">
                <a:solidFill>
                  <a:schemeClr val="bg2"/>
                </a:solidFill>
              </a:rPr>
              <a:t>.</a:t>
            </a:r>
            <a:endParaRPr lang="vi-VN" sz="2300" i="1" dirty="0">
              <a:solidFill>
                <a:schemeClr val="bg2"/>
              </a:solidFill>
            </a:endParaRPr>
          </a:p>
        </p:txBody>
      </p:sp>
      <p:sp>
        <p:nvSpPr>
          <p:cNvPr id="9" name="Rectangle 8"/>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6783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5BE0C7-3CEC-4518-B8E9-AEA0C0BB3519}"/>
              </a:ext>
            </a:extLst>
          </p:cNvPr>
          <p:cNvGrpSpPr/>
          <p:nvPr/>
        </p:nvGrpSpPr>
        <p:grpSpPr>
          <a:xfrm>
            <a:off x="482712" y="368087"/>
            <a:ext cx="2816950" cy="1489289"/>
            <a:chOff x="569798" y="1124402"/>
            <a:chExt cx="2816950" cy="1489289"/>
          </a:xfrm>
        </p:grpSpPr>
        <p:pic>
          <p:nvPicPr>
            <p:cNvPr id="3" name="Picture 2">
              <a:extLst>
                <a:ext uri="{FF2B5EF4-FFF2-40B4-BE49-F238E27FC236}">
                  <a16:creationId xmlns:a16="http://schemas.microsoft.com/office/drawing/2014/main" id="{A7E49621-CDA3-4C97-8D7B-9EFC6F3A98A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06CB1FD2-ECF9-4322-BBBC-01D6D8BE5AC2}"/>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5" name="Oval 4">
            <a:extLst>
              <a:ext uri="{FF2B5EF4-FFF2-40B4-BE49-F238E27FC236}">
                <a16:creationId xmlns:a16="http://schemas.microsoft.com/office/drawing/2014/main" id="{831BC949-3304-4C44-B24B-9EF0B658FB5C}"/>
              </a:ext>
            </a:extLst>
          </p:cNvPr>
          <p:cNvSpPr/>
          <p:nvPr/>
        </p:nvSpPr>
        <p:spPr>
          <a:xfrm>
            <a:off x="3872640" y="90128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AB291BBC-E560-4D30-A920-96F5104F2A6A}"/>
              </a:ext>
            </a:extLst>
          </p:cNvPr>
          <p:cNvSpPr txBox="1"/>
          <p:nvPr/>
        </p:nvSpPr>
        <p:spPr>
          <a:xfrm>
            <a:off x="4336465" y="901288"/>
            <a:ext cx="6297939" cy="523220"/>
          </a:xfrm>
          <a:prstGeom prst="rect">
            <a:avLst/>
          </a:prstGeom>
          <a:noFill/>
        </p:spPr>
        <p:txBody>
          <a:bodyPr wrap="square" rtlCol="0">
            <a:spAutoFit/>
          </a:bodyPr>
          <a:lstStyle/>
          <a:p>
            <a:r>
              <a:rPr lang="en-US" sz="2800" b="1" dirty="0">
                <a:solidFill>
                  <a:srgbClr val="00B050"/>
                </a:solidFill>
              </a:rPr>
              <a:t>Quan </a:t>
            </a:r>
            <a:r>
              <a:rPr lang="en-US" sz="2800" b="1" dirty="0" err="1">
                <a:solidFill>
                  <a:srgbClr val="00B050"/>
                </a:solidFill>
              </a:rPr>
              <a:t>sát</a:t>
            </a:r>
            <a:r>
              <a:rPr lang="en-US" sz="2800" b="1" dirty="0">
                <a:solidFill>
                  <a:srgbClr val="00B050"/>
                </a:solidFill>
              </a:rPr>
              <a:t> </a:t>
            </a:r>
            <a:r>
              <a:rPr lang="en-US" sz="2800" b="1" dirty="0" err="1">
                <a:solidFill>
                  <a:srgbClr val="00B050"/>
                </a:solidFill>
              </a:rPr>
              <a:t>tranh</a:t>
            </a:r>
            <a:r>
              <a:rPr lang="en-US" sz="2800" b="1" dirty="0">
                <a:solidFill>
                  <a:srgbClr val="00B050"/>
                </a:solidFill>
              </a:rPr>
              <a:t> </a:t>
            </a:r>
            <a:r>
              <a:rPr lang="en-US" sz="2800" b="1" dirty="0" err="1">
                <a:solidFill>
                  <a:srgbClr val="00B050"/>
                </a:solidFill>
              </a:rPr>
              <a:t>và</a:t>
            </a:r>
            <a:r>
              <a:rPr lang="en-US" sz="2800" b="1" dirty="0">
                <a:solidFill>
                  <a:srgbClr val="00B050"/>
                </a:solidFill>
              </a:rPr>
              <a:t> </a:t>
            </a:r>
            <a:r>
              <a:rPr lang="en-US" sz="2800" b="1" dirty="0" err="1">
                <a:solidFill>
                  <a:srgbClr val="00B050"/>
                </a:solidFill>
              </a:rPr>
              <a:t>trả</a:t>
            </a:r>
            <a:r>
              <a:rPr lang="en-US" sz="2800" b="1" dirty="0">
                <a:solidFill>
                  <a:srgbClr val="00B050"/>
                </a:solidFill>
              </a:rPr>
              <a:t> </a:t>
            </a:r>
            <a:r>
              <a:rPr lang="en-US" sz="2800" b="1" dirty="0" err="1">
                <a:solidFill>
                  <a:srgbClr val="00B050"/>
                </a:solidFill>
              </a:rPr>
              <a:t>lời</a:t>
            </a:r>
            <a:r>
              <a:rPr lang="en-US" sz="2800" b="1" dirty="0">
                <a:solidFill>
                  <a:srgbClr val="00B050"/>
                </a:solidFill>
              </a:rPr>
              <a:t> </a:t>
            </a:r>
            <a:r>
              <a:rPr lang="en-US" sz="2800" b="1" dirty="0" err="1">
                <a:solidFill>
                  <a:srgbClr val="00B050"/>
                </a:solidFill>
              </a:rPr>
              <a:t>câu</a:t>
            </a:r>
            <a:r>
              <a:rPr lang="en-US" sz="2800" b="1" dirty="0">
                <a:solidFill>
                  <a:srgbClr val="00B050"/>
                </a:solidFill>
              </a:rPr>
              <a:t> </a:t>
            </a:r>
            <a:r>
              <a:rPr lang="en-US" sz="2800" b="1" dirty="0" err="1">
                <a:solidFill>
                  <a:srgbClr val="00B050"/>
                </a:solidFill>
              </a:rPr>
              <a:t>hỏi</a:t>
            </a:r>
            <a:r>
              <a:rPr lang="en-US" sz="2800" b="1" dirty="0">
                <a:solidFill>
                  <a:srgbClr val="00B050"/>
                </a:solidFill>
              </a:rPr>
              <a:t>:</a:t>
            </a:r>
            <a:endParaRPr lang="vi-VN" sz="2800" b="1" dirty="0">
              <a:solidFill>
                <a:srgbClr val="00B050"/>
              </a:solidFill>
            </a:endParaRPr>
          </a:p>
        </p:txBody>
      </p:sp>
      <p:pic>
        <p:nvPicPr>
          <p:cNvPr id="8" name="Picture 7">
            <a:extLst>
              <a:ext uri="{FF2B5EF4-FFF2-40B4-BE49-F238E27FC236}">
                <a16:creationId xmlns:a16="http://schemas.microsoft.com/office/drawing/2014/main" id="{13ECCECD-9223-4E79-B337-7A7E97F6EBB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82712" y="1864027"/>
            <a:ext cx="5562600" cy="3429000"/>
          </a:xfrm>
          <a:prstGeom prst="rect">
            <a:avLst/>
          </a:prstGeom>
        </p:spPr>
      </p:pic>
      <p:pic>
        <p:nvPicPr>
          <p:cNvPr id="10" name="Picture 9">
            <a:extLst>
              <a:ext uri="{FF2B5EF4-FFF2-40B4-BE49-F238E27FC236}">
                <a16:creationId xmlns:a16="http://schemas.microsoft.com/office/drawing/2014/main" id="{3793236B-0D71-46E5-8AA6-607C55189FC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6146690" y="1857376"/>
            <a:ext cx="5667711" cy="3425559"/>
          </a:xfrm>
          <a:prstGeom prst="rect">
            <a:avLst/>
          </a:prstGeom>
        </p:spPr>
      </p:pic>
      <p:sp>
        <p:nvSpPr>
          <p:cNvPr id="12" name="TextBox 11">
            <a:extLst>
              <a:ext uri="{FF2B5EF4-FFF2-40B4-BE49-F238E27FC236}">
                <a16:creationId xmlns:a16="http://schemas.microsoft.com/office/drawing/2014/main" id="{054ECA78-7BC4-40D0-958E-87242A57F63E}"/>
              </a:ext>
            </a:extLst>
          </p:cNvPr>
          <p:cNvSpPr txBox="1"/>
          <p:nvPr/>
        </p:nvSpPr>
        <p:spPr>
          <a:xfrm>
            <a:off x="921936"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bị</a:t>
            </a:r>
            <a:r>
              <a:rPr lang="en-US" sz="2300" i="1" dirty="0">
                <a:solidFill>
                  <a:schemeClr val="bg2"/>
                </a:solidFill>
              </a:rPr>
              <a:t> </a:t>
            </a:r>
            <a:r>
              <a:rPr lang="en-US" sz="2300" i="1" dirty="0" err="1">
                <a:solidFill>
                  <a:schemeClr val="bg2"/>
                </a:solidFill>
              </a:rPr>
              <a:t>ngã</a:t>
            </a:r>
            <a:r>
              <a:rPr lang="en-US" sz="2300" i="1" dirty="0">
                <a:solidFill>
                  <a:schemeClr val="bg2"/>
                </a:solidFill>
              </a:rPr>
              <a:t>, </a:t>
            </a:r>
            <a:r>
              <a:rPr lang="en-US" sz="2300" i="1" dirty="0" err="1">
                <a:solidFill>
                  <a:schemeClr val="bg2"/>
                </a:solidFill>
              </a:rPr>
              <a:t>chảy</a:t>
            </a:r>
            <a:r>
              <a:rPr lang="en-US" sz="2300" i="1" dirty="0">
                <a:solidFill>
                  <a:schemeClr val="bg2"/>
                </a:solidFill>
              </a:rPr>
              <a:t> </a:t>
            </a:r>
            <a:r>
              <a:rPr lang="en-US" sz="2300" i="1" dirty="0" err="1">
                <a:solidFill>
                  <a:schemeClr val="bg2"/>
                </a:solidFill>
              </a:rPr>
              <a:t>máu</a:t>
            </a:r>
            <a:r>
              <a:rPr lang="en-US" sz="2300" i="1" dirty="0">
                <a:solidFill>
                  <a:schemeClr val="bg2"/>
                </a:solidFill>
              </a:rPr>
              <a:t> </a:t>
            </a:r>
            <a:r>
              <a:rPr lang="en-US" sz="2300" i="1" dirty="0" err="1">
                <a:solidFill>
                  <a:schemeClr val="bg2"/>
                </a:solidFill>
              </a:rPr>
              <a:t>chân</a:t>
            </a:r>
            <a:r>
              <a:rPr lang="en-US" sz="2300" i="1" dirty="0">
                <a:solidFill>
                  <a:schemeClr val="bg2"/>
                </a:solidFill>
              </a:rPr>
              <a:t>.</a:t>
            </a:r>
            <a:endParaRPr lang="vi-VN" sz="2300" i="1" dirty="0">
              <a:solidFill>
                <a:schemeClr val="bg2"/>
              </a:solidFill>
            </a:endParaRPr>
          </a:p>
        </p:txBody>
      </p:sp>
      <p:sp>
        <p:nvSpPr>
          <p:cNvPr id="13" name="TextBox 12">
            <a:extLst>
              <a:ext uri="{FF2B5EF4-FFF2-40B4-BE49-F238E27FC236}">
                <a16:creationId xmlns:a16="http://schemas.microsoft.com/office/drawing/2014/main" id="{507400A7-B316-42C5-978F-A768A55E3D9F}"/>
              </a:ext>
            </a:extLst>
          </p:cNvPr>
          <p:cNvSpPr txBox="1"/>
          <p:nvPr/>
        </p:nvSpPr>
        <p:spPr>
          <a:xfrm>
            <a:off x="6981650" y="5510436"/>
            <a:ext cx="4435818" cy="446276"/>
          </a:xfrm>
          <a:prstGeom prst="rect">
            <a:avLst/>
          </a:prstGeom>
          <a:solidFill>
            <a:schemeClr val="accent2"/>
          </a:solidFill>
        </p:spPr>
        <p:txBody>
          <a:bodyPr wrap="square" rtlCol="0">
            <a:spAutoFit/>
          </a:bodyPr>
          <a:lstStyle/>
          <a:p>
            <a:pPr algn="ctr"/>
            <a:r>
              <a:rPr lang="en-US" sz="2300" i="1" dirty="0" err="1">
                <a:solidFill>
                  <a:schemeClr val="bg2"/>
                </a:solidFill>
              </a:rPr>
              <a:t>Bạn</a:t>
            </a:r>
            <a:r>
              <a:rPr lang="en-US" sz="2300" i="1" dirty="0">
                <a:solidFill>
                  <a:schemeClr val="bg2"/>
                </a:solidFill>
              </a:rPr>
              <a:t> </a:t>
            </a:r>
            <a:r>
              <a:rPr lang="en-US" sz="2300" i="1" dirty="0" err="1">
                <a:solidFill>
                  <a:schemeClr val="bg2"/>
                </a:solidFill>
              </a:rPr>
              <a:t>nữ</a:t>
            </a:r>
            <a:r>
              <a:rPr lang="en-US" sz="2300" i="1" dirty="0">
                <a:solidFill>
                  <a:schemeClr val="bg2"/>
                </a:solidFill>
              </a:rPr>
              <a:t> </a:t>
            </a:r>
            <a:r>
              <a:rPr lang="en-US" sz="2300" i="1" dirty="0" err="1">
                <a:solidFill>
                  <a:schemeClr val="bg2"/>
                </a:solidFill>
              </a:rPr>
              <a:t>quên</a:t>
            </a:r>
            <a:r>
              <a:rPr lang="en-US" sz="2300" i="1" dirty="0">
                <a:solidFill>
                  <a:schemeClr val="bg2"/>
                </a:solidFill>
              </a:rPr>
              <a:t> </a:t>
            </a:r>
            <a:r>
              <a:rPr lang="en-US" sz="2300" i="1" dirty="0" err="1">
                <a:solidFill>
                  <a:schemeClr val="bg2"/>
                </a:solidFill>
              </a:rPr>
              <a:t>hộp</a:t>
            </a:r>
            <a:r>
              <a:rPr lang="en-US" sz="2300" i="1" dirty="0">
                <a:solidFill>
                  <a:schemeClr val="bg2"/>
                </a:solidFill>
              </a:rPr>
              <a:t> </a:t>
            </a:r>
            <a:r>
              <a:rPr lang="en-US" sz="2300" i="1" dirty="0" err="1">
                <a:solidFill>
                  <a:schemeClr val="bg2"/>
                </a:solidFill>
              </a:rPr>
              <a:t>bút</a:t>
            </a:r>
            <a:r>
              <a:rPr lang="en-US" sz="2300" i="1" dirty="0">
                <a:solidFill>
                  <a:schemeClr val="bg2"/>
                </a:solidFill>
              </a:rPr>
              <a:t> ở </a:t>
            </a:r>
            <a:r>
              <a:rPr lang="en-US" sz="2300" i="1" dirty="0" err="1">
                <a:solidFill>
                  <a:schemeClr val="bg2"/>
                </a:solidFill>
              </a:rPr>
              <a:t>nhà</a:t>
            </a:r>
            <a:r>
              <a:rPr lang="en-US" sz="2300" i="1" dirty="0">
                <a:solidFill>
                  <a:schemeClr val="bg2"/>
                </a:solidFill>
              </a:rPr>
              <a:t>.</a:t>
            </a:r>
            <a:endParaRPr lang="vi-VN" sz="2300" i="1" dirty="0">
              <a:solidFill>
                <a:schemeClr val="bg2"/>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119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61CA463-DF0E-4631-B379-AEA9EED2DE12}"/>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82712" y="334632"/>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C91D9DA-9576-41D1-99DD-64A18033149B}"/>
              </a:ext>
            </a:extLst>
          </p:cNvPr>
          <p:cNvSpPr txBox="1"/>
          <p:nvPr/>
        </p:nvSpPr>
        <p:spPr>
          <a:xfrm flipH="1">
            <a:off x="1364802" y="590903"/>
            <a:ext cx="9869254" cy="461665"/>
          </a:xfrm>
          <a:prstGeom prst="rect">
            <a:avLst/>
          </a:prstGeom>
          <a:noFill/>
        </p:spPr>
        <p:txBody>
          <a:bodyPr wrap="square" rtlCol="0">
            <a:spAutoFit/>
          </a:bodyPr>
          <a:lstStyle/>
          <a:p>
            <a:pPr algn="just"/>
            <a:r>
              <a:rPr lang="en-US" sz="2400" dirty="0" err="1">
                <a:solidFill>
                  <a:srgbClr val="000000"/>
                </a:solidFill>
              </a:rPr>
              <a:t>Vì</a:t>
            </a:r>
            <a:r>
              <a:rPr lang="en-US" sz="2400" dirty="0">
                <a:solidFill>
                  <a:srgbClr val="000000"/>
                </a:solidFill>
              </a:rPr>
              <a:t> </a:t>
            </a:r>
            <a:r>
              <a:rPr lang="en-US" sz="2400" dirty="0" err="1">
                <a:solidFill>
                  <a:srgbClr val="000000"/>
                </a:solidFill>
              </a:rPr>
              <a:t>sao</a:t>
            </a:r>
            <a:r>
              <a:rPr lang="en-US" sz="2400" dirty="0">
                <a:solidFill>
                  <a:srgbClr val="000000"/>
                </a:solidFill>
              </a:rPr>
              <a:t> </a:t>
            </a:r>
            <a:r>
              <a:rPr lang="en-US" sz="2400" dirty="0" err="1">
                <a:solidFill>
                  <a:srgbClr val="000000"/>
                </a:solidFill>
              </a:rPr>
              <a:t>bạn</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các</a:t>
            </a:r>
            <a:r>
              <a:rPr lang="en-US" sz="2400" dirty="0">
                <a:solidFill>
                  <a:srgbClr val="000000"/>
                </a:solidFill>
              </a:rPr>
              <a:t> </a:t>
            </a:r>
            <a:r>
              <a:rPr lang="en-US" sz="2400" dirty="0" err="1">
                <a:solidFill>
                  <a:srgbClr val="000000"/>
                </a:solidFill>
              </a:rPr>
              <a:t>tình</a:t>
            </a:r>
            <a:r>
              <a:rPr lang="en-US" sz="2400" dirty="0">
                <a:solidFill>
                  <a:srgbClr val="000000"/>
                </a:solidFill>
              </a:rPr>
              <a:t> </a:t>
            </a:r>
            <a:r>
              <a:rPr lang="en-US" sz="2400" dirty="0" err="1">
                <a:solidFill>
                  <a:srgbClr val="000000"/>
                </a:solidFill>
              </a:rPr>
              <a:t>huống</a:t>
            </a:r>
            <a:r>
              <a:rPr lang="en-US" sz="2400" dirty="0">
                <a:solidFill>
                  <a:srgbClr val="000000"/>
                </a:solidFill>
              </a:rPr>
              <a:t> </a:t>
            </a:r>
            <a:r>
              <a:rPr lang="en-US" sz="2400" dirty="0" err="1">
                <a:solidFill>
                  <a:srgbClr val="000000"/>
                </a:solidFill>
              </a:rPr>
              <a:t>trên</a:t>
            </a:r>
            <a:r>
              <a:rPr lang="en-US" sz="2400" dirty="0">
                <a:solidFill>
                  <a:srgbClr val="000000"/>
                </a:solidFill>
              </a:rPr>
              <a:t>?</a:t>
            </a:r>
            <a:endParaRPr lang="vi-VN" sz="2400" dirty="0">
              <a:solidFill>
                <a:srgbClr val="000000"/>
              </a:solidFill>
            </a:endParaRPr>
          </a:p>
        </p:txBody>
      </p:sp>
      <p:pic>
        <p:nvPicPr>
          <p:cNvPr id="14" name="Picture 2">
            <a:extLst>
              <a:ext uri="{FF2B5EF4-FFF2-40B4-BE49-F238E27FC236}">
                <a16:creationId xmlns:a16="http://schemas.microsoft.com/office/drawing/2014/main" id="{35853F79-1A87-4DAD-9E8A-911FBAC09F00}"/>
              </a:ext>
            </a:extLst>
          </p:cNvPr>
          <p:cNvPicPr>
            <a:picLocks noChangeAspect="1" noChangeArrowheads="1"/>
          </p:cNvPicPr>
          <p:nvPr/>
        </p:nvPicPr>
        <p:blipFill rotWithShape="1">
          <a:blip r:embed="rId3" cstate="hq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496615" y="4726880"/>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3A5CF01-02CA-402B-B158-0D3FCC3A1ED0}"/>
              </a:ext>
            </a:extLst>
          </p:cNvPr>
          <p:cNvSpPr txBox="1"/>
          <p:nvPr/>
        </p:nvSpPr>
        <p:spPr>
          <a:xfrm flipH="1">
            <a:off x="1364802" y="4876171"/>
            <a:ext cx="9855353" cy="461665"/>
          </a:xfrm>
          <a:prstGeom prst="rect">
            <a:avLst/>
          </a:prstGeom>
          <a:noFill/>
        </p:spPr>
        <p:txBody>
          <a:bodyPr wrap="square" rtlCol="0">
            <a:spAutoFit/>
          </a:bodyPr>
          <a:lstStyle/>
          <a:p>
            <a:pPr algn="just"/>
            <a:r>
              <a:rPr lang="en-US" sz="2400" dirty="0">
                <a:solidFill>
                  <a:srgbClr val="000000"/>
                </a:solidFill>
              </a:rPr>
              <a:t>Khi ở </a:t>
            </a:r>
            <a:r>
              <a:rPr lang="en-US" sz="2400" dirty="0" err="1">
                <a:solidFill>
                  <a:srgbClr val="000000"/>
                </a:solidFill>
              </a:rPr>
              <a:t>trường</a:t>
            </a:r>
            <a:r>
              <a:rPr lang="en-US" sz="2400" dirty="0">
                <a:solidFill>
                  <a:srgbClr val="000000"/>
                </a:solidFill>
              </a:rPr>
              <a:t>, </a:t>
            </a:r>
            <a:r>
              <a:rPr lang="en-US" sz="2400" dirty="0" err="1">
                <a:solidFill>
                  <a:srgbClr val="000000"/>
                </a:solidFill>
              </a:rPr>
              <a:t>em</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tìm</a:t>
            </a:r>
            <a:r>
              <a:rPr lang="en-US" sz="2400" dirty="0">
                <a:solidFill>
                  <a:srgbClr val="000000"/>
                </a:solidFill>
              </a:rPr>
              <a:t> </a:t>
            </a:r>
            <a:r>
              <a:rPr lang="en-US" sz="2400" dirty="0" err="1">
                <a:solidFill>
                  <a:srgbClr val="000000"/>
                </a:solidFill>
              </a:rPr>
              <a:t>kiếm</a:t>
            </a:r>
            <a:r>
              <a:rPr lang="en-US" sz="2400" dirty="0">
                <a:solidFill>
                  <a:srgbClr val="000000"/>
                </a:solidFill>
              </a:rPr>
              <a:t> </a:t>
            </a:r>
            <a:r>
              <a:rPr lang="en-US" sz="2400" dirty="0" err="1">
                <a:solidFill>
                  <a:srgbClr val="000000"/>
                </a:solidFill>
              </a:rPr>
              <a:t>sự</a:t>
            </a:r>
            <a:r>
              <a:rPr lang="en-US" sz="2400" dirty="0">
                <a:solidFill>
                  <a:srgbClr val="000000"/>
                </a:solidFill>
              </a:rPr>
              <a:t> </a:t>
            </a:r>
            <a:r>
              <a:rPr lang="en-US" sz="2400" dirty="0" err="1">
                <a:solidFill>
                  <a:srgbClr val="000000"/>
                </a:solidFill>
              </a:rPr>
              <a:t>hỗ</a:t>
            </a:r>
            <a:r>
              <a:rPr lang="en-US" sz="2400" dirty="0">
                <a:solidFill>
                  <a:srgbClr val="000000"/>
                </a:solidFill>
              </a:rPr>
              <a:t> </a:t>
            </a:r>
            <a:r>
              <a:rPr lang="en-US" sz="2400" dirty="0" err="1">
                <a:solidFill>
                  <a:srgbClr val="000000"/>
                </a:solidFill>
              </a:rPr>
              <a:t>trợ</a:t>
            </a:r>
            <a:r>
              <a:rPr lang="en-US" sz="2400" dirty="0">
                <a:solidFill>
                  <a:srgbClr val="000000"/>
                </a:solidFill>
              </a:rPr>
              <a:t> </a:t>
            </a:r>
            <a:r>
              <a:rPr lang="en-US" sz="2400" dirty="0" err="1">
                <a:solidFill>
                  <a:srgbClr val="000000"/>
                </a:solidFill>
              </a:rPr>
              <a:t>từ</a:t>
            </a:r>
            <a:r>
              <a:rPr lang="en-US" sz="2400" dirty="0">
                <a:solidFill>
                  <a:srgbClr val="000000"/>
                </a:solidFill>
              </a:rPr>
              <a:t> ai?</a:t>
            </a:r>
            <a:endParaRPr lang="vi-VN" sz="2400" dirty="0">
              <a:solidFill>
                <a:srgbClr val="000000"/>
              </a:solidFill>
            </a:endParaRPr>
          </a:p>
        </p:txBody>
      </p:sp>
      <p:pic>
        <p:nvPicPr>
          <p:cNvPr id="16" name="Picture 15">
            <a:extLst>
              <a:ext uri="{FF2B5EF4-FFF2-40B4-BE49-F238E27FC236}">
                <a16:creationId xmlns:a16="http://schemas.microsoft.com/office/drawing/2014/main" id="{5B4D10E5-29B2-4DC1-935B-C1B4D626882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96614" y="1431030"/>
            <a:ext cx="3744082" cy="2087508"/>
          </a:xfrm>
          <a:prstGeom prst="rect">
            <a:avLst/>
          </a:prstGeom>
        </p:spPr>
      </p:pic>
      <p:pic>
        <p:nvPicPr>
          <p:cNvPr id="17" name="Picture 16">
            <a:extLst>
              <a:ext uri="{FF2B5EF4-FFF2-40B4-BE49-F238E27FC236}">
                <a16:creationId xmlns:a16="http://schemas.microsoft.com/office/drawing/2014/main" id="{F9511929-F7CE-4579-BB9C-B6FC307ADB6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4463812" y="1370871"/>
            <a:ext cx="3487494" cy="2149825"/>
          </a:xfrm>
          <a:prstGeom prst="rect">
            <a:avLst/>
          </a:prstGeom>
        </p:spPr>
      </p:pic>
      <p:pic>
        <p:nvPicPr>
          <p:cNvPr id="18" name="Picture 17">
            <a:extLst>
              <a:ext uri="{FF2B5EF4-FFF2-40B4-BE49-F238E27FC236}">
                <a16:creationId xmlns:a16="http://schemas.microsoft.com/office/drawing/2014/main" id="{23296AC6-280B-43AA-A038-C75E7C57E9E7}"/>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7989580" y="1370871"/>
            <a:ext cx="3553392" cy="2147667"/>
          </a:xfrm>
          <a:prstGeom prst="rect">
            <a:avLst/>
          </a:prstGeom>
        </p:spPr>
      </p:pic>
      <p:sp>
        <p:nvSpPr>
          <p:cNvPr id="19" name="TextBox 18">
            <a:extLst>
              <a:ext uri="{FF2B5EF4-FFF2-40B4-BE49-F238E27FC236}">
                <a16:creationId xmlns:a16="http://schemas.microsoft.com/office/drawing/2014/main" id="{2ECDD92E-71D5-4F05-B5BB-7CEF605438B0}"/>
              </a:ext>
            </a:extLst>
          </p:cNvPr>
          <p:cNvSpPr txBox="1"/>
          <p:nvPr/>
        </p:nvSpPr>
        <p:spPr>
          <a:xfrm>
            <a:off x="544402" y="3621427"/>
            <a:ext cx="11103195" cy="1088568"/>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kiếm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kịp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sẽ</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giúp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em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bảo</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vệ</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bản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thân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không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ảnh</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hưởng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tới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việc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học</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tập</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của</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mình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20" name="TextBox 19">
            <a:extLst>
              <a:ext uri="{FF2B5EF4-FFF2-40B4-BE49-F238E27FC236}">
                <a16:creationId xmlns:a16="http://schemas.microsoft.com/office/drawing/2014/main" id="{7CE48FD4-0A55-4166-A3AB-E72CBB23B0E4}"/>
              </a:ext>
            </a:extLst>
          </p:cNvPr>
          <p:cNvSpPr txBox="1"/>
          <p:nvPr/>
        </p:nvSpPr>
        <p:spPr>
          <a:xfrm>
            <a:off x="544402" y="5426970"/>
            <a:ext cx="11103195" cy="557781"/>
          </a:xfrm>
          <a:prstGeom prst="rect">
            <a:avLst/>
          </a:prstGeom>
          <a:solidFill>
            <a:schemeClr val="accent2"/>
          </a:solidFill>
        </p:spPr>
        <p:txBody>
          <a:bodyPr wrap="square" rtlCol="0">
            <a:spAutoFit/>
          </a:bodyPr>
          <a:lstStyle/>
          <a:p>
            <a:pPr algn="ctr">
              <a:lnSpc>
                <a:spcPct val="150000"/>
              </a:lnSpc>
            </a:pPr>
            <a:r>
              <a:rPr lang="en-US" sz="2300" dirty="0">
                <a:solidFill>
                  <a:srgbClr val="FF0000"/>
                </a:solidFill>
                <a:sym typeface="Wingdings" panose="05000000000000000000" pitchFamily="2" charset="2"/>
              </a:rPr>
              <a:t> Khi ở </a:t>
            </a:r>
            <a:r>
              <a:rPr lang="en-US" sz="2300" dirty="0" err="1">
                <a:solidFill>
                  <a:srgbClr val="FF0000"/>
                </a:solidFill>
                <a:sym typeface="Wingdings" panose="05000000000000000000" pitchFamily="2" charset="2"/>
              </a:rPr>
              <a:t>trường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hãy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tìm</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sự</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hỗ</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trợ</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từ</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thầy</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cô</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bạn</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bè</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và</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những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người</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xung</a:t>
            </a:r>
            <a:r>
              <a:rPr lang="en-US" sz="2300" dirty="0">
                <a:solidFill>
                  <a:srgbClr val="FF0000"/>
                </a:solidFill>
                <a:sym typeface="Wingdings" panose="05000000000000000000" pitchFamily="2" charset="2"/>
              </a:rPr>
              <a:t> </a:t>
            </a:r>
            <a:r>
              <a:rPr lang="en-US" sz="2300" dirty="0" err="1">
                <a:solidFill>
                  <a:srgbClr val="FF0000"/>
                </a:solidFill>
                <a:sym typeface="Wingdings" panose="05000000000000000000" pitchFamily="2" charset="2"/>
              </a:rPr>
              <a:t>quanh</a:t>
            </a:r>
            <a:r>
              <a:rPr lang="en-US" sz="2300" dirty="0">
                <a:solidFill>
                  <a:srgbClr val="FF0000"/>
                </a:solidFill>
                <a:sym typeface="Wingdings" panose="05000000000000000000" pitchFamily="2" charset="2"/>
              </a:rPr>
              <a:t>.</a:t>
            </a:r>
            <a:endParaRPr lang="vi-VN" sz="2300" dirty="0">
              <a:solidFill>
                <a:srgbClr val="FF0000"/>
              </a:solidFill>
            </a:endParaRPr>
          </a:p>
        </p:txBody>
      </p:sp>
      <p:sp>
        <p:nvSpPr>
          <p:cNvPr id="11" name="Rectangle 10"/>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03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00397" y="645103"/>
            <a:ext cx="5967663"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KẾT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LUẬN</a:t>
            </a:r>
            <a:endParaRPr lang="en-US" sz="48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77544" y="1567540"/>
            <a:ext cx="9099313" cy="4415246"/>
            <a:chOff x="1677544" y="1776548"/>
            <a:chExt cx="9099313" cy="4415246"/>
          </a:xfrm>
        </p:grpSpPr>
        <p:sp>
          <p:nvSpPr>
            <p:cNvPr id="4" name="Frame 3"/>
            <p:cNvSpPr/>
            <p:nvPr/>
          </p:nvSpPr>
          <p:spPr>
            <a:xfrm>
              <a:off x="1677544" y="1776548"/>
              <a:ext cx="9099313" cy="4415246"/>
            </a:xfrm>
            <a:prstGeom prst="fram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2273964" y="2332230"/>
              <a:ext cx="7820527" cy="3323987"/>
            </a:xfrm>
            <a:prstGeom prst="rect">
              <a:avLst/>
            </a:prstGeom>
            <a:noFill/>
          </p:spPr>
          <p:txBody>
            <a:bodyPr wrap="square" rtlCol="0">
              <a:spAutoFit/>
            </a:bodyPr>
            <a:lstStyle/>
            <a:p>
              <a:r>
                <a:rPr lang="en-US" sz="2800" i="1" dirty="0" smtClean="0">
                  <a:latin typeface="Times New Roman" panose="02020603050405020304" pitchFamily="18" charset="0"/>
                  <a:cs typeface="Times New Roman" panose="02020603050405020304" pitchFamily="18" charset="0"/>
                </a:rPr>
                <a:t>       </a:t>
              </a:r>
              <a:r>
                <a:rPr lang="vi-VN" sz="3000" dirty="0" smtClean="0">
                  <a:solidFill>
                    <a:srgbClr val="002060"/>
                  </a:solidFill>
                  <a:latin typeface="Times New Roman" panose="02020603050405020304" pitchFamily="18" charset="0"/>
                  <a:cs typeface="Times New Roman" panose="02020603050405020304" pitchFamily="18" charset="0"/>
                </a:rPr>
                <a:t>Ở </a:t>
              </a:r>
              <a:r>
                <a:rPr lang="vi-VN" sz="3000" dirty="0">
                  <a:solidFill>
                    <a:srgbClr val="002060"/>
                  </a:solidFill>
                  <a:latin typeface="Times New Roman" panose="02020603050405020304" pitchFamily="18" charset="0"/>
                  <a:cs typeface="Times New Roman" panose="02020603050405020304" pitchFamily="18" charset="0"/>
                </a:rPr>
                <a:t>trường, khi bị các bạn bắt nạt, khi bị ngã hay quên đồ dùng học tập em cần tìm kiếm sự hỗ trợ kịp thời. Việc tìm kiếm sự hỗ trợ trong những tình huống này giúp em bảo vệ bản thân, không ảnh hưởng đến việc học tập... Và chính bạn bè, thầy cô giáo sẽ là những người sẽ giúp đỡ các em khi ở trường.</a:t>
              </a:r>
              <a:endParaRPr lang="en-US" sz="30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4283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79577" y="6413863"/>
            <a:ext cx="1515292" cy="156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4" t="-980" r="264" b="25266"/>
          <a:stretch/>
        </p:blipFill>
        <p:spPr>
          <a:xfrm>
            <a:off x="1346562" y="497073"/>
            <a:ext cx="9691552" cy="4283455"/>
          </a:xfrm>
          <a:prstGeom prst="rect">
            <a:avLst/>
          </a:prstGeom>
        </p:spPr>
      </p:pic>
      <p:sp>
        <p:nvSpPr>
          <p:cNvPr id="3" name="TextBox 2"/>
          <p:cNvSpPr txBox="1"/>
          <p:nvPr/>
        </p:nvSpPr>
        <p:spPr>
          <a:xfrm>
            <a:off x="1665855" y="4623774"/>
            <a:ext cx="9529014" cy="1569660"/>
          </a:xfrm>
          <a:prstGeom prst="rect">
            <a:avLst/>
          </a:prstGeom>
          <a:noFill/>
        </p:spPr>
        <p:txBody>
          <a:bodyPr wrap="square" rtlCol="0">
            <a:sp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Xin </a:t>
            </a:r>
            <a:r>
              <a:rPr lang="en-US" sz="4800" b="1" dirty="0" err="1" smtClean="0">
                <a:solidFill>
                  <a:srgbClr val="FF0000"/>
                </a:solidFill>
                <a:latin typeface="Times New Roman" panose="02020603050405020304" pitchFamily="18" charset="0"/>
                <a:cs typeface="Times New Roman" panose="02020603050405020304" pitchFamily="18" charset="0"/>
              </a:rPr>
              <a:t>chào</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và</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hẹn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gặp</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lại</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con </a:t>
            </a:r>
            <a:r>
              <a:rPr lang="en-US" sz="4800" b="1" dirty="0" err="1" smtClean="0">
                <a:solidFill>
                  <a:srgbClr val="FF0000"/>
                </a:solidFill>
                <a:latin typeface="Times New Roman" panose="02020603050405020304" pitchFamily="18" charset="0"/>
                <a:cs typeface="Times New Roman" panose="02020603050405020304" pitchFamily="18" charset="0"/>
              </a:rPr>
              <a:t>trong</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các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tiết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học</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sau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787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2.Timkiemsuhotrokhiotruong[2021061313055155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701</TotalTime>
  <Words>302</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UTM Cookies</vt:lpstr>
      <vt:lpstr>Wingdings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DL210723</cp:lastModifiedBy>
  <cp:revision>84</cp:revision>
  <dcterms:created xsi:type="dcterms:W3CDTF">2021-06-11T02:39:36Z</dcterms:created>
  <dcterms:modified xsi:type="dcterms:W3CDTF">2025-03-11T03:35:23Z</dcterms:modified>
</cp:coreProperties>
</file>