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Override1.xml" ContentType="application/vnd.openxmlformats-officedocument.themeOverride+xml"/>
  <Override PartName="/ppt/notesSlides/notesSlide1.xml" ContentType="application/vnd.openxmlformats-officedocument.presentationml.notesSlide+xml"/>
  <Override PartName="/ppt/theme/themeOverride2.xml" ContentType="application/vnd.openxmlformats-officedocument.themeOverride+xml"/>
  <Override PartName="/ppt/notesSlides/notesSlide2.xml" ContentType="application/vnd.openxmlformats-officedocument.presentationml.notesSlide+xml"/>
  <Override PartName="/ppt/theme/themeOverride3.xml" ContentType="application/vnd.openxmlformats-officedocument.themeOverride+xml"/>
  <Override PartName="/ppt/notesSlides/notesSlide3.xml" ContentType="application/vnd.openxmlformats-officedocument.presentationml.notesSlide+xml"/>
  <Override PartName="/ppt/theme/themeOverride4.xml" ContentType="application/vnd.openxmlformats-officedocument.themeOverr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theme/themeOverride5.xml" ContentType="application/vnd.openxmlformats-officedocument.themeOverride+xml"/>
  <Override PartName="/ppt/notesSlides/notesSlide6.xml" ContentType="application/vnd.openxmlformats-officedocument.presentationml.notesSlide+xml"/>
  <Override PartName="/ppt/theme/themeOverride6.xml" ContentType="application/vnd.openxmlformats-officedocument.themeOverr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4" r:id="rId2"/>
    <p:sldMasterId id="2147483682" r:id="rId3"/>
  </p:sldMasterIdLst>
  <p:notesMasterIdLst>
    <p:notesMasterId r:id="rId23"/>
  </p:notesMasterIdLst>
  <p:sldIdLst>
    <p:sldId id="279" r:id="rId4"/>
    <p:sldId id="299" r:id="rId5"/>
    <p:sldId id="307" r:id="rId6"/>
    <p:sldId id="2636" r:id="rId7"/>
    <p:sldId id="2643" r:id="rId8"/>
    <p:sldId id="285" r:id="rId9"/>
    <p:sldId id="286" r:id="rId10"/>
    <p:sldId id="287" r:id="rId11"/>
    <p:sldId id="290" r:id="rId12"/>
    <p:sldId id="318" r:id="rId13"/>
    <p:sldId id="319" r:id="rId14"/>
    <p:sldId id="320" r:id="rId15"/>
    <p:sldId id="321" r:id="rId16"/>
    <p:sldId id="275" r:id="rId17"/>
    <p:sldId id="323" r:id="rId18"/>
    <p:sldId id="2638" r:id="rId19"/>
    <p:sldId id="2642" r:id="rId20"/>
    <p:sldId id="2641" r:id="rId21"/>
    <p:sldId id="326" r:id="rId2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618" autoAdjust="0"/>
    <p:restoredTop sz="94660"/>
  </p:normalViewPr>
  <p:slideViewPr>
    <p:cSldViewPr snapToGrid="0">
      <p:cViewPr varScale="1">
        <p:scale>
          <a:sx n="73" d="100"/>
          <a:sy n="73" d="100"/>
        </p:scale>
        <p:origin x="55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presProps" Target="pres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808BA35-F929-41F2-9417-ED06522E3F0A}" type="datetimeFigureOut">
              <a:rPr lang="en-US" smtClean="0"/>
              <a:t>11/12/2025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FDF3A08-B167-413E-B817-0E3E5D1699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89327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D6AD9F8-C5F4-44F1-B06C-F2E34AD3C735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9384376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D6AD9F8-C5F4-44F1-B06C-F2E34AD3C735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531145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D6AD9F8-C5F4-44F1-B06C-F2E34AD3C735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6272948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D6AD9F8-C5F4-44F1-B06C-F2E34AD3C735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3715785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E3AE05-7DD1-4AF0-924E-BEEA496F373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DengXian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DengXian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8846367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D6AD9F8-C5F4-44F1-B06C-F2E34AD3C735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6793637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2588" y="685800"/>
            <a:ext cx="6092825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D6AD9F8-C5F4-44F1-B06C-F2E34AD3C735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456937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7.png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11.png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12.png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13.png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6.png"/><Relationship Id="rId4" Type="http://schemas.openxmlformats.org/officeDocument/2006/relationships/image" Target="../media/image14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hyperlink" Target="http://www.1ppt.com/moban/" TargetMode="External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960606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  <a:prstGeom prst="rect">
            <a:avLst/>
          </a:prstGeom>
        </p:spPr>
        <p:txBody>
          <a:bodyPr anchor="b"/>
          <a:lstStyle>
            <a:lvl1pPr algn="l">
              <a:defRPr sz="2666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389717" y="612777"/>
            <a:ext cx="73152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265"/>
            </a:lvl1pPr>
            <a:lvl2pPr marL="609402" indent="0">
              <a:buNone/>
              <a:defRPr sz="3732"/>
            </a:lvl2pPr>
            <a:lvl3pPr marL="1218804" indent="0">
              <a:buNone/>
              <a:defRPr sz="3199"/>
            </a:lvl3pPr>
            <a:lvl4pPr marL="1828206" indent="0">
              <a:buNone/>
              <a:defRPr sz="2666"/>
            </a:lvl4pPr>
            <a:lvl5pPr marL="2437608" indent="0">
              <a:buNone/>
              <a:defRPr sz="2666"/>
            </a:lvl5pPr>
            <a:lvl6pPr marL="3047009" indent="0">
              <a:buNone/>
              <a:defRPr sz="2666"/>
            </a:lvl6pPr>
            <a:lvl7pPr marL="3656411" indent="0">
              <a:buNone/>
              <a:defRPr sz="2666"/>
            </a:lvl7pPr>
            <a:lvl8pPr marL="4265813" indent="0">
              <a:buNone/>
              <a:defRPr sz="2666"/>
            </a:lvl8pPr>
            <a:lvl9pPr marL="4875215" indent="0">
              <a:buNone/>
              <a:defRPr sz="2666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66"/>
            </a:lvl1pPr>
            <a:lvl2pPr marL="609402" indent="0">
              <a:buNone/>
              <a:defRPr sz="1599"/>
            </a:lvl2pPr>
            <a:lvl3pPr marL="1218804" indent="0">
              <a:buNone/>
              <a:defRPr sz="1333"/>
            </a:lvl3pPr>
            <a:lvl4pPr marL="1828206" indent="0">
              <a:buNone/>
              <a:defRPr sz="1200"/>
            </a:lvl4pPr>
            <a:lvl5pPr marL="2437608" indent="0">
              <a:buNone/>
              <a:defRPr sz="1200"/>
            </a:lvl5pPr>
            <a:lvl6pPr marL="3047009" indent="0">
              <a:buNone/>
              <a:defRPr sz="1200"/>
            </a:lvl6pPr>
            <a:lvl7pPr marL="3656411" indent="0">
              <a:buNone/>
              <a:defRPr sz="1200"/>
            </a:lvl7pPr>
            <a:lvl8pPr marL="4265813" indent="0">
              <a:buNone/>
              <a:defRPr sz="1200"/>
            </a:lvl8pPr>
            <a:lvl9pPr marL="4875215" indent="0">
              <a:buNone/>
              <a:defRPr sz="12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fld id="{530820CF-B880-4189-942D-D702A7CBA730}" type="datetimeFigureOut">
              <a:rPr lang="zh-CN" altLang="en-US" smtClean="0"/>
              <a:t>2025/12/11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165600" y="6356352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168102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40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1600200"/>
            <a:ext cx="109728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fld id="{530820CF-B880-4189-942D-D702A7CBA730}" type="datetimeFigureOut">
              <a:rPr lang="zh-CN" altLang="en-US" smtClean="0"/>
              <a:t>2025/12/11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356352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7168215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2595584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1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6073"/>
            <a:ext cx="10515600" cy="1324624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81322260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>
            <a:extLst>
              <a:ext uri="{FF2B5EF4-FFF2-40B4-BE49-F238E27FC236}">
                <a16:creationId xmlns:a16="http://schemas.microsoft.com/office/drawing/2014/main" id="{B5F65422-4F15-4F65-BF63-A810BB43A49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82880"/>
            <a:ext cx="12192000" cy="6675120"/>
          </a:xfrm>
          <a:prstGeom prst="rect">
            <a:avLst/>
          </a:prstGeom>
        </p:spPr>
      </p:pic>
      <p:pic>
        <p:nvPicPr>
          <p:cNvPr id="15" name="图片 14">
            <a:extLst>
              <a:ext uri="{FF2B5EF4-FFF2-40B4-BE49-F238E27FC236}">
                <a16:creationId xmlns:a16="http://schemas.microsoft.com/office/drawing/2014/main" id="{78B06899-8EB2-4232-8660-AEC4B0BD7522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1120710">
            <a:off x="104089" y="2528964"/>
            <a:ext cx="3633370" cy="4096447"/>
          </a:xfrm>
          <a:prstGeom prst="rect">
            <a:avLst/>
          </a:prstGeom>
        </p:spPr>
      </p:pic>
      <p:pic>
        <p:nvPicPr>
          <p:cNvPr id="16" name="图片 15">
            <a:extLst>
              <a:ext uri="{FF2B5EF4-FFF2-40B4-BE49-F238E27FC236}">
                <a16:creationId xmlns:a16="http://schemas.microsoft.com/office/drawing/2014/main" id="{FEE96F2F-E668-4B9C-A4FF-78DC61D5223D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80022" y="1354415"/>
            <a:ext cx="4678681" cy="5274985"/>
          </a:xfrm>
          <a:prstGeom prst="rect">
            <a:avLst/>
          </a:prstGeom>
        </p:spPr>
      </p:pic>
      <p:pic>
        <p:nvPicPr>
          <p:cNvPr id="3" name="图片 2" descr="图片包含 文字&#10;&#10;描述已自动生成">
            <a:extLst>
              <a:ext uri="{FF2B5EF4-FFF2-40B4-BE49-F238E27FC236}">
                <a16:creationId xmlns:a16="http://schemas.microsoft.com/office/drawing/2014/main" id="{F19FEB38-260B-4884-88F0-932576E65CF0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19642" y="131198"/>
            <a:ext cx="9571530" cy="5972859"/>
          </a:xfrm>
          <a:prstGeom prst="rect">
            <a:avLst/>
          </a:prstGeom>
        </p:spPr>
      </p:pic>
      <p:pic>
        <p:nvPicPr>
          <p:cNvPr id="18" name="图片 17" descr="图片包含 屏幕截图&#10;&#10;描述已自动生成">
            <a:extLst>
              <a:ext uri="{FF2B5EF4-FFF2-40B4-BE49-F238E27FC236}">
                <a16:creationId xmlns:a16="http://schemas.microsoft.com/office/drawing/2014/main" id="{15798669-13D6-4E0C-973B-7AE155AFC93C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79989" y="4979321"/>
            <a:ext cx="2801426" cy="1796076"/>
          </a:xfrm>
          <a:prstGeom prst="rect">
            <a:avLst/>
          </a:prstGeom>
        </p:spPr>
      </p:pic>
      <p:pic>
        <p:nvPicPr>
          <p:cNvPr id="9" name="图片 8" descr="图片包含 矢量图形&#10;&#10;描述已自动生成">
            <a:extLst>
              <a:ext uri="{FF2B5EF4-FFF2-40B4-BE49-F238E27FC236}">
                <a16:creationId xmlns:a16="http://schemas.microsoft.com/office/drawing/2014/main" id="{08906958-A621-4AA1-BB37-4729008BD301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33851" y="441609"/>
            <a:ext cx="3033543" cy="267601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8110877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>
            <a:extLst>
              <a:ext uri="{FF2B5EF4-FFF2-40B4-BE49-F238E27FC236}">
                <a16:creationId xmlns:a16="http://schemas.microsoft.com/office/drawing/2014/main" id="{930B1641-9EB7-4B70-856B-460AB458EF5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82880"/>
            <a:ext cx="12192000" cy="6675120"/>
          </a:xfrm>
          <a:prstGeom prst="rect">
            <a:avLst/>
          </a:prstGeom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id="{7ABEDC77-C7EB-4647-8B12-BB4B09C6C9E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367083" y="678654"/>
            <a:ext cx="9457833" cy="5368785"/>
          </a:xfrm>
          <a:prstGeom prst="rect">
            <a:avLst/>
          </a:prstGeom>
        </p:spPr>
      </p:pic>
      <p:pic>
        <p:nvPicPr>
          <p:cNvPr id="3" name="图片 2" descr="图片包含 矢量图形&#10;&#10;描述已自动生成">
            <a:extLst>
              <a:ext uri="{FF2B5EF4-FFF2-40B4-BE49-F238E27FC236}">
                <a16:creationId xmlns:a16="http://schemas.microsoft.com/office/drawing/2014/main" id="{089F4924-B610-4B01-AAF0-EB6D4C2B84E7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8837625" y="182880"/>
            <a:ext cx="2828348" cy="249500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8110748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A6DF10BD-A049-4E16-8D62-126B709B9A9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82880"/>
            <a:ext cx="12192000" cy="6675120"/>
          </a:xfrm>
          <a:prstGeom prst="rect">
            <a:avLst/>
          </a:prstGeom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id="{A7D0DFF0-46F8-4187-942E-DEA6A4808A7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493623" y="182880"/>
            <a:ext cx="7406640" cy="5525284"/>
          </a:xfrm>
          <a:prstGeom prst="rect">
            <a:avLst/>
          </a:prstGeom>
        </p:spPr>
      </p:pic>
      <p:pic>
        <p:nvPicPr>
          <p:cNvPr id="8" name="图片 7" descr="图片包含 矢量图形&#10;&#10;描述已自动生成">
            <a:extLst>
              <a:ext uri="{FF2B5EF4-FFF2-40B4-BE49-F238E27FC236}">
                <a16:creationId xmlns:a16="http://schemas.microsoft.com/office/drawing/2014/main" id="{C7F48FFE-631C-4540-807B-CB3B602A1B0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30629" y="182880"/>
            <a:ext cx="2573382" cy="232518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5058903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296B9FBB-375B-4234-8084-D21169B3D7C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82880"/>
            <a:ext cx="12192000" cy="6675120"/>
          </a:xfrm>
          <a:prstGeom prst="rect">
            <a:avLst/>
          </a:prstGeom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AD825717-EB93-4D97-8146-7B6F069812AE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1120710">
            <a:off x="104089" y="2528964"/>
            <a:ext cx="3633370" cy="4096447"/>
          </a:xfrm>
          <a:prstGeom prst="rect">
            <a:avLst/>
          </a:prstGeom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id="{70B9CAD3-6FBF-4316-9AFA-3E4E5603A454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80022" y="1354415"/>
            <a:ext cx="4678681" cy="5274985"/>
          </a:xfrm>
          <a:prstGeom prst="rect">
            <a:avLst/>
          </a:prstGeom>
        </p:spPr>
      </p:pic>
      <p:pic>
        <p:nvPicPr>
          <p:cNvPr id="5" name="图片 4" descr="图片包含 矢量图形&#10;&#10;描述已自动生成">
            <a:extLst>
              <a:ext uri="{FF2B5EF4-FFF2-40B4-BE49-F238E27FC236}">
                <a16:creationId xmlns:a16="http://schemas.microsoft.com/office/drawing/2014/main" id="{19EB3F4D-4A1E-4A61-9D3D-3A5A195B16CC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9987" y="142638"/>
            <a:ext cx="2747350" cy="242355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172606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151A1023-4220-4CE5-B5EF-344DCFB6674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82880"/>
            <a:ext cx="12192000" cy="6675120"/>
          </a:xfrm>
          <a:prstGeom prst="rect">
            <a:avLst/>
          </a:prstGeom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17AB1272-66D6-4F7C-8D48-6903E68214C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77524" y="182880"/>
            <a:ext cx="11436951" cy="6492241"/>
          </a:xfrm>
          <a:prstGeom prst="rect">
            <a:avLst/>
          </a:prstGeom>
        </p:spPr>
      </p:pic>
      <p:pic>
        <p:nvPicPr>
          <p:cNvPr id="5" name="图片 4" descr="图片包含 矢量图形&#10;&#10;描述已自动生成">
            <a:extLst>
              <a:ext uri="{FF2B5EF4-FFF2-40B4-BE49-F238E27FC236}">
                <a16:creationId xmlns:a16="http://schemas.microsoft.com/office/drawing/2014/main" id="{AD4EFE15-4A23-403E-8AF7-9B5B0641F989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10192905" y="0"/>
            <a:ext cx="1999094" cy="176348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6" name="矩形: 圆角 5">
            <a:extLst>
              <a:ext uri="{FF2B5EF4-FFF2-40B4-BE49-F238E27FC236}">
                <a16:creationId xmlns:a16="http://schemas.microsoft.com/office/drawing/2014/main" id="{3C33D859-34D3-4234-AB03-95A8549D8C6D}"/>
              </a:ext>
            </a:extLst>
          </p:cNvPr>
          <p:cNvSpPr/>
          <p:nvPr userDrawn="1"/>
        </p:nvSpPr>
        <p:spPr>
          <a:xfrm>
            <a:off x="4306387" y="992777"/>
            <a:ext cx="3579223" cy="535577"/>
          </a:xfrm>
          <a:prstGeom prst="roundRect">
            <a:avLst>
              <a:gd name="adj" fmla="val 50000"/>
            </a:avLst>
          </a:prstGeom>
          <a:solidFill>
            <a:srgbClr val="396B67"/>
          </a:solidFill>
          <a:ln w="50800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字魂70号-灵悦黑体" panose="00000500000000000000" pitchFamily="2" charset="-122"/>
              <a:ea typeface="字魂70号-灵悦黑体" panose="00000500000000000000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539368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>
            <a:extLst>
              <a:ext uri="{FF2B5EF4-FFF2-40B4-BE49-F238E27FC236}">
                <a16:creationId xmlns:a16="http://schemas.microsoft.com/office/drawing/2014/main" id="{872C1917-4A94-41D7-817F-74CD2F2A0B4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82880"/>
            <a:ext cx="12192000" cy="6675120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65570613-31EB-44B1-B34B-ED17A47DBAE6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1120710">
            <a:off x="104089" y="2528964"/>
            <a:ext cx="3633370" cy="4096447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DB8F8CF6-17E6-4DF0-A26B-C4FA7E13137A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80022" y="1354415"/>
            <a:ext cx="4678681" cy="5274985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E8EBB76D-25D6-4143-8107-479AA58A618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379989" y="22860"/>
            <a:ext cx="9432022" cy="5854499"/>
          </a:xfrm>
          <a:prstGeom prst="rect">
            <a:avLst/>
          </a:prstGeom>
        </p:spPr>
      </p:pic>
      <p:pic>
        <p:nvPicPr>
          <p:cNvPr id="12" name="图片 11" descr="图片包含 屏幕截图&#10;&#10;描述已自动生成">
            <a:extLst>
              <a:ext uri="{FF2B5EF4-FFF2-40B4-BE49-F238E27FC236}">
                <a16:creationId xmlns:a16="http://schemas.microsoft.com/office/drawing/2014/main" id="{CB8760D8-84F5-48F1-B4FE-BC163B1CD806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79989" y="4979321"/>
            <a:ext cx="2801426" cy="17960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00387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5198506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>
            <a:extLst>
              <a:ext uri="{FF2B5EF4-FFF2-40B4-BE49-F238E27FC236}">
                <a16:creationId xmlns:a16="http://schemas.microsoft.com/office/drawing/2014/main" id="{BBFFCB55-A78E-4DE0-92B1-EAB6AD237F0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82880"/>
            <a:ext cx="12192000" cy="6675120"/>
          </a:xfrm>
          <a:prstGeom prst="rect">
            <a:avLst/>
          </a:prstGeom>
        </p:spPr>
      </p:pic>
      <p:sp>
        <p:nvSpPr>
          <p:cNvPr id="3" name="矩形: 圆角 2">
            <a:extLst>
              <a:ext uri="{FF2B5EF4-FFF2-40B4-BE49-F238E27FC236}">
                <a16:creationId xmlns:a16="http://schemas.microsoft.com/office/drawing/2014/main" id="{338ADA5F-C62D-4273-AD50-E22051455C04}"/>
              </a:ext>
            </a:extLst>
          </p:cNvPr>
          <p:cNvSpPr/>
          <p:nvPr userDrawn="1"/>
        </p:nvSpPr>
        <p:spPr>
          <a:xfrm>
            <a:off x="992504" y="422910"/>
            <a:ext cx="10206990" cy="6023610"/>
          </a:xfrm>
          <a:prstGeom prst="round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字魂70号-灵悦黑体" panose="00000500000000000000" pitchFamily="2" charset="-122"/>
              <a:ea typeface="字魂70号-灵悦黑体" panose="00000500000000000000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162794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>
              <a:ext uri="{FF2B5EF4-FFF2-40B4-BE49-F238E27FC236}">
                <a16:creationId xmlns:a16="http://schemas.microsoft.com/office/drawing/2014/main" id="{673651A0-E731-EC4F-B719-3A04B23CAAAA}"/>
              </a:ext>
            </a:extLst>
          </p:cNvPr>
          <p:cNvSpPr/>
          <p:nvPr userDrawn="1"/>
        </p:nvSpPr>
        <p:spPr>
          <a:xfrm>
            <a:off x="215900" y="190500"/>
            <a:ext cx="11772900" cy="64897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6F2EF97D-BAEE-F749-B654-893E48A0703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259310" y="0"/>
            <a:ext cx="913736" cy="12920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60091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471775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两项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351067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372846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888391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95778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246123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606054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524487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fld id="{530820CF-B880-4189-942D-D702A7CBA730}" type="datetimeFigureOut">
              <a:rPr lang="zh-CN" altLang="en-US" smtClean="0"/>
              <a:t>2025/12/11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165600" y="6356352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661076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5" y="273052"/>
            <a:ext cx="4011084" cy="1162051"/>
          </a:xfrm>
          <a:prstGeom prst="rect">
            <a:avLst/>
          </a:prstGeom>
        </p:spPr>
        <p:txBody>
          <a:bodyPr anchor="b"/>
          <a:lstStyle>
            <a:lvl1pPr algn="l">
              <a:defRPr sz="2666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766733" y="273050"/>
            <a:ext cx="6815667" cy="5853113"/>
          </a:xfrm>
          <a:prstGeom prst="rect">
            <a:avLst/>
          </a:prstGeom>
        </p:spPr>
        <p:txBody>
          <a:bodyPr/>
          <a:lstStyle>
            <a:lvl1pPr>
              <a:defRPr sz="4265"/>
            </a:lvl1pPr>
            <a:lvl2pPr>
              <a:defRPr sz="3732"/>
            </a:lvl2pPr>
            <a:lvl3pPr>
              <a:defRPr sz="3199"/>
            </a:lvl3pPr>
            <a:lvl4pPr>
              <a:defRPr sz="2666"/>
            </a:lvl4pPr>
            <a:lvl5pPr>
              <a:defRPr sz="2666"/>
            </a:lvl5pPr>
            <a:lvl6pPr>
              <a:defRPr sz="2666"/>
            </a:lvl6pPr>
            <a:lvl7pPr>
              <a:defRPr sz="2666"/>
            </a:lvl7pPr>
            <a:lvl8pPr>
              <a:defRPr sz="2666"/>
            </a:lvl8pPr>
            <a:lvl9pPr>
              <a:defRPr sz="2666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09605" y="1435103"/>
            <a:ext cx="4011084" cy="46910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66"/>
            </a:lvl1pPr>
            <a:lvl2pPr marL="609402" indent="0">
              <a:buNone/>
              <a:defRPr sz="1599"/>
            </a:lvl2pPr>
            <a:lvl3pPr marL="1218804" indent="0">
              <a:buNone/>
              <a:defRPr sz="1333"/>
            </a:lvl3pPr>
            <a:lvl4pPr marL="1828206" indent="0">
              <a:buNone/>
              <a:defRPr sz="1200"/>
            </a:lvl4pPr>
            <a:lvl5pPr marL="2437608" indent="0">
              <a:buNone/>
              <a:defRPr sz="1200"/>
            </a:lvl5pPr>
            <a:lvl6pPr marL="3047009" indent="0">
              <a:buNone/>
              <a:defRPr sz="1200"/>
            </a:lvl6pPr>
            <a:lvl7pPr marL="3656411" indent="0">
              <a:buNone/>
              <a:defRPr sz="1200"/>
            </a:lvl7pPr>
            <a:lvl8pPr marL="4265813" indent="0">
              <a:buNone/>
              <a:defRPr sz="1200"/>
            </a:lvl8pPr>
            <a:lvl9pPr marL="4875215" indent="0">
              <a:buNone/>
              <a:defRPr sz="12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fld id="{530820CF-B880-4189-942D-D702A7CBA730}" type="datetimeFigureOut">
              <a:rPr lang="zh-CN" altLang="en-US" smtClean="0"/>
              <a:t>2025/12/11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165600" y="6356352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42783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1_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5" y="273052"/>
            <a:ext cx="4011084" cy="1162051"/>
          </a:xfrm>
          <a:prstGeom prst="rect">
            <a:avLst/>
          </a:prstGeom>
        </p:spPr>
        <p:txBody>
          <a:bodyPr anchor="b"/>
          <a:lstStyle>
            <a:lvl1pPr algn="l">
              <a:defRPr sz="2666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766733" y="273050"/>
            <a:ext cx="6815667" cy="5853113"/>
          </a:xfrm>
          <a:prstGeom prst="rect">
            <a:avLst/>
          </a:prstGeom>
        </p:spPr>
        <p:txBody>
          <a:bodyPr/>
          <a:lstStyle>
            <a:lvl1pPr>
              <a:defRPr sz="4265"/>
            </a:lvl1pPr>
            <a:lvl2pPr>
              <a:defRPr sz="3732"/>
            </a:lvl2pPr>
            <a:lvl3pPr>
              <a:defRPr sz="3199"/>
            </a:lvl3pPr>
            <a:lvl4pPr>
              <a:defRPr sz="2666"/>
            </a:lvl4pPr>
            <a:lvl5pPr>
              <a:defRPr sz="2666"/>
            </a:lvl5pPr>
            <a:lvl6pPr>
              <a:defRPr sz="2666"/>
            </a:lvl6pPr>
            <a:lvl7pPr>
              <a:defRPr sz="2666"/>
            </a:lvl7pPr>
            <a:lvl8pPr>
              <a:defRPr sz="2666"/>
            </a:lvl8pPr>
            <a:lvl9pPr>
              <a:defRPr sz="2666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09605" y="1435103"/>
            <a:ext cx="4011084" cy="46910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66"/>
            </a:lvl1pPr>
            <a:lvl2pPr marL="609402" indent="0">
              <a:buNone/>
              <a:defRPr sz="1599"/>
            </a:lvl2pPr>
            <a:lvl3pPr marL="1218804" indent="0">
              <a:buNone/>
              <a:defRPr sz="1333"/>
            </a:lvl3pPr>
            <a:lvl4pPr marL="1828206" indent="0">
              <a:buNone/>
              <a:defRPr sz="1200"/>
            </a:lvl4pPr>
            <a:lvl5pPr marL="2437608" indent="0">
              <a:buNone/>
              <a:defRPr sz="1200"/>
            </a:lvl5pPr>
            <a:lvl6pPr marL="3047009" indent="0">
              <a:buNone/>
              <a:defRPr sz="1200"/>
            </a:lvl6pPr>
            <a:lvl7pPr marL="3656411" indent="0">
              <a:buNone/>
              <a:defRPr sz="1200"/>
            </a:lvl7pPr>
            <a:lvl8pPr marL="4265813" indent="0">
              <a:buNone/>
              <a:defRPr sz="1200"/>
            </a:lvl8pPr>
            <a:lvl9pPr marL="4875215" indent="0">
              <a:buNone/>
              <a:defRPr sz="12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fld id="{530820CF-B880-4189-942D-D702A7CBA730}" type="datetimeFigureOut">
              <a:rPr lang="zh-CN" altLang="en-US" smtClean="0"/>
              <a:t>2025/12/11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165600" y="6356352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9" name="TextBox 8"/>
          <p:cNvSpPr txBox="1"/>
          <p:nvPr userDrawn="1"/>
        </p:nvSpPr>
        <p:spPr>
          <a:xfrm>
            <a:off x="2506921" y="6700143"/>
            <a:ext cx="2400267" cy="1271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1218804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33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hlinkClick r:id="rId2"/>
              </a:rPr>
              <a:t>PPT</a:t>
            </a:r>
            <a:r>
              <a:rPr kumimoji="0" lang="zh-CN" altLang="en-US" sz="133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hlinkClick r:id="rId2"/>
              </a:rPr>
              <a:t>模板</a:t>
            </a:r>
            <a:r>
              <a:rPr kumimoji="0" lang="zh-CN" altLang="en-US" sz="133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</a:t>
            </a:r>
            <a:r>
              <a:rPr kumimoji="0" lang="en-US" altLang="zh-CN" sz="133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http://www.1ppt.com/moban/</a:t>
            </a:r>
            <a:r>
              <a:rPr kumimoji="0" lang="zh-CN" altLang="en-US" sz="133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</a:t>
            </a:r>
            <a:endParaRPr kumimoji="0" lang="en-US" altLang="zh-CN" sz="133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36242445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theme" Target="../theme/theme2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5" Type="http://schemas.openxmlformats.org/officeDocument/2006/relationships/slideLayout" Target="../slideLayouts/slideLayout18.xml"/><Relationship Id="rId4" Type="http://schemas.openxmlformats.org/officeDocument/2006/relationships/slideLayout" Target="../slideLayouts/slideLayout17.xml"/><Relationship Id="rId9" Type="http://schemas.openxmlformats.org/officeDocument/2006/relationships/image" Target="../media/image2.jpg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3.xml"/><Relationship Id="rId2" Type="http://schemas.openxmlformats.org/officeDocument/2006/relationships/slideLayout" Target="../slideLayouts/slideLayout22.xml"/><Relationship Id="rId1" Type="http://schemas.openxmlformats.org/officeDocument/2006/relationships/slideLayout" Target="../slideLayouts/slideLayout21.xml"/><Relationship Id="rId6" Type="http://schemas.openxmlformats.org/officeDocument/2006/relationships/theme" Target="../theme/theme3.xml"/><Relationship Id="rId5" Type="http://schemas.openxmlformats.org/officeDocument/2006/relationships/slideLayout" Target="../slideLayouts/slideLayout25.xml"/><Relationship Id="rId4" Type="http://schemas.openxmlformats.org/officeDocument/2006/relationships/slideLayout" Target="../slideLayouts/slideLayout2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"/>
            <a:ext cx="12192000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28284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  <p:txStyles>
    <p:titleStyle>
      <a:lvl1pPr algn="ctr" defTabSz="1218804" rtl="0" eaLnBrk="1" latinLnBrk="0" hangingPunct="1">
        <a:spcBef>
          <a:spcPct val="0"/>
        </a:spcBef>
        <a:buNone/>
        <a:defRPr sz="586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051" indent="-457051" algn="l" defTabSz="1218804" rtl="0" eaLnBrk="1" latinLnBrk="0" hangingPunct="1">
        <a:spcBef>
          <a:spcPct val="20000"/>
        </a:spcBef>
        <a:buFont typeface="Arial" pitchFamily="34" charset="0"/>
        <a:buChar char="•"/>
        <a:defRPr sz="4265" kern="1200">
          <a:solidFill>
            <a:schemeClr val="tx1"/>
          </a:solidFill>
          <a:latin typeface="+mn-lt"/>
          <a:ea typeface="+mn-ea"/>
          <a:cs typeface="+mn-cs"/>
        </a:defRPr>
      </a:lvl1pPr>
      <a:lvl2pPr marL="990278" indent="-380876" algn="l" defTabSz="1218804" rtl="0" eaLnBrk="1" latinLnBrk="0" hangingPunct="1">
        <a:spcBef>
          <a:spcPct val="20000"/>
        </a:spcBef>
        <a:buFont typeface="Arial" pitchFamily="34" charset="0"/>
        <a:buChar char="–"/>
        <a:defRPr sz="3732" kern="1200">
          <a:solidFill>
            <a:schemeClr val="tx1"/>
          </a:solidFill>
          <a:latin typeface="+mn-lt"/>
          <a:ea typeface="+mn-ea"/>
          <a:cs typeface="+mn-cs"/>
        </a:defRPr>
      </a:lvl2pPr>
      <a:lvl3pPr marL="1523505" indent="-304701" algn="l" defTabSz="1218804" rtl="0" eaLnBrk="1" latinLnBrk="0" hangingPunct="1">
        <a:spcBef>
          <a:spcPct val="20000"/>
        </a:spcBef>
        <a:buFont typeface="Arial" pitchFamily="34" charset="0"/>
        <a:buChar char="•"/>
        <a:defRPr sz="3199" kern="1200">
          <a:solidFill>
            <a:schemeClr val="tx1"/>
          </a:solidFill>
          <a:latin typeface="+mn-lt"/>
          <a:ea typeface="+mn-ea"/>
          <a:cs typeface="+mn-cs"/>
        </a:defRPr>
      </a:lvl3pPr>
      <a:lvl4pPr marL="2132907" indent="-304701" algn="l" defTabSz="1218804" rtl="0" eaLnBrk="1" latinLnBrk="0" hangingPunct="1">
        <a:spcBef>
          <a:spcPct val="20000"/>
        </a:spcBef>
        <a:buFont typeface="Arial" pitchFamily="34" charset="0"/>
        <a:buChar char="–"/>
        <a:defRPr sz="2666" kern="1200">
          <a:solidFill>
            <a:schemeClr val="tx1"/>
          </a:solidFill>
          <a:latin typeface="+mn-lt"/>
          <a:ea typeface="+mn-ea"/>
          <a:cs typeface="+mn-cs"/>
        </a:defRPr>
      </a:lvl4pPr>
      <a:lvl5pPr marL="2742308" indent="-304701" algn="l" defTabSz="1218804" rtl="0" eaLnBrk="1" latinLnBrk="0" hangingPunct="1">
        <a:spcBef>
          <a:spcPct val="20000"/>
        </a:spcBef>
        <a:buFont typeface="Arial" pitchFamily="34" charset="0"/>
        <a:buChar char="»"/>
        <a:defRPr sz="2666" kern="1200">
          <a:solidFill>
            <a:schemeClr val="tx1"/>
          </a:solidFill>
          <a:latin typeface="+mn-lt"/>
          <a:ea typeface="+mn-ea"/>
          <a:cs typeface="+mn-cs"/>
        </a:defRPr>
      </a:lvl5pPr>
      <a:lvl6pPr marL="3351710" indent="-304701" algn="l" defTabSz="1218804" rtl="0" eaLnBrk="1" latinLnBrk="0" hangingPunct="1">
        <a:spcBef>
          <a:spcPct val="20000"/>
        </a:spcBef>
        <a:buFont typeface="Arial" pitchFamily="34" charset="0"/>
        <a:buChar char="•"/>
        <a:defRPr sz="2666" kern="1200">
          <a:solidFill>
            <a:schemeClr val="tx1"/>
          </a:solidFill>
          <a:latin typeface="+mn-lt"/>
          <a:ea typeface="+mn-ea"/>
          <a:cs typeface="+mn-cs"/>
        </a:defRPr>
      </a:lvl6pPr>
      <a:lvl7pPr marL="3961112" indent="-304701" algn="l" defTabSz="1218804" rtl="0" eaLnBrk="1" latinLnBrk="0" hangingPunct="1">
        <a:spcBef>
          <a:spcPct val="20000"/>
        </a:spcBef>
        <a:buFont typeface="Arial" pitchFamily="34" charset="0"/>
        <a:buChar char="•"/>
        <a:defRPr sz="2666" kern="1200">
          <a:solidFill>
            <a:schemeClr val="tx1"/>
          </a:solidFill>
          <a:latin typeface="+mn-lt"/>
          <a:ea typeface="+mn-ea"/>
          <a:cs typeface="+mn-cs"/>
        </a:defRPr>
      </a:lvl7pPr>
      <a:lvl8pPr marL="4570514" indent="-304701" algn="l" defTabSz="1218804" rtl="0" eaLnBrk="1" latinLnBrk="0" hangingPunct="1">
        <a:spcBef>
          <a:spcPct val="20000"/>
        </a:spcBef>
        <a:buFont typeface="Arial" pitchFamily="34" charset="0"/>
        <a:buChar char="•"/>
        <a:defRPr sz="2666" kern="1200">
          <a:solidFill>
            <a:schemeClr val="tx1"/>
          </a:solidFill>
          <a:latin typeface="+mn-lt"/>
          <a:ea typeface="+mn-ea"/>
          <a:cs typeface="+mn-cs"/>
        </a:defRPr>
      </a:lvl8pPr>
      <a:lvl9pPr marL="5179916" indent="-304701" algn="l" defTabSz="1218804" rtl="0" eaLnBrk="1" latinLnBrk="0" hangingPunct="1">
        <a:spcBef>
          <a:spcPct val="20000"/>
        </a:spcBef>
        <a:buFont typeface="Arial" pitchFamily="34" charset="0"/>
        <a:buChar char="•"/>
        <a:defRPr sz="2666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1218804" rtl="0" eaLnBrk="1" latinLnBrk="0" hangingPunct="1">
        <a:defRPr sz="2399" kern="1200">
          <a:solidFill>
            <a:schemeClr val="tx1"/>
          </a:solidFill>
          <a:latin typeface="+mn-lt"/>
          <a:ea typeface="+mn-ea"/>
          <a:cs typeface="+mn-cs"/>
        </a:defRPr>
      </a:lvl1pPr>
      <a:lvl2pPr marL="609402" algn="l" defTabSz="1218804" rtl="0" eaLnBrk="1" latinLnBrk="0" hangingPunct="1">
        <a:defRPr sz="2399" kern="1200">
          <a:solidFill>
            <a:schemeClr val="tx1"/>
          </a:solidFill>
          <a:latin typeface="+mn-lt"/>
          <a:ea typeface="+mn-ea"/>
          <a:cs typeface="+mn-cs"/>
        </a:defRPr>
      </a:lvl2pPr>
      <a:lvl3pPr marL="1218804" algn="l" defTabSz="1218804" rtl="0" eaLnBrk="1" latinLnBrk="0" hangingPunct="1">
        <a:defRPr sz="2399" kern="1200">
          <a:solidFill>
            <a:schemeClr val="tx1"/>
          </a:solidFill>
          <a:latin typeface="+mn-lt"/>
          <a:ea typeface="+mn-ea"/>
          <a:cs typeface="+mn-cs"/>
        </a:defRPr>
      </a:lvl3pPr>
      <a:lvl4pPr marL="1828206" algn="l" defTabSz="1218804" rtl="0" eaLnBrk="1" latinLnBrk="0" hangingPunct="1">
        <a:defRPr sz="2399" kern="1200">
          <a:solidFill>
            <a:schemeClr val="tx1"/>
          </a:solidFill>
          <a:latin typeface="+mn-lt"/>
          <a:ea typeface="+mn-ea"/>
          <a:cs typeface="+mn-cs"/>
        </a:defRPr>
      </a:lvl4pPr>
      <a:lvl5pPr marL="2437608" algn="l" defTabSz="1218804" rtl="0" eaLnBrk="1" latinLnBrk="0" hangingPunct="1">
        <a:defRPr sz="2399" kern="1200">
          <a:solidFill>
            <a:schemeClr val="tx1"/>
          </a:solidFill>
          <a:latin typeface="+mn-lt"/>
          <a:ea typeface="+mn-ea"/>
          <a:cs typeface="+mn-cs"/>
        </a:defRPr>
      </a:lvl5pPr>
      <a:lvl6pPr marL="3047009" algn="l" defTabSz="1218804" rtl="0" eaLnBrk="1" latinLnBrk="0" hangingPunct="1">
        <a:defRPr sz="2399" kern="1200">
          <a:solidFill>
            <a:schemeClr val="tx1"/>
          </a:solidFill>
          <a:latin typeface="+mn-lt"/>
          <a:ea typeface="+mn-ea"/>
          <a:cs typeface="+mn-cs"/>
        </a:defRPr>
      </a:lvl6pPr>
      <a:lvl7pPr marL="3656411" algn="l" defTabSz="1218804" rtl="0" eaLnBrk="1" latinLnBrk="0" hangingPunct="1">
        <a:defRPr sz="2399" kern="1200">
          <a:solidFill>
            <a:schemeClr val="tx1"/>
          </a:solidFill>
          <a:latin typeface="+mn-lt"/>
          <a:ea typeface="+mn-ea"/>
          <a:cs typeface="+mn-cs"/>
        </a:defRPr>
      </a:lvl7pPr>
      <a:lvl8pPr marL="4265813" algn="l" defTabSz="1218804" rtl="0" eaLnBrk="1" latinLnBrk="0" hangingPunct="1">
        <a:defRPr sz="2399" kern="1200">
          <a:solidFill>
            <a:schemeClr val="tx1"/>
          </a:solidFill>
          <a:latin typeface="+mn-lt"/>
          <a:ea typeface="+mn-ea"/>
          <a:cs typeface="+mn-cs"/>
        </a:defRPr>
      </a:lvl8pPr>
      <a:lvl9pPr marL="4875215" algn="l" defTabSz="1218804" rtl="0" eaLnBrk="1" latinLnBrk="0" hangingPunct="1">
        <a:defRPr sz="239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 descr="图片包含 户外&#10;&#10;描述已自动生成">
            <a:extLst>
              <a:ext uri="{FF2B5EF4-FFF2-40B4-BE49-F238E27FC236}">
                <a16:creationId xmlns:a16="http://schemas.microsoft.com/office/drawing/2014/main" id="{51D981AD-9FC1-4415-8F8F-8DBB61E1CAAF}"/>
              </a:ext>
            </a:extLst>
          </p:cNvPr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98789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F9212689-B881-4AFE-85F6-D514D45CE2D7}"/>
              </a:ext>
            </a:extLst>
          </p:cNvPr>
          <p:cNvSpPr txBox="1"/>
          <p:nvPr userDrawn="1"/>
        </p:nvSpPr>
        <p:spPr>
          <a:xfrm>
            <a:off x="8906608" y="6596390"/>
            <a:ext cx="409721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i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Design by: </a:t>
            </a:r>
            <a:r>
              <a:rPr lang="en-US" sz="1100" i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Hương</a:t>
            </a:r>
            <a:r>
              <a:rPr lang="en-US" sz="1100" i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100" i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Thảo</a:t>
            </a:r>
            <a:r>
              <a:rPr lang="en-US" sz="1100" i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tranthao121004@gmail.com </a:t>
            </a:r>
          </a:p>
        </p:txBody>
      </p:sp>
    </p:spTree>
    <p:extLst>
      <p:ext uri="{BB962C8B-B14F-4D97-AF65-F5344CB8AC3E}">
        <p14:creationId xmlns:p14="http://schemas.microsoft.com/office/powerpoint/2010/main" val="31454908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  <p:sldLayoutId id="2147483684" r:id="rId2"/>
    <p:sldLayoutId id="2147483685" r:id="rId3"/>
    <p:sldLayoutId id="2147483686" r:id="rId4"/>
    <p:sldLayoutId id="2147483687" r:id="rId5"/>
  </p:sldLayoutIdLst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13" Type="http://schemas.openxmlformats.org/officeDocument/2006/relationships/image" Target="../media/image25.png"/><Relationship Id="rId3" Type="http://schemas.openxmlformats.org/officeDocument/2006/relationships/notesSlide" Target="../notesSlides/notesSlide1.xml"/><Relationship Id="rId7" Type="http://schemas.openxmlformats.org/officeDocument/2006/relationships/image" Target="../media/image19.png"/><Relationship Id="rId12" Type="http://schemas.openxmlformats.org/officeDocument/2006/relationships/image" Target="../media/image24.png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1.xml"/><Relationship Id="rId6" Type="http://schemas.openxmlformats.org/officeDocument/2006/relationships/image" Target="../media/image18.png"/><Relationship Id="rId11" Type="http://schemas.openxmlformats.org/officeDocument/2006/relationships/image" Target="../media/image23.png"/><Relationship Id="rId5" Type="http://schemas.openxmlformats.org/officeDocument/2006/relationships/image" Target="../media/image17.png"/><Relationship Id="rId15" Type="http://schemas.openxmlformats.org/officeDocument/2006/relationships/image" Target="../media/image27.png"/><Relationship Id="rId10" Type="http://schemas.openxmlformats.org/officeDocument/2006/relationships/image" Target="../media/image22.png"/><Relationship Id="rId4" Type="http://schemas.openxmlformats.org/officeDocument/2006/relationships/image" Target="../media/image16.png"/><Relationship Id="rId9" Type="http://schemas.openxmlformats.org/officeDocument/2006/relationships/image" Target="../media/image21.png"/><Relationship Id="rId14" Type="http://schemas.openxmlformats.org/officeDocument/2006/relationships/image" Target="../media/image26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Relationship Id="rId6" Type="http://schemas.microsoft.com/office/2007/relationships/hdphoto" Target="../media/hdphoto1.wdp"/><Relationship Id="rId5" Type="http://schemas.openxmlformats.org/officeDocument/2006/relationships/image" Target="../media/image38.png"/><Relationship Id="rId4" Type="http://schemas.openxmlformats.org/officeDocument/2006/relationships/image" Target="../media/image3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9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png"/><Relationship Id="rId3" Type="http://schemas.openxmlformats.org/officeDocument/2006/relationships/notesSlide" Target="../notesSlides/notesSlide4.xml"/><Relationship Id="rId7" Type="http://schemas.openxmlformats.org/officeDocument/2006/relationships/image" Target="../media/image40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4.xml"/><Relationship Id="rId6" Type="http://schemas.openxmlformats.org/officeDocument/2006/relationships/image" Target="../media/image17.png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5.xml"/><Relationship Id="rId6" Type="http://schemas.openxmlformats.org/officeDocument/2006/relationships/image" Target="../media/image46.png"/><Relationship Id="rId5" Type="http://schemas.openxmlformats.org/officeDocument/2006/relationships/image" Target="../media/image45.png"/><Relationship Id="rId4" Type="http://schemas.openxmlformats.org/officeDocument/2006/relationships/image" Target="../media/image4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7.png"/><Relationship Id="rId4" Type="http://schemas.openxmlformats.org/officeDocument/2006/relationships/image" Target="../media/image3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5.xml"/><Relationship Id="rId6" Type="http://schemas.openxmlformats.org/officeDocument/2006/relationships/image" Target="../media/image17.png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13" Type="http://schemas.openxmlformats.org/officeDocument/2006/relationships/image" Target="../media/image25.png"/><Relationship Id="rId3" Type="http://schemas.openxmlformats.org/officeDocument/2006/relationships/notesSlide" Target="../notesSlides/notesSlide7.xml"/><Relationship Id="rId7" Type="http://schemas.openxmlformats.org/officeDocument/2006/relationships/image" Target="../media/image19.png"/><Relationship Id="rId12" Type="http://schemas.openxmlformats.org/officeDocument/2006/relationships/image" Target="../media/image24.png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6.xml"/><Relationship Id="rId6" Type="http://schemas.openxmlformats.org/officeDocument/2006/relationships/image" Target="../media/image18.png"/><Relationship Id="rId11" Type="http://schemas.openxmlformats.org/officeDocument/2006/relationships/image" Target="../media/image23.png"/><Relationship Id="rId5" Type="http://schemas.openxmlformats.org/officeDocument/2006/relationships/image" Target="../media/image17.png"/><Relationship Id="rId15" Type="http://schemas.openxmlformats.org/officeDocument/2006/relationships/image" Target="../media/image51.png"/><Relationship Id="rId10" Type="http://schemas.openxmlformats.org/officeDocument/2006/relationships/image" Target="../media/image22.png"/><Relationship Id="rId4" Type="http://schemas.openxmlformats.org/officeDocument/2006/relationships/image" Target="../media/image16.png"/><Relationship Id="rId9" Type="http://schemas.openxmlformats.org/officeDocument/2006/relationships/image" Target="../media/image21.png"/><Relationship Id="rId14" Type="http://schemas.openxmlformats.org/officeDocument/2006/relationships/image" Target="../media/image2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7" Type="http://schemas.openxmlformats.org/officeDocument/2006/relationships/image" Target="../media/image30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2.xml"/><Relationship Id="rId6" Type="http://schemas.openxmlformats.org/officeDocument/2006/relationships/image" Target="../media/image17.png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3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23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1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1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1.png"/><Relationship Id="rId4" Type="http://schemas.openxmlformats.org/officeDocument/2006/relationships/image" Target="../media/image3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7.png"/><Relationship Id="rId4" Type="http://schemas.openxmlformats.org/officeDocument/2006/relationships/image" Target="../media/image3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43653" y="3492375"/>
            <a:ext cx="2539572" cy="3172173"/>
          </a:xfrm>
          <a:prstGeom prst="rect">
            <a:avLst/>
          </a:prstGeom>
        </p:spPr>
      </p:pic>
      <p:pic>
        <p:nvPicPr>
          <p:cNvPr id="69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881" y="5274733"/>
            <a:ext cx="12188116" cy="2101794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 descr="E:\丫头\png\小人\卡通类素材\yunf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01867" y="498870"/>
            <a:ext cx="1691694" cy="7101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6" name="组合 15"/>
          <p:cNvGrpSpPr/>
          <p:nvPr/>
        </p:nvGrpSpPr>
        <p:grpSpPr>
          <a:xfrm>
            <a:off x="11758882" y="5732546"/>
            <a:ext cx="481747" cy="633747"/>
            <a:chOff x="-2033679" y="889419"/>
            <a:chExt cx="463503" cy="619473"/>
          </a:xfrm>
        </p:grpSpPr>
        <p:pic>
          <p:nvPicPr>
            <p:cNvPr id="17" name="Picture 10" descr="E:\丫头\png\小人\卡通类素材\ry.png"/>
            <p:cNvPicPr>
              <a:picLocks noChangeAspect="1" noChangeArrowheads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41008"/>
            <a:stretch/>
          </p:blipFill>
          <p:spPr bwMode="auto">
            <a:xfrm>
              <a:off x="-2033679" y="889419"/>
              <a:ext cx="463503" cy="54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8" name="Picture 10" descr="E:\丫头\png\小人\卡通类素材\ry.png"/>
            <p:cNvPicPr>
              <a:picLocks noChangeAspect="1" noChangeArrowheads="1"/>
            </p:cNvPicPr>
            <p:nvPr/>
          </p:nvPicPr>
          <p:blipFill rotWithShape="1"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8992"/>
            <a:stretch/>
          </p:blipFill>
          <p:spPr bwMode="auto">
            <a:xfrm>
              <a:off x="-1995208" y="1220892"/>
              <a:ext cx="355608" cy="288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25" name="Picture 3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rot="21363737">
            <a:off x="57314" y="2486"/>
            <a:ext cx="1370681" cy="12709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2" descr="E:\丫头\png\小人\卡通类素材\yunf.pn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11050" y="328599"/>
            <a:ext cx="1796589" cy="7542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2" descr="F:\1-原创素材\1_mm1102\PPT\PPT_014\materaials\pageimg_g16.png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5003" y="568583"/>
            <a:ext cx="7785408" cy="370470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9" name="图片 38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6302" y="4717058"/>
            <a:ext cx="3432217" cy="1917729"/>
          </a:xfrm>
          <a:prstGeom prst="rect">
            <a:avLst/>
          </a:prstGeom>
        </p:spPr>
      </p:pic>
      <p:grpSp>
        <p:nvGrpSpPr>
          <p:cNvPr id="29" name="组合 28"/>
          <p:cNvGrpSpPr/>
          <p:nvPr/>
        </p:nvGrpSpPr>
        <p:grpSpPr>
          <a:xfrm>
            <a:off x="499200" y="3323321"/>
            <a:ext cx="617813" cy="825709"/>
            <a:chOff x="-2033679" y="889419"/>
            <a:chExt cx="463503" cy="619473"/>
          </a:xfrm>
        </p:grpSpPr>
        <p:pic>
          <p:nvPicPr>
            <p:cNvPr id="30" name="Picture 10" descr="E:\丫头\png\小人\卡通类素材\ry.png"/>
            <p:cNvPicPr>
              <a:picLocks noChangeAspect="1" noChangeArrowheads="1"/>
            </p:cNvPicPr>
            <p:nvPr/>
          </p:nvPicPr>
          <p:blipFill rotWithShape="1"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41008"/>
            <a:stretch/>
          </p:blipFill>
          <p:spPr bwMode="auto">
            <a:xfrm>
              <a:off x="-2033679" y="889419"/>
              <a:ext cx="463503" cy="54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1" name="Picture 10" descr="E:\丫头\png\小人\卡通类素材\ry.png"/>
            <p:cNvPicPr>
              <a:picLocks noChangeAspect="1" noChangeArrowheads="1"/>
            </p:cNvPicPr>
            <p:nvPr/>
          </p:nvPicPr>
          <p:blipFill rotWithShape="1"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8992"/>
            <a:stretch/>
          </p:blipFill>
          <p:spPr bwMode="auto">
            <a:xfrm>
              <a:off x="-1995208" y="1220892"/>
              <a:ext cx="355608" cy="288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32" name="组合 31"/>
          <p:cNvGrpSpPr/>
          <p:nvPr/>
        </p:nvGrpSpPr>
        <p:grpSpPr>
          <a:xfrm>
            <a:off x="1270394" y="2641404"/>
            <a:ext cx="617813" cy="825709"/>
            <a:chOff x="-2033679" y="889419"/>
            <a:chExt cx="463503" cy="619473"/>
          </a:xfrm>
        </p:grpSpPr>
        <p:pic>
          <p:nvPicPr>
            <p:cNvPr id="33" name="Picture 10" descr="E:\丫头\png\小人\卡通类素材\ry.png"/>
            <p:cNvPicPr>
              <a:picLocks noChangeAspect="1" noChangeArrowheads="1"/>
            </p:cNvPicPr>
            <p:nvPr/>
          </p:nvPicPr>
          <p:blipFill rotWithShape="1"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41008"/>
            <a:stretch/>
          </p:blipFill>
          <p:spPr bwMode="auto">
            <a:xfrm>
              <a:off x="-2033679" y="889419"/>
              <a:ext cx="463503" cy="54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4" name="Picture 10" descr="E:\丫头\png\小人\卡通类素材\ry.png"/>
            <p:cNvPicPr>
              <a:picLocks noChangeAspect="1" noChangeArrowheads="1"/>
            </p:cNvPicPr>
            <p:nvPr/>
          </p:nvPicPr>
          <p:blipFill rotWithShape="1"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8992"/>
            <a:stretch/>
          </p:blipFill>
          <p:spPr bwMode="auto">
            <a:xfrm>
              <a:off x="-1995208" y="1220892"/>
              <a:ext cx="355608" cy="288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35" name="组合 34"/>
          <p:cNvGrpSpPr/>
          <p:nvPr/>
        </p:nvGrpSpPr>
        <p:grpSpPr>
          <a:xfrm>
            <a:off x="1579300" y="3692451"/>
            <a:ext cx="617813" cy="825709"/>
            <a:chOff x="-2033679" y="889419"/>
            <a:chExt cx="463503" cy="619473"/>
          </a:xfrm>
        </p:grpSpPr>
        <p:pic>
          <p:nvPicPr>
            <p:cNvPr id="36" name="Picture 10" descr="E:\丫头\png\小人\卡通类素材\ry.png"/>
            <p:cNvPicPr>
              <a:picLocks noChangeAspect="1" noChangeArrowheads="1"/>
            </p:cNvPicPr>
            <p:nvPr/>
          </p:nvPicPr>
          <p:blipFill rotWithShape="1"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41008"/>
            <a:stretch/>
          </p:blipFill>
          <p:spPr bwMode="auto">
            <a:xfrm>
              <a:off x="-2033679" y="889419"/>
              <a:ext cx="463503" cy="54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8" name="Picture 10" descr="E:\丫头\png\小人\卡通类素材\ry.png"/>
            <p:cNvPicPr>
              <a:picLocks noChangeAspect="1" noChangeArrowheads="1"/>
            </p:cNvPicPr>
            <p:nvPr/>
          </p:nvPicPr>
          <p:blipFill rotWithShape="1"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8992"/>
            <a:stretch/>
          </p:blipFill>
          <p:spPr bwMode="auto">
            <a:xfrm>
              <a:off x="-1995208" y="1220892"/>
              <a:ext cx="355608" cy="288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40" name="组合 15">
            <a:extLst>
              <a:ext uri="{FF2B5EF4-FFF2-40B4-BE49-F238E27FC236}">
                <a16:creationId xmlns:a16="http://schemas.microsoft.com/office/drawing/2014/main" id="{4C4B35B1-6185-49A8-872F-B73B04C5929A}"/>
              </a:ext>
            </a:extLst>
          </p:cNvPr>
          <p:cNvGrpSpPr/>
          <p:nvPr/>
        </p:nvGrpSpPr>
        <p:grpSpPr>
          <a:xfrm>
            <a:off x="10108654" y="5691884"/>
            <a:ext cx="481747" cy="633747"/>
            <a:chOff x="-2033679" y="889419"/>
            <a:chExt cx="463503" cy="619473"/>
          </a:xfrm>
        </p:grpSpPr>
        <p:pic>
          <p:nvPicPr>
            <p:cNvPr id="41" name="Picture 10" descr="E:\丫头\png\小人\卡通类素材\ry.png">
              <a:extLst>
                <a:ext uri="{FF2B5EF4-FFF2-40B4-BE49-F238E27FC236}">
                  <a16:creationId xmlns:a16="http://schemas.microsoft.com/office/drawing/2014/main" id="{32C75C76-78ED-443B-9147-32071E7AAD40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41008"/>
            <a:stretch/>
          </p:blipFill>
          <p:spPr bwMode="auto">
            <a:xfrm>
              <a:off x="-2033679" y="889419"/>
              <a:ext cx="463503" cy="54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2" name="Picture 10" descr="E:\丫头\png\小人\卡通类素材\ry.png">
              <a:extLst>
                <a:ext uri="{FF2B5EF4-FFF2-40B4-BE49-F238E27FC236}">
                  <a16:creationId xmlns:a16="http://schemas.microsoft.com/office/drawing/2014/main" id="{ED3AC429-1D04-4704-958D-32BD7339A35A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8992"/>
            <a:stretch/>
          </p:blipFill>
          <p:spPr bwMode="auto">
            <a:xfrm>
              <a:off x="-1995208" y="1220892"/>
              <a:ext cx="355608" cy="288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43" name="组合 15">
            <a:extLst>
              <a:ext uri="{FF2B5EF4-FFF2-40B4-BE49-F238E27FC236}">
                <a16:creationId xmlns:a16="http://schemas.microsoft.com/office/drawing/2014/main" id="{75D6EB3C-2E27-4FA0-97F0-C772D56F5DE7}"/>
              </a:ext>
            </a:extLst>
          </p:cNvPr>
          <p:cNvGrpSpPr/>
          <p:nvPr/>
        </p:nvGrpSpPr>
        <p:grpSpPr>
          <a:xfrm>
            <a:off x="9893096" y="5732546"/>
            <a:ext cx="481747" cy="633747"/>
            <a:chOff x="-2033679" y="889419"/>
            <a:chExt cx="463503" cy="619473"/>
          </a:xfrm>
        </p:grpSpPr>
        <p:pic>
          <p:nvPicPr>
            <p:cNvPr id="44" name="Picture 10" descr="E:\丫头\png\小人\卡通类素材\ry.png">
              <a:extLst>
                <a:ext uri="{FF2B5EF4-FFF2-40B4-BE49-F238E27FC236}">
                  <a16:creationId xmlns:a16="http://schemas.microsoft.com/office/drawing/2014/main" id="{A7D65A2F-8A59-48CC-B8FE-196C047550B2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41008"/>
            <a:stretch/>
          </p:blipFill>
          <p:spPr bwMode="auto">
            <a:xfrm>
              <a:off x="-2033679" y="889419"/>
              <a:ext cx="463503" cy="54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5" name="Picture 10" descr="E:\丫头\png\小人\卡通类素材\ry.png">
              <a:extLst>
                <a:ext uri="{FF2B5EF4-FFF2-40B4-BE49-F238E27FC236}">
                  <a16:creationId xmlns:a16="http://schemas.microsoft.com/office/drawing/2014/main" id="{67504AE2-A34B-4916-8DBD-B0796362189C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8992"/>
            <a:stretch/>
          </p:blipFill>
          <p:spPr bwMode="auto">
            <a:xfrm>
              <a:off x="-1995208" y="1220892"/>
              <a:ext cx="355608" cy="288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46" name="Picture 2" descr="E:\丫头\png\小人\卡通类素材\yunf.png">
            <a:extLst>
              <a:ext uri="{FF2B5EF4-FFF2-40B4-BE49-F238E27FC236}">
                <a16:creationId xmlns:a16="http://schemas.microsoft.com/office/drawing/2014/main" id="{6C95C984-FCAC-49B5-A606-3636632E65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28152" y="99743"/>
            <a:ext cx="1796589" cy="7542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7" name="Picture 46" descr="Logo&#10;&#10;Description automatically generated">
            <a:extLst>
              <a:ext uri="{FF2B5EF4-FFF2-40B4-BE49-F238E27FC236}">
                <a16:creationId xmlns:a16="http://schemas.microsoft.com/office/drawing/2014/main" id="{B3833800-785F-4162-B2DE-389DAFB60E4D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7782" y="1767108"/>
            <a:ext cx="2572989" cy="1005124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E956FAF5-1D80-E249-C72F-9BCC6348473B}"/>
              </a:ext>
            </a:extLst>
          </p:cNvPr>
          <p:cNvSpPr txBox="1"/>
          <p:nvPr/>
        </p:nvSpPr>
        <p:spPr>
          <a:xfrm>
            <a:off x="4087805" y="2572671"/>
            <a:ext cx="448071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800" b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Nghe - viết : Tôi yêu em tôi</a:t>
            </a:r>
            <a:endParaRPr lang="en-US" sz="2800" b="1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981926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0" presetClass="path" presetSubtype="0" repeatCount="indefinite" accel="50000" decel="5000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243 -0.00062 L 0.01875 2.46914E-6 " pathEditMode="relative" rAng="0" ptsTypes="AA">
                                      <p:cBhvr>
                                        <p:cTn id="2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59" y="31"/>
                                    </p:animMotion>
                                  </p:childTnLst>
                                </p:cTn>
                              </p:par>
                              <p:par>
                                <p:cTn id="23" presetID="0" presetClass="path" presetSubtype="0" repeatCount="indefinite" accel="50000" decel="5000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66667E-6 3.20988E-6 L -0.02362 0.00031 " pathEditMode="relative" ptsTypes="AA">
                                      <p:cBhvr>
                                        <p:cTn id="2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41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7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1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1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12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12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12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12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12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12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125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125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1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1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0" presetClass="path" presetSubtype="0" repeatCount="indefinite" accel="50000" decel="5000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66667E-6 3.20988E-6 L -0.02362 0.00031 " pathEditMode="relative" ptsTypes="AA">
                                      <p:cBhvr>
                                        <p:cTn id="79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2000"/>
                            </p:stCondLst>
                            <p:childTnLst>
                              <p:par>
                                <p:cTn id="8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>
            <a:extLst>
              <a:ext uri="{FF2B5EF4-FFF2-40B4-BE49-F238E27FC236}">
                <a16:creationId xmlns:a16="http://schemas.microsoft.com/office/drawing/2014/main" id="{630169D9-3C27-4961-92CA-0AAABB9D3E9F}"/>
              </a:ext>
            </a:extLst>
          </p:cNvPr>
          <p:cNvGrpSpPr/>
          <p:nvPr/>
        </p:nvGrpSpPr>
        <p:grpSpPr>
          <a:xfrm>
            <a:off x="119077" y="1128014"/>
            <a:ext cx="11953847" cy="5621182"/>
            <a:chOff x="0" y="-127203"/>
            <a:chExt cx="8968152" cy="4217188"/>
          </a:xfrm>
        </p:grpSpPr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0E0AF1F5-94FA-4294-8203-0532FED332B0}"/>
                </a:ext>
              </a:extLst>
            </p:cNvPr>
            <p:cNvGrpSpPr/>
            <p:nvPr/>
          </p:nvGrpSpPr>
          <p:grpSpPr>
            <a:xfrm>
              <a:off x="0" y="49488"/>
              <a:ext cx="8968152" cy="4040497"/>
              <a:chOff x="245011" y="24083"/>
              <a:chExt cx="8543569" cy="4040497"/>
            </a:xfrm>
          </p:grpSpPr>
          <p:grpSp>
            <p:nvGrpSpPr>
              <p:cNvPr id="16" name="Group 15">
                <a:extLst>
                  <a:ext uri="{FF2B5EF4-FFF2-40B4-BE49-F238E27FC236}">
                    <a16:creationId xmlns:a16="http://schemas.microsoft.com/office/drawing/2014/main" id="{F6F5B6DF-163B-448F-B804-6CA8B959403F}"/>
                  </a:ext>
                </a:extLst>
              </p:cNvPr>
              <p:cNvGrpSpPr/>
              <p:nvPr/>
            </p:nvGrpSpPr>
            <p:grpSpPr>
              <a:xfrm>
                <a:off x="245011" y="24083"/>
                <a:ext cx="8543569" cy="4040497"/>
                <a:chOff x="253396" y="980319"/>
                <a:chExt cx="8543569" cy="4040497"/>
              </a:xfrm>
            </p:grpSpPr>
            <p:pic>
              <p:nvPicPr>
                <p:cNvPr id="19" name="Picture 2" descr="F:\1-原创素材\1_mm1102\PPT\PPT_014\materaials\pageimg_g16.png">
                  <a:extLst>
                    <a:ext uri="{FF2B5EF4-FFF2-40B4-BE49-F238E27FC236}">
                      <a16:creationId xmlns:a16="http://schemas.microsoft.com/office/drawing/2014/main" id="{46244FA3-6BC0-450D-A122-7C2D5F0103A8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3989" t="19525"/>
                <a:stretch/>
              </p:blipFill>
              <p:spPr bwMode="auto">
                <a:xfrm>
                  <a:off x="253396" y="980319"/>
                  <a:ext cx="8543569" cy="4040497"/>
                </a:xfrm>
                <a:prstGeom prst="rect">
                  <a:avLst/>
                </a:prstGeom>
                <a:noFill/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sp>
              <p:nvSpPr>
                <p:cNvPr id="20" name="Freeform: Shape 19">
                  <a:extLst>
                    <a:ext uri="{FF2B5EF4-FFF2-40B4-BE49-F238E27FC236}">
                      <a16:creationId xmlns:a16="http://schemas.microsoft.com/office/drawing/2014/main" id="{909F12B8-3244-4AAF-9FF3-94D9718B5B6B}"/>
                    </a:ext>
                  </a:extLst>
                </p:cNvPr>
                <p:cNvSpPr/>
                <p:nvPr/>
              </p:nvSpPr>
              <p:spPr>
                <a:xfrm>
                  <a:off x="6754455" y="3350838"/>
                  <a:ext cx="1765750" cy="1384444"/>
                </a:xfrm>
                <a:custGeom>
                  <a:avLst/>
                  <a:gdLst>
                    <a:gd name="connsiteX0" fmla="*/ 1733114 w 1765750"/>
                    <a:gd name="connsiteY0" fmla="*/ 129091 h 1384444"/>
                    <a:gd name="connsiteX1" fmla="*/ 1738557 w 1765750"/>
                    <a:gd name="connsiteY1" fmla="*/ 605341 h 1384444"/>
                    <a:gd name="connsiteX2" fmla="*/ 1705900 w 1765750"/>
                    <a:gd name="connsiteY2" fmla="*/ 1062541 h 1384444"/>
                    <a:gd name="connsiteX3" fmla="*/ 1512678 w 1765750"/>
                    <a:gd name="connsiteY3" fmla="*/ 1277534 h 1384444"/>
                    <a:gd name="connsiteX4" fmla="*/ 1248700 w 1765750"/>
                    <a:gd name="connsiteY4" fmla="*/ 1351013 h 1384444"/>
                    <a:gd name="connsiteX5" fmla="*/ 791500 w 1765750"/>
                    <a:gd name="connsiteY5" fmla="*/ 1367341 h 1384444"/>
                    <a:gd name="connsiteX6" fmla="*/ 209114 w 1765750"/>
                    <a:gd name="connsiteY6" fmla="*/ 1378227 h 1384444"/>
                    <a:gd name="connsiteX7" fmla="*/ 2285 w 1765750"/>
                    <a:gd name="connsiteY7" fmla="*/ 1263927 h 1384444"/>
                    <a:gd name="connsiteX8" fmla="*/ 143800 w 1765750"/>
                    <a:gd name="connsiteY8" fmla="*/ 403956 h 1384444"/>
                    <a:gd name="connsiteX9" fmla="*/ 767007 w 1765750"/>
                    <a:gd name="connsiteY9" fmla="*/ 9348 h 1384444"/>
                    <a:gd name="connsiteX10" fmla="*/ 1333064 w 1765750"/>
                    <a:gd name="connsiteY10" fmla="*/ 126370 h 1384444"/>
                    <a:gd name="connsiteX11" fmla="*/ 1733114 w 1765750"/>
                    <a:gd name="connsiteY11" fmla="*/ 129091 h 138444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1765750" h="1384444">
                      <a:moveTo>
                        <a:pt x="1733114" y="129091"/>
                      </a:moveTo>
                      <a:cubicBezTo>
                        <a:pt x="1800696" y="208919"/>
                        <a:pt x="1743093" y="449766"/>
                        <a:pt x="1738557" y="605341"/>
                      </a:cubicBezTo>
                      <a:cubicBezTo>
                        <a:pt x="1734021" y="760916"/>
                        <a:pt x="1743546" y="950509"/>
                        <a:pt x="1705900" y="1062541"/>
                      </a:cubicBezTo>
                      <a:cubicBezTo>
                        <a:pt x="1668254" y="1174573"/>
                        <a:pt x="1588878" y="1229455"/>
                        <a:pt x="1512678" y="1277534"/>
                      </a:cubicBezTo>
                      <a:cubicBezTo>
                        <a:pt x="1436478" y="1325613"/>
                        <a:pt x="1368896" y="1336045"/>
                        <a:pt x="1248700" y="1351013"/>
                      </a:cubicBezTo>
                      <a:cubicBezTo>
                        <a:pt x="1128504" y="1365981"/>
                        <a:pt x="791500" y="1367341"/>
                        <a:pt x="791500" y="1367341"/>
                      </a:cubicBezTo>
                      <a:cubicBezTo>
                        <a:pt x="618236" y="1371877"/>
                        <a:pt x="340650" y="1395463"/>
                        <a:pt x="209114" y="1378227"/>
                      </a:cubicBezTo>
                      <a:cubicBezTo>
                        <a:pt x="77578" y="1360991"/>
                        <a:pt x="13171" y="1426305"/>
                        <a:pt x="2285" y="1263927"/>
                      </a:cubicBezTo>
                      <a:cubicBezTo>
                        <a:pt x="-8601" y="1101549"/>
                        <a:pt x="16346" y="613053"/>
                        <a:pt x="143800" y="403956"/>
                      </a:cubicBezTo>
                      <a:cubicBezTo>
                        <a:pt x="271254" y="194860"/>
                        <a:pt x="568796" y="55612"/>
                        <a:pt x="767007" y="9348"/>
                      </a:cubicBezTo>
                      <a:cubicBezTo>
                        <a:pt x="965218" y="-36916"/>
                        <a:pt x="1170685" y="102331"/>
                        <a:pt x="1333064" y="126370"/>
                      </a:cubicBezTo>
                      <a:cubicBezTo>
                        <a:pt x="1495443" y="150409"/>
                        <a:pt x="1665532" y="49263"/>
                        <a:pt x="1733114" y="129091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1218804"/>
                  <a:endParaRPr lang="en-US" sz="2399">
                    <a:solidFill>
                      <a:srgbClr val="FFFFFF"/>
                    </a:solidFill>
                    <a:latin typeface="微软雅黑"/>
                  </a:endParaRPr>
                </a:p>
              </p:txBody>
            </p:sp>
          </p:grpSp>
          <p:sp>
            <p:nvSpPr>
              <p:cNvPr id="17" name="Freeform: Shape 16">
                <a:extLst>
                  <a:ext uri="{FF2B5EF4-FFF2-40B4-BE49-F238E27FC236}">
                    <a16:creationId xmlns:a16="http://schemas.microsoft.com/office/drawing/2014/main" id="{12CB1BBE-B7EA-412D-8AC5-6A907E2F11F6}"/>
                  </a:ext>
                </a:extLst>
              </p:cNvPr>
              <p:cNvSpPr/>
              <p:nvPr/>
            </p:nvSpPr>
            <p:spPr>
              <a:xfrm>
                <a:off x="245011" y="207316"/>
                <a:ext cx="1080046" cy="1089522"/>
              </a:xfrm>
              <a:custGeom>
                <a:avLst/>
                <a:gdLst>
                  <a:gd name="connsiteX0" fmla="*/ 1065315 w 1080046"/>
                  <a:gd name="connsiteY0" fmla="*/ 74 h 1089522"/>
                  <a:gd name="connsiteX1" fmla="*/ 480853 w 1080046"/>
                  <a:gd name="connsiteY1" fmla="*/ 160329 h 1089522"/>
                  <a:gd name="connsiteX2" fmla="*/ 122634 w 1080046"/>
                  <a:gd name="connsiteY2" fmla="*/ 527975 h 1089522"/>
                  <a:gd name="connsiteX3" fmla="*/ 86 w 1080046"/>
                  <a:gd name="connsiteY3" fmla="*/ 1037022 h 1089522"/>
                  <a:gd name="connsiteX4" fmla="*/ 103781 w 1080046"/>
                  <a:gd name="connsiteY4" fmla="*/ 1037022 h 1089522"/>
                  <a:gd name="connsiteX5" fmla="*/ 141488 w 1080046"/>
                  <a:gd name="connsiteY5" fmla="*/ 716511 h 1089522"/>
                  <a:gd name="connsiteX6" fmla="*/ 254610 w 1080046"/>
                  <a:gd name="connsiteY6" fmla="*/ 509121 h 1089522"/>
                  <a:gd name="connsiteX7" fmla="*/ 443146 w 1080046"/>
                  <a:gd name="connsiteY7" fmla="*/ 273451 h 1089522"/>
                  <a:gd name="connsiteX8" fmla="*/ 725950 w 1080046"/>
                  <a:gd name="connsiteY8" fmla="*/ 207463 h 1089522"/>
                  <a:gd name="connsiteX9" fmla="*/ 810791 w 1080046"/>
                  <a:gd name="connsiteY9" fmla="*/ 311158 h 1089522"/>
                  <a:gd name="connsiteX10" fmla="*/ 999327 w 1080046"/>
                  <a:gd name="connsiteY10" fmla="*/ 292305 h 1089522"/>
                  <a:gd name="connsiteX11" fmla="*/ 914486 w 1080046"/>
                  <a:gd name="connsiteY11" fmla="*/ 141476 h 1089522"/>
                  <a:gd name="connsiteX12" fmla="*/ 1065315 w 1080046"/>
                  <a:gd name="connsiteY12" fmla="*/ 74 h 10895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1080046" h="1089522">
                    <a:moveTo>
                      <a:pt x="1065315" y="74"/>
                    </a:moveTo>
                    <a:cubicBezTo>
                      <a:pt x="993043" y="3216"/>
                      <a:pt x="637966" y="72346"/>
                      <a:pt x="480853" y="160329"/>
                    </a:cubicBezTo>
                    <a:cubicBezTo>
                      <a:pt x="323739" y="248313"/>
                      <a:pt x="202762" y="381860"/>
                      <a:pt x="122634" y="527975"/>
                    </a:cubicBezTo>
                    <a:cubicBezTo>
                      <a:pt x="42506" y="674090"/>
                      <a:pt x="3228" y="952181"/>
                      <a:pt x="86" y="1037022"/>
                    </a:cubicBezTo>
                    <a:cubicBezTo>
                      <a:pt x="-3056" y="1121863"/>
                      <a:pt x="80214" y="1090440"/>
                      <a:pt x="103781" y="1037022"/>
                    </a:cubicBezTo>
                    <a:cubicBezTo>
                      <a:pt x="127348" y="983604"/>
                      <a:pt x="116350" y="804494"/>
                      <a:pt x="141488" y="716511"/>
                    </a:cubicBezTo>
                    <a:cubicBezTo>
                      <a:pt x="166626" y="628528"/>
                      <a:pt x="204334" y="582964"/>
                      <a:pt x="254610" y="509121"/>
                    </a:cubicBezTo>
                    <a:cubicBezTo>
                      <a:pt x="304886" y="435278"/>
                      <a:pt x="364589" y="323727"/>
                      <a:pt x="443146" y="273451"/>
                    </a:cubicBezTo>
                    <a:cubicBezTo>
                      <a:pt x="521703" y="223175"/>
                      <a:pt x="664676" y="201179"/>
                      <a:pt x="725950" y="207463"/>
                    </a:cubicBezTo>
                    <a:cubicBezTo>
                      <a:pt x="787224" y="213747"/>
                      <a:pt x="765228" y="297018"/>
                      <a:pt x="810791" y="311158"/>
                    </a:cubicBezTo>
                    <a:cubicBezTo>
                      <a:pt x="856354" y="325298"/>
                      <a:pt x="982045" y="320585"/>
                      <a:pt x="999327" y="292305"/>
                    </a:cubicBezTo>
                    <a:cubicBezTo>
                      <a:pt x="1016609" y="264025"/>
                      <a:pt x="908201" y="188610"/>
                      <a:pt x="914486" y="141476"/>
                    </a:cubicBezTo>
                    <a:cubicBezTo>
                      <a:pt x="920770" y="94342"/>
                      <a:pt x="1137587" y="-3068"/>
                      <a:pt x="1065315" y="74"/>
                    </a:cubicBezTo>
                    <a:close/>
                  </a:path>
                </a:pathLst>
              </a:custGeom>
              <a:solidFill>
                <a:srgbClr val="669A9F"/>
              </a:solidFill>
              <a:ln>
                <a:solidFill>
                  <a:srgbClr val="669A9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8804"/>
                <a:endParaRPr lang="en-US" sz="2399">
                  <a:solidFill>
                    <a:srgbClr val="FFFFFF"/>
                  </a:solidFill>
                  <a:latin typeface="微软雅黑"/>
                </a:endParaRPr>
              </a:p>
            </p:txBody>
          </p:sp>
          <p:sp>
            <p:nvSpPr>
              <p:cNvPr id="18" name="Freeform: Shape 17">
                <a:extLst>
                  <a:ext uri="{FF2B5EF4-FFF2-40B4-BE49-F238E27FC236}">
                    <a16:creationId xmlns:a16="http://schemas.microsoft.com/office/drawing/2014/main" id="{445B3BE8-7090-4F9E-8437-D02E7134FDDE}"/>
                  </a:ext>
                </a:extLst>
              </p:cNvPr>
              <p:cNvSpPr/>
              <p:nvPr/>
            </p:nvSpPr>
            <p:spPr>
              <a:xfrm>
                <a:off x="955961" y="498759"/>
                <a:ext cx="419281" cy="266847"/>
              </a:xfrm>
              <a:custGeom>
                <a:avLst/>
                <a:gdLst>
                  <a:gd name="connsiteX0" fmla="*/ 419077 w 419281"/>
                  <a:gd name="connsiteY0" fmla="*/ 23755 h 266847"/>
                  <a:gd name="connsiteX1" fmla="*/ 315949 w 419281"/>
                  <a:gd name="connsiteY1" fmla="*/ 10005 h 266847"/>
                  <a:gd name="connsiteX2" fmla="*/ 109693 w 419281"/>
                  <a:gd name="connsiteY2" fmla="*/ 34068 h 266847"/>
                  <a:gd name="connsiteX3" fmla="*/ 6565 w 419281"/>
                  <a:gd name="connsiteY3" fmla="*/ 144071 h 266847"/>
                  <a:gd name="connsiteX4" fmla="*/ 291886 w 419281"/>
                  <a:gd name="connsiteY4" fmla="*/ 264387 h 266847"/>
                  <a:gd name="connsiteX5" fmla="*/ 419077 w 419281"/>
                  <a:gd name="connsiteY5" fmla="*/ 23755 h 2668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419281" h="266847">
                    <a:moveTo>
                      <a:pt x="419077" y="23755"/>
                    </a:moveTo>
                    <a:cubicBezTo>
                      <a:pt x="423087" y="-18642"/>
                      <a:pt x="367513" y="8286"/>
                      <a:pt x="315949" y="10005"/>
                    </a:cubicBezTo>
                    <a:cubicBezTo>
                      <a:pt x="264385" y="11724"/>
                      <a:pt x="161257" y="11724"/>
                      <a:pt x="109693" y="34068"/>
                    </a:cubicBezTo>
                    <a:cubicBezTo>
                      <a:pt x="58129" y="56412"/>
                      <a:pt x="-23800" y="105685"/>
                      <a:pt x="6565" y="144071"/>
                    </a:cubicBezTo>
                    <a:cubicBezTo>
                      <a:pt x="36930" y="182457"/>
                      <a:pt x="224853" y="283867"/>
                      <a:pt x="291886" y="264387"/>
                    </a:cubicBezTo>
                    <a:cubicBezTo>
                      <a:pt x="358919" y="244907"/>
                      <a:pt x="415067" y="66152"/>
                      <a:pt x="419077" y="23755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8804"/>
                <a:endParaRPr lang="en-US" sz="2399">
                  <a:solidFill>
                    <a:srgbClr val="FFFFFF"/>
                  </a:solidFill>
                  <a:latin typeface="微软雅黑"/>
                </a:endParaRPr>
              </a:p>
            </p:txBody>
          </p:sp>
        </p:grpSp>
        <p:pic>
          <p:nvPicPr>
            <p:cNvPr id="15" name="图片 11">
              <a:extLst>
                <a:ext uri="{FF2B5EF4-FFF2-40B4-BE49-F238E27FC236}">
                  <a16:creationId xmlns:a16="http://schemas.microsoft.com/office/drawing/2014/main" id="{6A62770A-A789-406B-B99E-D7137B381FE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-127203"/>
              <a:ext cx="1102698" cy="1022486"/>
            </a:xfrm>
            <a:prstGeom prst="rect">
              <a:avLst/>
            </a:prstGeom>
          </p:spPr>
        </p:pic>
      </p:grpSp>
      <p:grpSp>
        <p:nvGrpSpPr>
          <p:cNvPr id="10" name="Group 9"/>
          <p:cNvGrpSpPr/>
          <p:nvPr/>
        </p:nvGrpSpPr>
        <p:grpSpPr>
          <a:xfrm>
            <a:off x="2980993" y="269758"/>
            <a:ext cx="6230016" cy="783365"/>
            <a:chOff x="1775939" y="288470"/>
            <a:chExt cx="6231939" cy="783607"/>
          </a:xfrm>
        </p:grpSpPr>
        <p:sp>
          <p:nvSpPr>
            <p:cNvPr id="9" name="îṥḷíďê">
              <a:extLst>
                <a:ext uri="{FF2B5EF4-FFF2-40B4-BE49-F238E27FC236}">
                  <a16:creationId xmlns:a16="http://schemas.microsoft.com/office/drawing/2014/main" id="{0FC02470-C26C-4027-8E2A-220B2FAEF488}"/>
                </a:ext>
              </a:extLst>
            </p:cNvPr>
            <p:cNvSpPr/>
            <p:nvPr/>
          </p:nvSpPr>
          <p:spPr bwMode="auto">
            <a:xfrm>
              <a:off x="1775939" y="343910"/>
              <a:ext cx="6231939" cy="728167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 w="53975" cap="rnd" cmpd="thickThin">
              <a:solidFill>
                <a:srgbClr val="7A4E48"/>
              </a:solidFill>
              <a:prstDash val="sysDash"/>
              <a:round/>
              <a:headEnd/>
              <a:tailEnd/>
            </a:ln>
          </p:spPr>
          <p:txBody>
            <a:bodyPr rot="0" spcFirstLastPara="0" vertOverflow="overflow" horzOverflow="overflow" vert="horz" wrap="square" lIns="91412" tIns="45706" rIns="91412" bIns="4570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algn="ctr" defTabSz="1218804"/>
              <a:endParaRPr lang="en-US" altLang="zh-CN" sz="1400" dirty="0">
                <a:solidFill>
                  <a:srgbClr val="000000"/>
                </a:solidFill>
                <a:latin typeface="微软雅黑"/>
              </a:endParaRPr>
            </a:p>
          </p:txBody>
        </p:sp>
        <p:sp>
          <p:nvSpPr>
            <p:cNvPr id="3" name="Google Shape;5317;p41"/>
            <p:cNvSpPr txBox="1">
              <a:spLocks/>
            </p:cNvSpPr>
            <p:nvPr/>
          </p:nvSpPr>
          <p:spPr>
            <a:xfrm>
              <a:off x="1867464" y="288470"/>
              <a:ext cx="6051341" cy="78360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397" tIns="91397" rIns="91397" bIns="91397" anchor="t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1pPr>
              <a:lvl2pPr marR="0" lvl="1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2pPr>
              <a:lvl3pPr marR="0" lvl="2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3pPr>
              <a:lvl4pPr marR="0" lvl="3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4pPr>
              <a:lvl5pPr marR="0" lvl="4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5pPr>
              <a:lvl6pPr marR="0" lvl="5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6pPr>
              <a:lvl7pPr marR="0" lvl="6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7pPr>
              <a:lvl8pPr marR="0" lvl="7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8pPr>
              <a:lvl9pPr marR="0" lvl="8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9pPr>
            </a:lstStyle>
            <a:p>
              <a:pPr defTabSz="914103">
                <a:buClr>
                  <a:prstClr val="black"/>
                </a:buClr>
              </a:pPr>
              <a:r>
                <a:rPr lang="en-US" sz="3999" dirty="0" err="1">
                  <a:solidFill>
                    <a:srgbClr val="EA4618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Lưu</a:t>
              </a:r>
              <a:r>
                <a:rPr lang="en-US" sz="3999" dirty="0">
                  <a:solidFill>
                    <a:srgbClr val="EA4618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ý </a:t>
              </a:r>
              <a:r>
                <a:rPr lang="en-US" sz="3999" dirty="0" err="1">
                  <a:solidFill>
                    <a:srgbClr val="EA4618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về</a:t>
              </a:r>
              <a:r>
                <a:rPr lang="en-US" sz="3999" dirty="0">
                  <a:solidFill>
                    <a:srgbClr val="EA4618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3999" dirty="0" err="1">
                  <a:solidFill>
                    <a:srgbClr val="EA4618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tư</a:t>
              </a:r>
              <a:r>
                <a:rPr lang="en-US" sz="3999" dirty="0">
                  <a:solidFill>
                    <a:srgbClr val="EA4618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3999" dirty="0" err="1">
                  <a:solidFill>
                    <a:srgbClr val="EA4618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thế</a:t>
              </a:r>
              <a:r>
                <a:rPr lang="en-US" sz="3999" dirty="0">
                  <a:solidFill>
                    <a:srgbClr val="EA4618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3999" dirty="0" err="1">
                  <a:solidFill>
                    <a:srgbClr val="EA4618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ngồi</a:t>
              </a:r>
              <a:r>
                <a:rPr lang="en-US" sz="3999" dirty="0">
                  <a:solidFill>
                    <a:srgbClr val="EA4618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3999" dirty="0" err="1">
                  <a:solidFill>
                    <a:srgbClr val="EA4618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viết</a:t>
              </a:r>
              <a:endParaRPr lang="en-US" sz="3999" dirty="0">
                <a:solidFill>
                  <a:srgbClr val="EA4618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pic>
        <p:nvPicPr>
          <p:cNvPr id="12" name="图片 27">
            <a:extLst>
              <a:ext uri="{FF2B5EF4-FFF2-40B4-BE49-F238E27FC236}">
                <a16:creationId xmlns:a16="http://schemas.microsoft.com/office/drawing/2014/main" id="{1348DD63-2DA1-4C5C-8F51-4E55938A2EE4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564"/>
          <a:stretch/>
        </p:blipFill>
        <p:spPr>
          <a:xfrm rot="16200000" flipH="1" flipV="1">
            <a:off x="618764" y="-411977"/>
            <a:ext cx="803955" cy="1630029"/>
          </a:xfrm>
          <a:prstGeom prst="rect">
            <a:avLst/>
          </a:prstGeom>
        </p:spPr>
      </p:pic>
      <p:grpSp>
        <p:nvGrpSpPr>
          <p:cNvPr id="26" name="Group 25"/>
          <p:cNvGrpSpPr/>
          <p:nvPr/>
        </p:nvGrpSpPr>
        <p:grpSpPr>
          <a:xfrm>
            <a:off x="1540432" y="2300730"/>
            <a:ext cx="9307159" cy="3683843"/>
            <a:chOff x="1335115" y="2009400"/>
            <a:chExt cx="9310032" cy="3684980"/>
          </a:xfrm>
        </p:grpSpPr>
        <p:sp>
          <p:nvSpPr>
            <p:cNvPr id="29" name="TextBox 28"/>
            <p:cNvSpPr txBox="1"/>
            <p:nvPr/>
          </p:nvSpPr>
          <p:spPr>
            <a:xfrm>
              <a:off x="1356338" y="2009400"/>
              <a:ext cx="4682597" cy="1191900"/>
            </a:xfrm>
            <a:prstGeom prst="roundRect">
              <a:avLst/>
            </a:prstGeom>
            <a:solidFill>
              <a:srgbClr val="76D9CA">
                <a:lumMod val="20000"/>
                <a:lumOff val="80000"/>
              </a:srgbClr>
            </a:solidFill>
          </p:spPr>
          <p:txBody>
            <a:bodyPr wrap="square" rtlCol="0">
              <a:spAutoFit/>
            </a:bodyPr>
            <a:lstStyle/>
            <a:p>
              <a:pPr defTabSz="914103">
                <a:defRPr/>
              </a:pPr>
              <a:r>
                <a:rPr lang="en-US" sz="3199" kern="0" dirty="0">
                  <a:solidFill>
                    <a:srgbClr val="002060"/>
                  </a:solidFill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</a:rPr>
                <a:t>1 </a:t>
              </a:r>
              <a:r>
                <a:rPr lang="en-US" sz="3199" kern="0" dirty="0" err="1">
                  <a:solidFill>
                    <a:srgbClr val="002060"/>
                  </a:solidFill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</a:rPr>
                <a:t>tay</a:t>
              </a:r>
              <a:r>
                <a:rPr lang="en-US" sz="3199" kern="0" dirty="0">
                  <a:solidFill>
                    <a:srgbClr val="002060"/>
                  </a:solidFill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</a:rPr>
                <a:t> </a:t>
              </a:r>
              <a:r>
                <a:rPr lang="en-US" sz="3199" kern="0" dirty="0" err="1">
                  <a:solidFill>
                    <a:srgbClr val="002060"/>
                  </a:solidFill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</a:rPr>
                <a:t>cầm</a:t>
              </a:r>
              <a:r>
                <a:rPr lang="en-US" sz="3199" kern="0" dirty="0">
                  <a:solidFill>
                    <a:srgbClr val="002060"/>
                  </a:solidFill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</a:rPr>
                <a:t> </a:t>
              </a:r>
              <a:r>
                <a:rPr lang="en-US" sz="3199" kern="0" dirty="0" err="1">
                  <a:solidFill>
                    <a:srgbClr val="002060"/>
                  </a:solidFill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</a:rPr>
                <a:t>viết</a:t>
              </a:r>
              <a:endParaRPr lang="en-US" sz="3199" kern="0" dirty="0">
                <a:solidFill>
                  <a:srgbClr val="002060"/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endParaRPr>
            </a:p>
            <a:p>
              <a:pPr defTabSz="914103">
                <a:defRPr/>
              </a:pPr>
              <a:r>
                <a:rPr lang="en-US" sz="3199" kern="0" dirty="0">
                  <a:solidFill>
                    <a:srgbClr val="002060"/>
                  </a:solidFill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</a:rPr>
                <a:t>1 </a:t>
              </a:r>
              <a:r>
                <a:rPr lang="en-US" sz="3199" kern="0" dirty="0" err="1">
                  <a:solidFill>
                    <a:srgbClr val="002060"/>
                  </a:solidFill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</a:rPr>
                <a:t>tay</a:t>
              </a:r>
              <a:r>
                <a:rPr lang="en-US" sz="3199" kern="0" dirty="0">
                  <a:solidFill>
                    <a:srgbClr val="002060"/>
                  </a:solidFill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</a:rPr>
                <a:t> </a:t>
              </a:r>
              <a:r>
                <a:rPr lang="en-US" sz="3199" kern="0" dirty="0" err="1">
                  <a:solidFill>
                    <a:srgbClr val="002060"/>
                  </a:solidFill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</a:rPr>
                <a:t>giữ</a:t>
              </a:r>
              <a:r>
                <a:rPr lang="en-US" sz="3199" kern="0" dirty="0">
                  <a:solidFill>
                    <a:srgbClr val="002060"/>
                  </a:solidFill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</a:rPr>
                <a:t> </a:t>
              </a:r>
              <a:r>
                <a:rPr lang="en-US" sz="3199" kern="0" dirty="0" err="1">
                  <a:solidFill>
                    <a:srgbClr val="002060"/>
                  </a:solidFill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</a:rPr>
                <a:t>trang</a:t>
              </a:r>
              <a:r>
                <a:rPr lang="en-US" sz="3199" kern="0" dirty="0">
                  <a:solidFill>
                    <a:srgbClr val="002060"/>
                  </a:solidFill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</a:rPr>
                <a:t> </a:t>
              </a:r>
              <a:r>
                <a:rPr lang="en-US" sz="3199" kern="0" dirty="0" err="1">
                  <a:solidFill>
                    <a:srgbClr val="002060"/>
                  </a:solidFill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</a:rPr>
                <a:t>vở</a:t>
              </a:r>
              <a:endParaRPr lang="en-US" sz="3199" kern="0" dirty="0">
                <a:solidFill>
                  <a:srgbClr val="002060"/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endParaRPr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1335115" y="3263381"/>
              <a:ext cx="4703820" cy="1191900"/>
            </a:xfrm>
            <a:prstGeom prst="roundRect">
              <a:avLst/>
            </a:prstGeom>
            <a:solidFill>
              <a:srgbClr val="FC8E60">
                <a:lumMod val="20000"/>
                <a:lumOff val="80000"/>
              </a:srgbClr>
            </a:solidFill>
          </p:spPr>
          <p:txBody>
            <a:bodyPr wrap="square" rtlCol="0">
              <a:spAutoFit/>
            </a:bodyPr>
            <a:lstStyle/>
            <a:p>
              <a:pPr defTabSz="914103">
                <a:defRPr/>
              </a:pPr>
              <a:r>
                <a:rPr lang="vi-VN" sz="3199" kern="0" dirty="0">
                  <a:solidFill>
                    <a:srgbClr val="002060"/>
                  </a:solidFill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</a:rPr>
                <a:t>Thẳng lưng</a:t>
              </a:r>
            </a:p>
            <a:p>
              <a:pPr defTabSz="914103">
                <a:defRPr/>
              </a:pPr>
              <a:r>
                <a:rPr lang="vi-VN" sz="3199" kern="0" dirty="0">
                  <a:solidFill>
                    <a:srgbClr val="002060"/>
                  </a:solidFill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</a:rPr>
                <a:t>Chân đặt đúng vị trí</a:t>
              </a:r>
            </a:p>
          </p:txBody>
        </p:sp>
        <p:sp>
          <p:nvSpPr>
            <p:cNvPr id="31" name="Rounded Rectangle 30"/>
            <p:cNvSpPr/>
            <p:nvPr/>
          </p:nvSpPr>
          <p:spPr>
            <a:xfrm>
              <a:off x="1335115" y="4517363"/>
              <a:ext cx="4703820" cy="1177017"/>
            </a:xfrm>
            <a:prstGeom prst="roundRect">
              <a:avLst/>
            </a:prstGeom>
            <a:solidFill>
              <a:srgbClr val="FFCF06">
                <a:lumMod val="20000"/>
                <a:lumOff val="80000"/>
              </a:srgb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defTabSz="914081">
                <a:defRPr/>
              </a:pPr>
              <a:r>
                <a:rPr lang="en-US" sz="3199" kern="0" dirty="0" err="1">
                  <a:solidFill>
                    <a:srgbClr val="002060"/>
                  </a:solidFill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</a:rPr>
                <a:t>Khoảng</a:t>
              </a:r>
              <a:r>
                <a:rPr lang="en-US" sz="3199" kern="0" dirty="0">
                  <a:solidFill>
                    <a:srgbClr val="002060"/>
                  </a:solidFill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</a:rPr>
                <a:t> </a:t>
              </a:r>
              <a:r>
                <a:rPr lang="en-US" sz="3199" kern="0" dirty="0" err="1">
                  <a:solidFill>
                    <a:srgbClr val="002060"/>
                  </a:solidFill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</a:rPr>
                <a:t>cách</a:t>
              </a:r>
              <a:r>
                <a:rPr lang="en-US" sz="3199" kern="0" dirty="0">
                  <a:solidFill>
                    <a:srgbClr val="002060"/>
                  </a:solidFill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</a:rPr>
                <a:t> </a:t>
              </a:r>
              <a:r>
                <a:rPr lang="en-US" sz="3199" kern="0" dirty="0" err="1">
                  <a:solidFill>
                    <a:srgbClr val="002060"/>
                  </a:solidFill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</a:rPr>
                <a:t>từ</a:t>
              </a:r>
              <a:r>
                <a:rPr lang="en-US" sz="3199" kern="0" dirty="0">
                  <a:solidFill>
                    <a:srgbClr val="002060"/>
                  </a:solidFill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</a:rPr>
                <a:t> </a:t>
              </a:r>
              <a:r>
                <a:rPr lang="en-US" sz="3199" kern="0" dirty="0" err="1">
                  <a:solidFill>
                    <a:srgbClr val="002060"/>
                  </a:solidFill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</a:rPr>
                <a:t>mắt</a:t>
              </a:r>
              <a:r>
                <a:rPr lang="en-US" sz="3199" kern="0" dirty="0">
                  <a:solidFill>
                    <a:srgbClr val="002060"/>
                  </a:solidFill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</a:rPr>
                <a:t> </a:t>
              </a:r>
              <a:r>
                <a:rPr lang="en-US" sz="3199" kern="0" dirty="0" err="1">
                  <a:solidFill>
                    <a:srgbClr val="002060"/>
                  </a:solidFill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</a:rPr>
                <a:t>đến</a:t>
              </a:r>
              <a:r>
                <a:rPr lang="en-US" sz="3199" kern="0" dirty="0">
                  <a:solidFill>
                    <a:srgbClr val="002060"/>
                  </a:solidFill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</a:rPr>
                <a:t> </a:t>
              </a:r>
              <a:r>
                <a:rPr lang="en-US" sz="3199" kern="0" dirty="0" err="1">
                  <a:solidFill>
                    <a:srgbClr val="002060"/>
                  </a:solidFill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</a:rPr>
                <a:t>vở</a:t>
              </a:r>
              <a:r>
                <a:rPr lang="en-US" sz="3199" kern="0" dirty="0">
                  <a:solidFill>
                    <a:srgbClr val="002060"/>
                  </a:solidFill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</a:rPr>
                <a:t> 25 – 30cm</a:t>
              </a:r>
            </a:p>
          </p:txBody>
        </p:sp>
        <p:pic>
          <p:nvPicPr>
            <p:cNvPr id="32" name="Picture 2" descr="https://khotunhua.com/upload/tiny/day-tre-ngoi-dung-tu-the.jpg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3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21178" y="2262489"/>
              <a:ext cx="3623969" cy="3431891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3" name="Rectangle 32"/>
            <p:cNvSpPr/>
            <p:nvPr/>
          </p:nvSpPr>
          <p:spPr>
            <a:xfrm>
              <a:off x="6442736" y="3585705"/>
              <a:ext cx="972000" cy="523381"/>
            </a:xfrm>
            <a:prstGeom prst="rect">
              <a:avLst/>
            </a:prstGeom>
            <a:solidFill>
              <a:srgbClr val="FFFFFF"/>
            </a:solidFill>
          </p:spPr>
          <p:txBody>
            <a:bodyPr wrap="square">
              <a:spAutoFit/>
            </a:bodyPr>
            <a:lstStyle/>
            <a:p>
              <a:pPr algn="ctr" defTabSz="914103">
                <a:buClr>
                  <a:srgbClr val="000000"/>
                </a:buClr>
                <a:defRPr/>
              </a:pPr>
              <a:r>
                <a:rPr lang="en-US" sz="1400" b="1" kern="0" dirty="0" err="1">
                  <a:solidFill>
                    <a:srgbClr val="002060"/>
                  </a:solidFill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  <a:sym typeface="Arial"/>
                </a:rPr>
                <a:t>Giữ</a:t>
              </a:r>
              <a:r>
                <a:rPr lang="en-US" sz="1400" b="1" kern="0" dirty="0">
                  <a:solidFill>
                    <a:srgbClr val="002060"/>
                  </a:solidFill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  <a:sym typeface="Arial"/>
                </a:rPr>
                <a:t> </a:t>
              </a:r>
              <a:r>
                <a:rPr lang="en-US" sz="1400" b="1" kern="0" dirty="0" err="1">
                  <a:solidFill>
                    <a:srgbClr val="002060"/>
                  </a:solidFill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  <a:sym typeface="Arial"/>
                </a:rPr>
                <a:t>bằng</a:t>
              </a:r>
              <a:r>
                <a:rPr lang="en-US" sz="1400" b="1" kern="0" dirty="0">
                  <a:solidFill>
                    <a:srgbClr val="002060"/>
                  </a:solidFill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  <a:sym typeface="Arial"/>
                </a:rPr>
                <a:t> </a:t>
              </a:r>
              <a:r>
                <a:rPr lang="en-US" sz="1400" b="1" kern="0" dirty="0" err="1">
                  <a:solidFill>
                    <a:srgbClr val="002060"/>
                  </a:solidFill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  <a:sym typeface="Arial"/>
                </a:rPr>
                <a:t>tay</a:t>
              </a:r>
              <a:r>
                <a:rPr lang="en-US" sz="1400" b="1" kern="0" dirty="0">
                  <a:solidFill>
                    <a:srgbClr val="002060"/>
                  </a:solidFill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  <a:sym typeface="Arial"/>
                </a:rPr>
                <a:t> </a:t>
              </a:r>
              <a:r>
                <a:rPr lang="en-US" sz="1400" b="1" kern="0" dirty="0" err="1">
                  <a:solidFill>
                    <a:srgbClr val="002060"/>
                  </a:solidFill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  <a:sym typeface="Arial"/>
                </a:rPr>
                <a:t>trái</a:t>
              </a:r>
              <a:endParaRPr lang="en-US" sz="1000" kern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34" name="Rectangle 33"/>
            <p:cNvSpPr/>
            <p:nvPr/>
          </p:nvSpPr>
          <p:spPr>
            <a:xfrm>
              <a:off x="8691514" y="3128316"/>
              <a:ext cx="972000" cy="523381"/>
            </a:xfrm>
            <a:prstGeom prst="rect">
              <a:avLst/>
            </a:prstGeom>
            <a:solidFill>
              <a:srgbClr val="FFFFFF"/>
            </a:solidFill>
          </p:spPr>
          <p:txBody>
            <a:bodyPr wrap="square">
              <a:spAutoFit/>
            </a:bodyPr>
            <a:lstStyle/>
            <a:p>
              <a:pPr defTabSz="914103">
                <a:buClr>
                  <a:srgbClr val="000000"/>
                </a:buClr>
                <a:defRPr/>
              </a:pPr>
              <a:r>
                <a:rPr lang="en-US" sz="1400" b="1" kern="0" dirty="0" err="1">
                  <a:solidFill>
                    <a:srgbClr val="002060"/>
                  </a:solidFill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  <a:sym typeface="Arial"/>
                </a:rPr>
                <a:t>Viết</a:t>
              </a:r>
              <a:r>
                <a:rPr lang="en-US" sz="1400" b="1" kern="0" dirty="0">
                  <a:solidFill>
                    <a:srgbClr val="002060"/>
                  </a:solidFill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  <a:sym typeface="Arial"/>
                </a:rPr>
                <a:t> </a:t>
              </a:r>
              <a:r>
                <a:rPr lang="en-US" sz="1400" b="1" kern="0" dirty="0" err="1">
                  <a:solidFill>
                    <a:srgbClr val="002060"/>
                  </a:solidFill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  <a:sym typeface="Arial"/>
                </a:rPr>
                <a:t>bằng</a:t>
              </a:r>
              <a:r>
                <a:rPr lang="en-US" sz="1400" b="1" kern="0" dirty="0">
                  <a:solidFill>
                    <a:srgbClr val="002060"/>
                  </a:solidFill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  <a:sym typeface="Arial"/>
                </a:rPr>
                <a:t> </a:t>
              </a:r>
              <a:r>
                <a:rPr lang="en-US" sz="1400" b="1" kern="0" dirty="0" err="1">
                  <a:solidFill>
                    <a:srgbClr val="002060"/>
                  </a:solidFill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  <a:sym typeface="Arial"/>
                </a:rPr>
                <a:t>tay</a:t>
              </a:r>
              <a:r>
                <a:rPr lang="en-US" sz="1400" b="1" kern="0" dirty="0">
                  <a:solidFill>
                    <a:srgbClr val="002060"/>
                  </a:solidFill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  <a:sym typeface="Arial"/>
                </a:rPr>
                <a:t> </a:t>
              </a:r>
              <a:r>
                <a:rPr lang="en-US" sz="1400" b="1" kern="0" dirty="0" err="1">
                  <a:solidFill>
                    <a:srgbClr val="002060"/>
                  </a:solidFill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  <a:sym typeface="Arial"/>
                </a:rPr>
                <a:t>phải</a:t>
              </a:r>
              <a:endParaRPr lang="en-US" sz="1000" kern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0377040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oup 19">
            <a:extLst>
              <a:ext uri="{FF2B5EF4-FFF2-40B4-BE49-F238E27FC236}">
                <a16:creationId xmlns:a16="http://schemas.microsoft.com/office/drawing/2014/main" id="{C0C8A069-F50D-4A3E-A754-7ED26F65E250}"/>
              </a:ext>
            </a:extLst>
          </p:cNvPr>
          <p:cNvGrpSpPr/>
          <p:nvPr/>
        </p:nvGrpSpPr>
        <p:grpSpPr>
          <a:xfrm>
            <a:off x="119077" y="1128014"/>
            <a:ext cx="11953847" cy="5621182"/>
            <a:chOff x="0" y="-127203"/>
            <a:chExt cx="8968152" cy="4217188"/>
          </a:xfrm>
        </p:grpSpPr>
        <p:grpSp>
          <p:nvGrpSpPr>
            <p:cNvPr id="22" name="Group 21">
              <a:extLst>
                <a:ext uri="{FF2B5EF4-FFF2-40B4-BE49-F238E27FC236}">
                  <a16:creationId xmlns:a16="http://schemas.microsoft.com/office/drawing/2014/main" id="{7BE41106-320E-4D38-A7DD-ACB92A152699}"/>
                </a:ext>
              </a:extLst>
            </p:cNvPr>
            <p:cNvGrpSpPr/>
            <p:nvPr/>
          </p:nvGrpSpPr>
          <p:grpSpPr>
            <a:xfrm>
              <a:off x="0" y="49488"/>
              <a:ext cx="8968152" cy="4040497"/>
              <a:chOff x="245011" y="24083"/>
              <a:chExt cx="8543569" cy="4040497"/>
            </a:xfrm>
          </p:grpSpPr>
          <p:grpSp>
            <p:nvGrpSpPr>
              <p:cNvPr id="26" name="Group 25">
                <a:extLst>
                  <a:ext uri="{FF2B5EF4-FFF2-40B4-BE49-F238E27FC236}">
                    <a16:creationId xmlns:a16="http://schemas.microsoft.com/office/drawing/2014/main" id="{49D27D79-6BB6-482F-A0E1-9C46F621FE09}"/>
                  </a:ext>
                </a:extLst>
              </p:cNvPr>
              <p:cNvGrpSpPr/>
              <p:nvPr/>
            </p:nvGrpSpPr>
            <p:grpSpPr>
              <a:xfrm>
                <a:off x="245011" y="24083"/>
                <a:ext cx="8543569" cy="4040497"/>
                <a:chOff x="253396" y="980319"/>
                <a:chExt cx="8543569" cy="4040497"/>
              </a:xfrm>
            </p:grpSpPr>
            <p:pic>
              <p:nvPicPr>
                <p:cNvPr id="29" name="Picture 2" descr="F:\1-原创素材\1_mm1102\PPT\PPT_014\materaials\pageimg_g16.png">
                  <a:extLst>
                    <a:ext uri="{FF2B5EF4-FFF2-40B4-BE49-F238E27FC236}">
                      <a16:creationId xmlns:a16="http://schemas.microsoft.com/office/drawing/2014/main" id="{F3BD1769-FE14-4E45-A0F7-DBBD0E91E56F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3989" t="19525"/>
                <a:stretch/>
              </p:blipFill>
              <p:spPr bwMode="auto">
                <a:xfrm>
                  <a:off x="253396" y="980319"/>
                  <a:ext cx="8543569" cy="4040497"/>
                </a:xfrm>
                <a:prstGeom prst="rect">
                  <a:avLst/>
                </a:prstGeom>
                <a:noFill/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sp>
              <p:nvSpPr>
                <p:cNvPr id="30" name="Freeform: Shape 29">
                  <a:extLst>
                    <a:ext uri="{FF2B5EF4-FFF2-40B4-BE49-F238E27FC236}">
                      <a16:creationId xmlns:a16="http://schemas.microsoft.com/office/drawing/2014/main" id="{F56254F5-FFA4-4F03-89B0-D8E704367416}"/>
                    </a:ext>
                  </a:extLst>
                </p:cNvPr>
                <p:cNvSpPr/>
                <p:nvPr/>
              </p:nvSpPr>
              <p:spPr>
                <a:xfrm>
                  <a:off x="6754455" y="3350838"/>
                  <a:ext cx="1765750" cy="1384444"/>
                </a:xfrm>
                <a:custGeom>
                  <a:avLst/>
                  <a:gdLst>
                    <a:gd name="connsiteX0" fmla="*/ 1733114 w 1765750"/>
                    <a:gd name="connsiteY0" fmla="*/ 129091 h 1384444"/>
                    <a:gd name="connsiteX1" fmla="*/ 1738557 w 1765750"/>
                    <a:gd name="connsiteY1" fmla="*/ 605341 h 1384444"/>
                    <a:gd name="connsiteX2" fmla="*/ 1705900 w 1765750"/>
                    <a:gd name="connsiteY2" fmla="*/ 1062541 h 1384444"/>
                    <a:gd name="connsiteX3" fmla="*/ 1512678 w 1765750"/>
                    <a:gd name="connsiteY3" fmla="*/ 1277534 h 1384444"/>
                    <a:gd name="connsiteX4" fmla="*/ 1248700 w 1765750"/>
                    <a:gd name="connsiteY4" fmla="*/ 1351013 h 1384444"/>
                    <a:gd name="connsiteX5" fmla="*/ 791500 w 1765750"/>
                    <a:gd name="connsiteY5" fmla="*/ 1367341 h 1384444"/>
                    <a:gd name="connsiteX6" fmla="*/ 209114 w 1765750"/>
                    <a:gd name="connsiteY6" fmla="*/ 1378227 h 1384444"/>
                    <a:gd name="connsiteX7" fmla="*/ 2285 w 1765750"/>
                    <a:gd name="connsiteY7" fmla="*/ 1263927 h 1384444"/>
                    <a:gd name="connsiteX8" fmla="*/ 143800 w 1765750"/>
                    <a:gd name="connsiteY8" fmla="*/ 403956 h 1384444"/>
                    <a:gd name="connsiteX9" fmla="*/ 767007 w 1765750"/>
                    <a:gd name="connsiteY9" fmla="*/ 9348 h 1384444"/>
                    <a:gd name="connsiteX10" fmla="*/ 1333064 w 1765750"/>
                    <a:gd name="connsiteY10" fmla="*/ 126370 h 1384444"/>
                    <a:gd name="connsiteX11" fmla="*/ 1733114 w 1765750"/>
                    <a:gd name="connsiteY11" fmla="*/ 129091 h 138444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1765750" h="1384444">
                      <a:moveTo>
                        <a:pt x="1733114" y="129091"/>
                      </a:moveTo>
                      <a:cubicBezTo>
                        <a:pt x="1800696" y="208919"/>
                        <a:pt x="1743093" y="449766"/>
                        <a:pt x="1738557" y="605341"/>
                      </a:cubicBezTo>
                      <a:cubicBezTo>
                        <a:pt x="1734021" y="760916"/>
                        <a:pt x="1743546" y="950509"/>
                        <a:pt x="1705900" y="1062541"/>
                      </a:cubicBezTo>
                      <a:cubicBezTo>
                        <a:pt x="1668254" y="1174573"/>
                        <a:pt x="1588878" y="1229455"/>
                        <a:pt x="1512678" y="1277534"/>
                      </a:cubicBezTo>
                      <a:cubicBezTo>
                        <a:pt x="1436478" y="1325613"/>
                        <a:pt x="1368896" y="1336045"/>
                        <a:pt x="1248700" y="1351013"/>
                      </a:cubicBezTo>
                      <a:cubicBezTo>
                        <a:pt x="1128504" y="1365981"/>
                        <a:pt x="791500" y="1367341"/>
                        <a:pt x="791500" y="1367341"/>
                      </a:cubicBezTo>
                      <a:cubicBezTo>
                        <a:pt x="618236" y="1371877"/>
                        <a:pt x="340650" y="1395463"/>
                        <a:pt x="209114" y="1378227"/>
                      </a:cubicBezTo>
                      <a:cubicBezTo>
                        <a:pt x="77578" y="1360991"/>
                        <a:pt x="13171" y="1426305"/>
                        <a:pt x="2285" y="1263927"/>
                      </a:cubicBezTo>
                      <a:cubicBezTo>
                        <a:pt x="-8601" y="1101549"/>
                        <a:pt x="16346" y="613053"/>
                        <a:pt x="143800" y="403956"/>
                      </a:cubicBezTo>
                      <a:cubicBezTo>
                        <a:pt x="271254" y="194860"/>
                        <a:pt x="568796" y="55612"/>
                        <a:pt x="767007" y="9348"/>
                      </a:cubicBezTo>
                      <a:cubicBezTo>
                        <a:pt x="965218" y="-36916"/>
                        <a:pt x="1170685" y="102331"/>
                        <a:pt x="1333064" y="126370"/>
                      </a:cubicBezTo>
                      <a:cubicBezTo>
                        <a:pt x="1495443" y="150409"/>
                        <a:pt x="1665532" y="49263"/>
                        <a:pt x="1733114" y="129091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1218804"/>
                  <a:endParaRPr lang="en-US" sz="2399">
                    <a:solidFill>
                      <a:srgbClr val="FFFFFF"/>
                    </a:solidFill>
                    <a:latin typeface="微软雅黑"/>
                  </a:endParaRPr>
                </a:p>
              </p:txBody>
            </p:sp>
          </p:grpSp>
          <p:sp>
            <p:nvSpPr>
              <p:cNvPr id="27" name="Freeform: Shape 26">
                <a:extLst>
                  <a:ext uri="{FF2B5EF4-FFF2-40B4-BE49-F238E27FC236}">
                    <a16:creationId xmlns:a16="http://schemas.microsoft.com/office/drawing/2014/main" id="{C37B108B-DA33-4690-8657-03D4108AAA43}"/>
                  </a:ext>
                </a:extLst>
              </p:cNvPr>
              <p:cNvSpPr/>
              <p:nvPr/>
            </p:nvSpPr>
            <p:spPr>
              <a:xfrm>
                <a:off x="245011" y="207316"/>
                <a:ext cx="1080046" cy="1089522"/>
              </a:xfrm>
              <a:custGeom>
                <a:avLst/>
                <a:gdLst>
                  <a:gd name="connsiteX0" fmla="*/ 1065315 w 1080046"/>
                  <a:gd name="connsiteY0" fmla="*/ 74 h 1089522"/>
                  <a:gd name="connsiteX1" fmla="*/ 480853 w 1080046"/>
                  <a:gd name="connsiteY1" fmla="*/ 160329 h 1089522"/>
                  <a:gd name="connsiteX2" fmla="*/ 122634 w 1080046"/>
                  <a:gd name="connsiteY2" fmla="*/ 527975 h 1089522"/>
                  <a:gd name="connsiteX3" fmla="*/ 86 w 1080046"/>
                  <a:gd name="connsiteY3" fmla="*/ 1037022 h 1089522"/>
                  <a:gd name="connsiteX4" fmla="*/ 103781 w 1080046"/>
                  <a:gd name="connsiteY4" fmla="*/ 1037022 h 1089522"/>
                  <a:gd name="connsiteX5" fmla="*/ 141488 w 1080046"/>
                  <a:gd name="connsiteY5" fmla="*/ 716511 h 1089522"/>
                  <a:gd name="connsiteX6" fmla="*/ 254610 w 1080046"/>
                  <a:gd name="connsiteY6" fmla="*/ 509121 h 1089522"/>
                  <a:gd name="connsiteX7" fmla="*/ 443146 w 1080046"/>
                  <a:gd name="connsiteY7" fmla="*/ 273451 h 1089522"/>
                  <a:gd name="connsiteX8" fmla="*/ 725950 w 1080046"/>
                  <a:gd name="connsiteY8" fmla="*/ 207463 h 1089522"/>
                  <a:gd name="connsiteX9" fmla="*/ 810791 w 1080046"/>
                  <a:gd name="connsiteY9" fmla="*/ 311158 h 1089522"/>
                  <a:gd name="connsiteX10" fmla="*/ 999327 w 1080046"/>
                  <a:gd name="connsiteY10" fmla="*/ 292305 h 1089522"/>
                  <a:gd name="connsiteX11" fmla="*/ 914486 w 1080046"/>
                  <a:gd name="connsiteY11" fmla="*/ 141476 h 1089522"/>
                  <a:gd name="connsiteX12" fmla="*/ 1065315 w 1080046"/>
                  <a:gd name="connsiteY12" fmla="*/ 74 h 10895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1080046" h="1089522">
                    <a:moveTo>
                      <a:pt x="1065315" y="74"/>
                    </a:moveTo>
                    <a:cubicBezTo>
                      <a:pt x="993043" y="3216"/>
                      <a:pt x="637966" y="72346"/>
                      <a:pt x="480853" y="160329"/>
                    </a:cubicBezTo>
                    <a:cubicBezTo>
                      <a:pt x="323739" y="248313"/>
                      <a:pt x="202762" y="381860"/>
                      <a:pt x="122634" y="527975"/>
                    </a:cubicBezTo>
                    <a:cubicBezTo>
                      <a:pt x="42506" y="674090"/>
                      <a:pt x="3228" y="952181"/>
                      <a:pt x="86" y="1037022"/>
                    </a:cubicBezTo>
                    <a:cubicBezTo>
                      <a:pt x="-3056" y="1121863"/>
                      <a:pt x="80214" y="1090440"/>
                      <a:pt x="103781" y="1037022"/>
                    </a:cubicBezTo>
                    <a:cubicBezTo>
                      <a:pt x="127348" y="983604"/>
                      <a:pt x="116350" y="804494"/>
                      <a:pt x="141488" y="716511"/>
                    </a:cubicBezTo>
                    <a:cubicBezTo>
                      <a:pt x="166626" y="628528"/>
                      <a:pt x="204334" y="582964"/>
                      <a:pt x="254610" y="509121"/>
                    </a:cubicBezTo>
                    <a:cubicBezTo>
                      <a:pt x="304886" y="435278"/>
                      <a:pt x="364589" y="323727"/>
                      <a:pt x="443146" y="273451"/>
                    </a:cubicBezTo>
                    <a:cubicBezTo>
                      <a:pt x="521703" y="223175"/>
                      <a:pt x="664676" y="201179"/>
                      <a:pt x="725950" y="207463"/>
                    </a:cubicBezTo>
                    <a:cubicBezTo>
                      <a:pt x="787224" y="213747"/>
                      <a:pt x="765228" y="297018"/>
                      <a:pt x="810791" y="311158"/>
                    </a:cubicBezTo>
                    <a:cubicBezTo>
                      <a:pt x="856354" y="325298"/>
                      <a:pt x="982045" y="320585"/>
                      <a:pt x="999327" y="292305"/>
                    </a:cubicBezTo>
                    <a:cubicBezTo>
                      <a:pt x="1016609" y="264025"/>
                      <a:pt x="908201" y="188610"/>
                      <a:pt x="914486" y="141476"/>
                    </a:cubicBezTo>
                    <a:cubicBezTo>
                      <a:pt x="920770" y="94342"/>
                      <a:pt x="1137587" y="-3068"/>
                      <a:pt x="1065315" y="74"/>
                    </a:cubicBezTo>
                    <a:close/>
                  </a:path>
                </a:pathLst>
              </a:custGeom>
              <a:solidFill>
                <a:srgbClr val="669A9F"/>
              </a:solidFill>
              <a:ln>
                <a:solidFill>
                  <a:srgbClr val="669A9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8804"/>
                <a:endParaRPr lang="en-US" sz="2399">
                  <a:solidFill>
                    <a:srgbClr val="FFFFFF"/>
                  </a:solidFill>
                  <a:latin typeface="微软雅黑"/>
                </a:endParaRPr>
              </a:p>
            </p:txBody>
          </p:sp>
          <p:sp>
            <p:nvSpPr>
              <p:cNvPr id="28" name="Freeform: Shape 27">
                <a:extLst>
                  <a:ext uri="{FF2B5EF4-FFF2-40B4-BE49-F238E27FC236}">
                    <a16:creationId xmlns:a16="http://schemas.microsoft.com/office/drawing/2014/main" id="{B7DF9A08-5D0D-4129-B86C-F17DC5659025}"/>
                  </a:ext>
                </a:extLst>
              </p:cNvPr>
              <p:cNvSpPr/>
              <p:nvPr/>
            </p:nvSpPr>
            <p:spPr>
              <a:xfrm>
                <a:off x="955961" y="498759"/>
                <a:ext cx="419281" cy="266847"/>
              </a:xfrm>
              <a:custGeom>
                <a:avLst/>
                <a:gdLst>
                  <a:gd name="connsiteX0" fmla="*/ 419077 w 419281"/>
                  <a:gd name="connsiteY0" fmla="*/ 23755 h 266847"/>
                  <a:gd name="connsiteX1" fmla="*/ 315949 w 419281"/>
                  <a:gd name="connsiteY1" fmla="*/ 10005 h 266847"/>
                  <a:gd name="connsiteX2" fmla="*/ 109693 w 419281"/>
                  <a:gd name="connsiteY2" fmla="*/ 34068 h 266847"/>
                  <a:gd name="connsiteX3" fmla="*/ 6565 w 419281"/>
                  <a:gd name="connsiteY3" fmla="*/ 144071 h 266847"/>
                  <a:gd name="connsiteX4" fmla="*/ 291886 w 419281"/>
                  <a:gd name="connsiteY4" fmla="*/ 264387 h 266847"/>
                  <a:gd name="connsiteX5" fmla="*/ 419077 w 419281"/>
                  <a:gd name="connsiteY5" fmla="*/ 23755 h 2668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419281" h="266847">
                    <a:moveTo>
                      <a:pt x="419077" y="23755"/>
                    </a:moveTo>
                    <a:cubicBezTo>
                      <a:pt x="423087" y="-18642"/>
                      <a:pt x="367513" y="8286"/>
                      <a:pt x="315949" y="10005"/>
                    </a:cubicBezTo>
                    <a:cubicBezTo>
                      <a:pt x="264385" y="11724"/>
                      <a:pt x="161257" y="11724"/>
                      <a:pt x="109693" y="34068"/>
                    </a:cubicBezTo>
                    <a:cubicBezTo>
                      <a:pt x="58129" y="56412"/>
                      <a:pt x="-23800" y="105685"/>
                      <a:pt x="6565" y="144071"/>
                    </a:cubicBezTo>
                    <a:cubicBezTo>
                      <a:pt x="36930" y="182457"/>
                      <a:pt x="224853" y="283867"/>
                      <a:pt x="291886" y="264387"/>
                    </a:cubicBezTo>
                    <a:cubicBezTo>
                      <a:pt x="358919" y="244907"/>
                      <a:pt x="415067" y="66152"/>
                      <a:pt x="419077" y="23755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8804"/>
                <a:endParaRPr lang="en-US" sz="2399">
                  <a:solidFill>
                    <a:srgbClr val="FFFFFF"/>
                  </a:solidFill>
                  <a:latin typeface="微软雅黑"/>
                </a:endParaRPr>
              </a:p>
            </p:txBody>
          </p:sp>
        </p:grpSp>
        <p:pic>
          <p:nvPicPr>
            <p:cNvPr id="23" name="图片 11">
              <a:extLst>
                <a:ext uri="{FF2B5EF4-FFF2-40B4-BE49-F238E27FC236}">
                  <a16:creationId xmlns:a16="http://schemas.microsoft.com/office/drawing/2014/main" id="{32617216-501F-42C7-BD49-227638A1554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-127203"/>
              <a:ext cx="1102698" cy="1022486"/>
            </a:xfrm>
            <a:prstGeom prst="rect">
              <a:avLst/>
            </a:prstGeom>
          </p:spPr>
        </p:pic>
      </p:grpSp>
      <p:grpSp>
        <p:nvGrpSpPr>
          <p:cNvPr id="3" name="Group 2"/>
          <p:cNvGrpSpPr/>
          <p:nvPr/>
        </p:nvGrpSpPr>
        <p:grpSpPr>
          <a:xfrm>
            <a:off x="625081" y="2625893"/>
            <a:ext cx="5609783" cy="2349579"/>
            <a:chOff x="1147864" y="2761593"/>
            <a:chExt cx="5611514" cy="2350304"/>
          </a:xfrm>
        </p:grpSpPr>
        <p:sp>
          <p:nvSpPr>
            <p:cNvPr id="4" name="Rounded Rectangle 3"/>
            <p:cNvSpPr/>
            <p:nvPr/>
          </p:nvSpPr>
          <p:spPr>
            <a:xfrm>
              <a:off x="1147864" y="2761593"/>
              <a:ext cx="5611514" cy="2350304"/>
            </a:xfrm>
            <a:prstGeom prst="roundRect">
              <a:avLst/>
            </a:prstGeom>
            <a:solidFill>
              <a:srgbClr val="ED7D31">
                <a:lumMod val="20000"/>
                <a:lumOff val="80000"/>
              </a:srgbClr>
            </a:solidFill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square">
              <a:spAutoFit/>
            </a:bodyPr>
            <a:lstStyle/>
            <a:p>
              <a:pPr algn="ctr" defTabSz="914103">
                <a:lnSpc>
                  <a:spcPct val="120000"/>
                </a:lnSpc>
                <a:defRPr/>
              </a:pPr>
              <a:r>
                <a:rPr lang="en-US" sz="2799" b="1" kern="0" dirty="0" err="1">
                  <a:solidFill>
                    <a:srgbClr val="FF0000"/>
                  </a:solidFill>
                  <a:latin typeface="微软雅黑"/>
                </a:rPr>
                <a:t>Tiêu</a:t>
              </a:r>
              <a:r>
                <a:rPr lang="en-US" sz="2799" b="1" kern="0" dirty="0">
                  <a:solidFill>
                    <a:srgbClr val="FF0000"/>
                  </a:solidFill>
                  <a:latin typeface="微软雅黑"/>
                </a:rPr>
                <a:t> </a:t>
              </a:r>
              <a:r>
                <a:rPr lang="en-US" sz="2799" b="1" kern="0" dirty="0" err="1">
                  <a:solidFill>
                    <a:srgbClr val="FF0000"/>
                  </a:solidFill>
                  <a:latin typeface="微软雅黑"/>
                </a:rPr>
                <a:t>chí</a:t>
              </a:r>
              <a:r>
                <a:rPr lang="en-US" sz="2799" b="1" kern="0" dirty="0">
                  <a:solidFill>
                    <a:srgbClr val="FF0000"/>
                  </a:solidFill>
                  <a:latin typeface="微软雅黑"/>
                </a:rPr>
                <a:t> </a:t>
              </a:r>
              <a:r>
                <a:rPr lang="en-US" sz="2799" b="1" kern="0" dirty="0" err="1">
                  <a:solidFill>
                    <a:srgbClr val="FF0000"/>
                  </a:solidFill>
                  <a:latin typeface="微软雅黑"/>
                </a:rPr>
                <a:t>đánh</a:t>
              </a:r>
              <a:r>
                <a:rPr lang="en-US" sz="2799" b="1" kern="0" dirty="0">
                  <a:solidFill>
                    <a:srgbClr val="FF0000"/>
                  </a:solidFill>
                  <a:latin typeface="微软雅黑"/>
                </a:rPr>
                <a:t> </a:t>
              </a:r>
              <a:r>
                <a:rPr lang="en-US" sz="2799" b="1" kern="0" dirty="0" err="1">
                  <a:solidFill>
                    <a:srgbClr val="FF0000"/>
                  </a:solidFill>
                  <a:latin typeface="微软雅黑"/>
                </a:rPr>
                <a:t>giá</a:t>
              </a:r>
              <a:endParaRPr lang="en-US" sz="2799" b="1" kern="0" dirty="0">
                <a:solidFill>
                  <a:srgbClr val="FF0000"/>
                </a:solidFill>
                <a:latin typeface="微软雅黑"/>
              </a:endParaRPr>
            </a:p>
            <a:p>
              <a:pPr defTabSz="914103">
                <a:lnSpc>
                  <a:spcPct val="120000"/>
                </a:lnSpc>
                <a:buSzPts val="2800"/>
                <a:defRPr/>
              </a:pPr>
              <a:r>
                <a:rPr lang="fi-FI" sz="2799" kern="0" dirty="0">
                  <a:solidFill>
                    <a:srgbClr val="142436"/>
                  </a:solidFill>
                  <a:latin typeface="微软雅黑"/>
                </a:rPr>
                <a:t>1. Sai không quá </a:t>
              </a:r>
              <a:r>
                <a:rPr lang="fi-FI" sz="2799" b="1" kern="0" dirty="0">
                  <a:solidFill>
                    <a:srgbClr val="142436"/>
                  </a:solidFill>
                  <a:latin typeface="微软雅黑"/>
                </a:rPr>
                <a:t>5 lỗi </a:t>
              </a:r>
            </a:p>
            <a:p>
              <a:pPr defTabSz="914103">
                <a:lnSpc>
                  <a:spcPct val="120000"/>
                </a:lnSpc>
                <a:buSzPts val="2800"/>
                <a:defRPr/>
              </a:pPr>
              <a:r>
                <a:rPr lang="en-US" sz="2799" kern="0" dirty="0">
                  <a:solidFill>
                    <a:srgbClr val="142436"/>
                  </a:solidFill>
                  <a:latin typeface="微软雅黑"/>
                </a:rPr>
                <a:t>2. </a:t>
              </a:r>
              <a:r>
                <a:rPr lang="en-US" sz="2799" kern="0" dirty="0" err="1">
                  <a:solidFill>
                    <a:srgbClr val="142436"/>
                  </a:solidFill>
                  <a:latin typeface="微软雅黑"/>
                </a:rPr>
                <a:t>Chữ</a:t>
              </a:r>
              <a:r>
                <a:rPr lang="en-US" sz="2799" kern="0" dirty="0">
                  <a:solidFill>
                    <a:srgbClr val="142436"/>
                  </a:solidFill>
                  <a:latin typeface="微软雅黑"/>
                </a:rPr>
                <a:t> </a:t>
              </a:r>
              <a:r>
                <a:rPr lang="en-US" sz="2799" kern="0" dirty="0" err="1">
                  <a:solidFill>
                    <a:srgbClr val="142436"/>
                  </a:solidFill>
                  <a:latin typeface="微软雅黑"/>
                </a:rPr>
                <a:t>viết</a:t>
              </a:r>
              <a:r>
                <a:rPr lang="en-US" sz="2799" kern="0" dirty="0">
                  <a:solidFill>
                    <a:srgbClr val="142436"/>
                  </a:solidFill>
                  <a:latin typeface="微软雅黑"/>
                </a:rPr>
                <a:t> </a:t>
              </a:r>
              <a:r>
                <a:rPr lang="en-US" sz="2799" kern="0" dirty="0" err="1">
                  <a:solidFill>
                    <a:srgbClr val="142436"/>
                  </a:solidFill>
                  <a:latin typeface="微软雅黑"/>
                </a:rPr>
                <a:t>rõ</a:t>
              </a:r>
              <a:r>
                <a:rPr lang="en-US" sz="2799" kern="0" dirty="0">
                  <a:solidFill>
                    <a:srgbClr val="142436"/>
                  </a:solidFill>
                  <a:latin typeface="微软雅黑"/>
                </a:rPr>
                <a:t> </a:t>
              </a:r>
              <a:r>
                <a:rPr lang="en-US" sz="2799" kern="0" dirty="0" err="1">
                  <a:solidFill>
                    <a:srgbClr val="142436"/>
                  </a:solidFill>
                  <a:latin typeface="微软雅黑"/>
                </a:rPr>
                <a:t>ràng</a:t>
              </a:r>
              <a:r>
                <a:rPr lang="en-US" sz="2799" kern="0" dirty="0">
                  <a:solidFill>
                    <a:srgbClr val="142436"/>
                  </a:solidFill>
                  <a:latin typeface="微软雅黑"/>
                </a:rPr>
                <a:t>, </a:t>
              </a:r>
              <a:r>
                <a:rPr lang="en-US" sz="2799" kern="0" dirty="0" err="1">
                  <a:solidFill>
                    <a:srgbClr val="142436"/>
                  </a:solidFill>
                  <a:latin typeface="微软雅黑"/>
                </a:rPr>
                <a:t>sạch</a:t>
              </a:r>
              <a:r>
                <a:rPr lang="en-US" sz="2799" kern="0" dirty="0">
                  <a:solidFill>
                    <a:srgbClr val="142436"/>
                  </a:solidFill>
                  <a:latin typeface="微软雅黑"/>
                </a:rPr>
                <a:t> </a:t>
              </a:r>
              <a:r>
                <a:rPr lang="en-US" sz="2799" kern="0" dirty="0" err="1">
                  <a:solidFill>
                    <a:srgbClr val="142436"/>
                  </a:solidFill>
                  <a:latin typeface="微软雅黑"/>
                </a:rPr>
                <a:t>đẹp</a:t>
              </a:r>
              <a:endParaRPr lang="en-US" sz="2799" kern="0" dirty="0">
                <a:solidFill>
                  <a:srgbClr val="142436"/>
                </a:solidFill>
                <a:latin typeface="微软雅黑"/>
              </a:endParaRPr>
            </a:p>
            <a:p>
              <a:pPr defTabSz="914103">
                <a:lnSpc>
                  <a:spcPct val="120000"/>
                </a:lnSpc>
                <a:buSzPts val="2800"/>
                <a:defRPr/>
              </a:pPr>
              <a:r>
                <a:rPr lang="en-US" sz="2799" kern="0" dirty="0">
                  <a:solidFill>
                    <a:srgbClr val="142436"/>
                  </a:solidFill>
                  <a:latin typeface="微软雅黑"/>
                </a:rPr>
                <a:t>3. </a:t>
              </a:r>
              <a:r>
                <a:rPr lang="en-US" sz="2799" kern="0" dirty="0" err="1">
                  <a:solidFill>
                    <a:srgbClr val="142436"/>
                  </a:solidFill>
                  <a:latin typeface="微软雅黑"/>
                </a:rPr>
                <a:t>Trình</a:t>
              </a:r>
              <a:r>
                <a:rPr lang="en-US" sz="2799" kern="0" dirty="0">
                  <a:solidFill>
                    <a:srgbClr val="142436"/>
                  </a:solidFill>
                  <a:latin typeface="微软雅黑"/>
                </a:rPr>
                <a:t> </a:t>
              </a:r>
              <a:r>
                <a:rPr lang="en-US" sz="2799" kern="0" dirty="0" err="1">
                  <a:solidFill>
                    <a:srgbClr val="142436"/>
                  </a:solidFill>
                  <a:latin typeface="微软雅黑"/>
                </a:rPr>
                <a:t>bày</a:t>
              </a:r>
              <a:r>
                <a:rPr lang="en-US" sz="2799" kern="0" dirty="0">
                  <a:solidFill>
                    <a:srgbClr val="142436"/>
                  </a:solidFill>
                  <a:latin typeface="微软雅黑"/>
                </a:rPr>
                <a:t> </a:t>
              </a:r>
              <a:r>
                <a:rPr lang="en-US" sz="2799" kern="0" dirty="0" err="1">
                  <a:solidFill>
                    <a:srgbClr val="142436"/>
                  </a:solidFill>
                  <a:latin typeface="微软雅黑"/>
                </a:rPr>
                <a:t>đúng</a:t>
              </a:r>
              <a:r>
                <a:rPr lang="en-US" sz="2799" kern="0" dirty="0">
                  <a:solidFill>
                    <a:srgbClr val="142436"/>
                  </a:solidFill>
                  <a:latin typeface="微软雅黑"/>
                </a:rPr>
                <a:t> </a:t>
              </a:r>
              <a:r>
                <a:rPr lang="en-US" sz="2799" kern="0" dirty="0" err="1">
                  <a:solidFill>
                    <a:srgbClr val="142436"/>
                  </a:solidFill>
                  <a:latin typeface="微软雅黑"/>
                </a:rPr>
                <a:t>hình</a:t>
              </a:r>
              <a:r>
                <a:rPr lang="en-US" sz="2799" kern="0" dirty="0">
                  <a:solidFill>
                    <a:srgbClr val="142436"/>
                  </a:solidFill>
                  <a:latin typeface="微软雅黑"/>
                </a:rPr>
                <a:t> </a:t>
              </a:r>
              <a:r>
                <a:rPr lang="en-US" sz="2799" kern="0" dirty="0" err="1">
                  <a:solidFill>
                    <a:srgbClr val="142436"/>
                  </a:solidFill>
                  <a:latin typeface="微软雅黑"/>
                </a:rPr>
                <a:t>thức</a:t>
              </a:r>
              <a:endParaRPr lang="en-US" sz="2799" kern="0" dirty="0">
                <a:solidFill>
                  <a:srgbClr val="142436"/>
                </a:solidFill>
                <a:latin typeface="微软雅黑"/>
              </a:endParaRPr>
            </a:p>
          </p:txBody>
        </p:sp>
        <p:sp>
          <p:nvSpPr>
            <p:cNvPr id="8" name="5-Point Star 7"/>
            <p:cNvSpPr/>
            <p:nvPr/>
          </p:nvSpPr>
          <p:spPr>
            <a:xfrm>
              <a:off x="6067544" y="4087611"/>
              <a:ext cx="360000" cy="324000"/>
            </a:xfrm>
            <a:prstGeom prst="star5">
              <a:avLst>
                <a:gd name="adj" fmla="val 29081"/>
                <a:gd name="hf" fmla="val 105146"/>
                <a:gd name="vf" fmla="val 110557"/>
              </a:avLst>
            </a:prstGeom>
            <a:solidFill>
              <a:srgbClr val="FFC000"/>
            </a:solidFill>
            <a:ln w="19050" cap="flat" cmpd="sng" algn="ctr">
              <a:solidFill>
                <a:schemeClr val="bg1"/>
              </a:solidFill>
              <a:prstDash val="solid"/>
              <a:miter lim="800000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pPr algn="ctr" defTabSz="914103">
                <a:buClr>
                  <a:srgbClr val="000000"/>
                </a:buClr>
                <a:defRPr/>
              </a:pPr>
              <a:endParaRPr lang="en-US" sz="1400" kern="0">
                <a:solidFill>
                  <a:srgbClr val="FFFFFF"/>
                </a:solidFill>
                <a:latin typeface="等线" panose="020F0502020204030204"/>
                <a:sym typeface="Arial"/>
              </a:endParaRPr>
            </a:p>
          </p:txBody>
        </p:sp>
        <p:sp>
          <p:nvSpPr>
            <p:cNvPr id="15" name="5-Point Star 14"/>
            <p:cNvSpPr/>
            <p:nvPr/>
          </p:nvSpPr>
          <p:spPr>
            <a:xfrm>
              <a:off x="4990279" y="3507534"/>
              <a:ext cx="360000" cy="324000"/>
            </a:xfrm>
            <a:prstGeom prst="star5">
              <a:avLst>
                <a:gd name="adj" fmla="val 29081"/>
                <a:gd name="hf" fmla="val 105146"/>
                <a:gd name="vf" fmla="val 110557"/>
              </a:avLst>
            </a:prstGeom>
            <a:solidFill>
              <a:srgbClr val="FFC000"/>
            </a:solidFill>
            <a:ln w="19050" cap="flat" cmpd="sng" algn="ctr">
              <a:solidFill>
                <a:schemeClr val="bg1"/>
              </a:solidFill>
              <a:prstDash val="solid"/>
              <a:miter lim="800000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pPr algn="ctr" defTabSz="914103">
                <a:buClr>
                  <a:srgbClr val="000000"/>
                </a:buClr>
                <a:defRPr/>
              </a:pPr>
              <a:endParaRPr lang="en-US" sz="1400" kern="0">
                <a:solidFill>
                  <a:srgbClr val="FFFFFF"/>
                </a:solidFill>
                <a:latin typeface="等线" panose="020F0502020204030204"/>
                <a:sym typeface="Arial"/>
              </a:endParaRPr>
            </a:p>
          </p:txBody>
        </p:sp>
        <p:sp>
          <p:nvSpPr>
            <p:cNvPr id="16" name="5-Point Star 15"/>
            <p:cNvSpPr/>
            <p:nvPr/>
          </p:nvSpPr>
          <p:spPr>
            <a:xfrm>
              <a:off x="5420004" y="3507534"/>
              <a:ext cx="360000" cy="324000"/>
            </a:xfrm>
            <a:prstGeom prst="star5">
              <a:avLst>
                <a:gd name="adj" fmla="val 29081"/>
                <a:gd name="hf" fmla="val 105146"/>
                <a:gd name="vf" fmla="val 110557"/>
              </a:avLst>
            </a:prstGeom>
            <a:solidFill>
              <a:srgbClr val="FFC000"/>
            </a:solidFill>
            <a:ln w="19050" cap="flat" cmpd="sng" algn="ctr">
              <a:solidFill>
                <a:schemeClr val="bg1"/>
              </a:solidFill>
              <a:prstDash val="solid"/>
              <a:miter lim="800000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pPr algn="ctr" defTabSz="914103">
                <a:buClr>
                  <a:srgbClr val="000000"/>
                </a:buClr>
                <a:defRPr/>
              </a:pPr>
              <a:endParaRPr lang="en-US" sz="1400" kern="0">
                <a:solidFill>
                  <a:srgbClr val="FFFFFF"/>
                </a:solidFill>
                <a:latin typeface="等线" panose="020F0502020204030204"/>
                <a:sym typeface="Arial"/>
              </a:endParaRPr>
            </a:p>
          </p:txBody>
        </p:sp>
        <p:sp>
          <p:nvSpPr>
            <p:cNvPr id="17" name="5-Point Star 16"/>
            <p:cNvSpPr/>
            <p:nvPr/>
          </p:nvSpPr>
          <p:spPr>
            <a:xfrm>
              <a:off x="5849729" y="3507534"/>
              <a:ext cx="360000" cy="324000"/>
            </a:xfrm>
            <a:prstGeom prst="star5">
              <a:avLst>
                <a:gd name="adj" fmla="val 29081"/>
                <a:gd name="hf" fmla="val 105146"/>
                <a:gd name="vf" fmla="val 110557"/>
              </a:avLst>
            </a:prstGeom>
            <a:solidFill>
              <a:srgbClr val="FFC000"/>
            </a:solidFill>
            <a:ln w="19050" cap="flat" cmpd="sng" algn="ctr">
              <a:solidFill>
                <a:schemeClr val="bg1"/>
              </a:solidFill>
              <a:prstDash val="solid"/>
              <a:miter lim="800000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pPr algn="ctr" defTabSz="914103">
                <a:buClr>
                  <a:srgbClr val="000000"/>
                </a:buClr>
                <a:defRPr/>
              </a:pPr>
              <a:endParaRPr lang="en-US" sz="1400" kern="0">
                <a:solidFill>
                  <a:srgbClr val="FFFFFF"/>
                </a:solidFill>
                <a:latin typeface="等线" panose="020F0502020204030204"/>
                <a:sym typeface="Arial"/>
              </a:endParaRPr>
            </a:p>
          </p:txBody>
        </p:sp>
        <p:sp>
          <p:nvSpPr>
            <p:cNvPr id="18" name="5-Point Star 17"/>
            <p:cNvSpPr/>
            <p:nvPr/>
          </p:nvSpPr>
          <p:spPr>
            <a:xfrm>
              <a:off x="5836466" y="4515175"/>
              <a:ext cx="360000" cy="324000"/>
            </a:xfrm>
            <a:prstGeom prst="star5">
              <a:avLst>
                <a:gd name="adj" fmla="val 29081"/>
                <a:gd name="hf" fmla="val 105146"/>
                <a:gd name="vf" fmla="val 110557"/>
              </a:avLst>
            </a:prstGeom>
            <a:solidFill>
              <a:srgbClr val="FFC000"/>
            </a:solidFill>
            <a:ln w="19050" cap="flat" cmpd="sng" algn="ctr">
              <a:solidFill>
                <a:schemeClr val="bg1"/>
              </a:solidFill>
              <a:prstDash val="solid"/>
              <a:miter lim="800000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pPr algn="ctr" defTabSz="914103">
                <a:buClr>
                  <a:srgbClr val="000000"/>
                </a:buClr>
                <a:defRPr/>
              </a:pPr>
              <a:endParaRPr lang="en-US" sz="1400" kern="0">
                <a:solidFill>
                  <a:srgbClr val="FFFFFF"/>
                </a:solidFill>
                <a:latin typeface="等线" panose="020F0502020204030204"/>
                <a:sym typeface="Arial"/>
              </a:endParaRPr>
            </a:p>
          </p:txBody>
        </p:sp>
      </p:grpSp>
      <p:pic>
        <p:nvPicPr>
          <p:cNvPr id="10" name="Picture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4175" y="4378934"/>
            <a:ext cx="2254215" cy="2250613"/>
          </a:xfrm>
          <a:prstGeom prst="rect">
            <a:avLst/>
          </a:prstGeom>
        </p:spPr>
      </p:pic>
      <p:grpSp>
        <p:nvGrpSpPr>
          <p:cNvPr id="11" name="Group 10"/>
          <p:cNvGrpSpPr/>
          <p:nvPr/>
        </p:nvGrpSpPr>
        <p:grpSpPr>
          <a:xfrm>
            <a:off x="2978533" y="69664"/>
            <a:ext cx="6179861" cy="783365"/>
            <a:chOff x="572821" y="288470"/>
            <a:chExt cx="9735405" cy="783607"/>
          </a:xfrm>
        </p:grpSpPr>
        <p:sp>
          <p:nvSpPr>
            <p:cNvPr id="12" name="îṥḷíďê">
              <a:extLst>
                <a:ext uri="{FF2B5EF4-FFF2-40B4-BE49-F238E27FC236}">
                  <a16:creationId xmlns:a16="http://schemas.microsoft.com/office/drawing/2014/main" id="{0FC02470-C26C-4027-8E2A-220B2FAEF488}"/>
                </a:ext>
              </a:extLst>
            </p:cNvPr>
            <p:cNvSpPr/>
            <p:nvPr/>
          </p:nvSpPr>
          <p:spPr bwMode="auto">
            <a:xfrm>
              <a:off x="2873170" y="343910"/>
              <a:ext cx="5134709" cy="633041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 w="53975" cap="rnd" cmpd="thickThin">
              <a:solidFill>
                <a:srgbClr val="7A4E48"/>
              </a:solidFill>
              <a:prstDash val="sysDash"/>
              <a:round/>
              <a:headEnd/>
              <a:tailEnd/>
            </a:ln>
          </p:spPr>
          <p:txBody>
            <a:bodyPr rot="0" spcFirstLastPara="0" vertOverflow="overflow" horzOverflow="overflow" vert="horz" wrap="square" lIns="91412" tIns="45706" rIns="91412" bIns="4570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algn="ctr" defTabSz="1218804"/>
              <a:endParaRPr lang="en-US" altLang="zh-CN" sz="1200" dirty="0">
                <a:solidFill>
                  <a:srgbClr val="000000"/>
                </a:solidFill>
                <a:latin typeface="微软雅黑"/>
              </a:endParaRPr>
            </a:p>
          </p:txBody>
        </p:sp>
        <p:sp>
          <p:nvSpPr>
            <p:cNvPr id="13" name="Google Shape;5317;p41"/>
            <p:cNvSpPr txBox="1">
              <a:spLocks/>
            </p:cNvSpPr>
            <p:nvPr/>
          </p:nvSpPr>
          <p:spPr>
            <a:xfrm>
              <a:off x="572821" y="288470"/>
              <a:ext cx="9735405" cy="78360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397" tIns="91397" rIns="91397" bIns="91397" anchor="t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1pPr>
              <a:lvl2pPr marR="0" lvl="1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2pPr>
              <a:lvl3pPr marR="0" lvl="2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3pPr>
              <a:lvl4pPr marR="0" lvl="3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4pPr>
              <a:lvl5pPr marR="0" lvl="4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5pPr>
              <a:lvl6pPr marR="0" lvl="5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6pPr>
              <a:lvl7pPr marR="0" lvl="6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7pPr>
              <a:lvl8pPr marR="0" lvl="7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8pPr>
              <a:lvl9pPr marR="0" lvl="8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9pPr>
            </a:lstStyle>
            <a:p>
              <a:pPr defTabSz="914103">
                <a:buClr>
                  <a:prstClr val="black"/>
                </a:buClr>
              </a:pPr>
              <a:r>
                <a:rPr lang="en-US" sz="3599" dirty="0" err="1">
                  <a:solidFill>
                    <a:srgbClr val="249EA0">
                      <a:lumMod val="50000"/>
                    </a:srgb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Nghe</a:t>
              </a:r>
              <a:r>
                <a:rPr lang="en-US" sz="3599" dirty="0">
                  <a:solidFill>
                    <a:srgbClr val="249EA0">
                      <a:lumMod val="50000"/>
                    </a:srgb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- </a:t>
              </a:r>
              <a:r>
                <a:rPr lang="en-US" sz="3599" dirty="0" err="1">
                  <a:solidFill>
                    <a:srgbClr val="249EA0">
                      <a:lumMod val="50000"/>
                    </a:srgb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viết</a:t>
              </a:r>
              <a:endParaRPr lang="en-US" sz="3599" dirty="0">
                <a:solidFill>
                  <a:srgbClr val="249EA0">
                    <a:lumMod val="50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grpSp>
        <p:nvGrpSpPr>
          <p:cNvPr id="25" name="Group 24"/>
          <p:cNvGrpSpPr/>
          <p:nvPr/>
        </p:nvGrpSpPr>
        <p:grpSpPr>
          <a:xfrm>
            <a:off x="7101706" y="2390601"/>
            <a:ext cx="4411211" cy="2240263"/>
            <a:chOff x="7562960" y="2029855"/>
            <a:chExt cx="2844356" cy="2037887"/>
          </a:xfrm>
        </p:grpSpPr>
        <p:sp>
          <p:nvSpPr>
            <p:cNvPr id="19" name="ïsḻîdé">
              <a:extLst>
                <a:ext uri="{FF2B5EF4-FFF2-40B4-BE49-F238E27FC236}">
                  <a16:creationId xmlns:a16="http://schemas.microsoft.com/office/drawing/2014/main" id="{109DC4CC-6BAD-48BA-9314-6E0942235C6A}"/>
                </a:ext>
              </a:extLst>
            </p:cNvPr>
            <p:cNvSpPr/>
            <p:nvPr/>
          </p:nvSpPr>
          <p:spPr bwMode="auto">
            <a:xfrm>
              <a:off x="7671479" y="2075243"/>
              <a:ext cx="2615461" cy="1947112"/>
            </a:xfrm>
            <a:custGeom>
              <a:avLst/>
              <a:gdLst>
                <a:gd name="T0" fmla="*/ 1263 w 1300"/>
                <a:gd name="T1" fmla="*/ 334 h 892"/>
                <a:gd name="T2" fmla="*/ 1095 w 1300"/>
                <a:gd name="T3" fmla="*/ 267 h 892"/>
                <a:gd name="T4" fmla="*/ 1070 w 1300"/>
                <a:gd name="T5" fmla="*/ 268 h 892"/>
                <a:gd name="T6" fmla="*/ 1000 w 1300"/>
                <a:gd name="T7" fmla="*/ 123 h 892"/>
                <a:gd name="T8" fmla="*/ 880 w 1300"/>
                <a:gd name="T9" fmla="*/ 82 h 892"/>
                <a:gd name="T10" fmla="*/ 782 w 1300"/>
                <a:gd name="T11" fmla="*/ 100 h 892"/>
                <a:gd name="T12" fmla="*/ 573 w 1300"/>
                <a:gd name="T13" fmla="*/ 0 h 892"/>
                <a:gd name="T14" fmla="*/ 561 w 1300"/>
                <a:gd name="T15" fmla="*/ 1 h 892"/>
                <a:gd name="T16" fmla="*/ 346 w 1300"/>
                <a:gd name="T17" fmla="*/ 165 h 892"/>
                <a:gd name="T18" fmla="*/ 307 w 1300"/>
                <a:gd name="T19" fmla="*/ 161 h 892"/>
                <a:gd name="T20" fmla="*/ 183 w 1300"/>
                <a:gd name="T21" fmla="*/ 245 h 892"/>
                <a:gd name="T22" fmla="*/ 168 w 1300"/>
                <a:gd name="T23" fmla="*/ 244 h 892"/>
                <a:gd name="T24" fmla="*/ 38 w 1300"/>
                <a:gd name="T25" fmla="*/ 320 h 892"/>
                <a:gd name="T26" fmla="*/ 33 w 1300"/>
                <a:gd name="T27" fmla="*/ 496 h 892"/>
                <a:gd name="T28" fmla="*/ 214 w 1300"/>
                <a:gd name="T29" fmla="*/ 587 h 892"/>
                <a:gd name="T30" fmla="*/ 283 w 1300"/>
                <a:gd name="T31" fmla="*/ 580 h 892"/>
                <a:gd name="T32" fmla="*/ 405 w 1300"/>
                <a:gd name="T33" fmla="*/ 685 h 892"/>
                <a:gd name="T34" fmla="*/ 437 w 1300"/>
                <a:gd name="T35" fmla="*/ 687 h 892"/>
                <a:gd name="T36" fmla="*/ 576 w 1300"/>
                <a:gd name="T37" fmla="*/ 627 h 892"/>
                <a:gd name="T38" fmla="*/ 792 w 1300"/>
                <a:gd name="T39" fmla="*/ 752 h 892"/>
                <a:gd name="T40" fmla="*/ 702 w 1300"/>
                <a:gd name="T41" fmla="*/ 892 h 892"/>
                <a:gd name="T42" fmla="*/ 983 w 1300"/>
                <a:gd name="T43" fmla="*/ 619 h 892"/>
                <a:gd name="T44" fmla="*/ 985 w 1300"/>
                <a:gd name="T45" fmla="*/ 616 h 892"/>
                <a:gd name="T46" fmla="*/ 1039 w 1300"/>
                <a:gd name="T47" fmla="*/ 623 h 892"/>
                <a:gd name="T48" fmla="*/ 1149 w 1300"/>
                <a:gd name="T49" fmla="*/ 570 h 892"/>
                <a:gd name="T50" fmla="*/ 1270 w 1300"/>
                <a:gd name="T51" fmla="*/ 489 h 892"/>
                <a:gd name="T52" fmla="*/ 1263 w 1300"/>
                <a:gd name="T53" fmla="*/ 334 h 8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300" h="892">
                  <a:moveTo>
                    <a:pt x="1263" y="334"/>
                  </a:moveTo>
                  <a:cubicBezTo>
                    <a:pt x="1215" y="275"/>
                    <a:pt x="1137" y="267"/>
                    <a:pt x="1095" y="267"/>
                  </a:cubicBezTo>
                  <a:cubicBezTo>
                    <a:pt x="1085" y="267"/>
                    <a:pt x="1077" y="267"/>
                    <a:pt x="1070" y="268"/>
                  </a:cubicBezTo>
                  <a:cubicBezTo>
                    <a:pt x="1074" y="242"/>
                    <a:pt x="1073" y="183"/>
                    <a:pt x="1000" y="123"/>
                  </a:cubicBezTo>
                  <a:cubicBezTo>
                    <a:pt x="968" y="96"/>
                    <a:pt x="927" y="82"/>
                    <a:pt x="880" y="82"/>
                  </a:cubicBezTo>
                  <a:cubicBezTo>
                    <a:pt x="836" y="82"/>
                    <a:pt x="799" y="94"/>
                    <a:pt x="782" y="100"/>
                  </a:cubicBezTo>
                  <a:cubicBezTo>
                    <a:pt x="768" y="75"/>
                    <a:pt x="714" y="0"/>
                    <a:pt x="573" y="0"/>
                  </a:cubicBezTo>
                  <a:cubicBezTo>
                    <a:pt x="569" y="0"/>
                    <a:pt x="565" y="0"/>
                    <a:pt x="561" y="1"/>
                  </a:cubicBezTo>
                  <a:cubicBezTo>
                    <a:pt x="391" y="6"/>
                    <a:pt x="353" y="129"/>
                    <a:pt x="346" y="165"/>
                  </a:cubicBezTo>
                  <a:cubicBezTo>
                    <a:pt x="332" y="162"/>
                    <a:pt x="319" y="161"/>
                    <a:pt x="307" y="161"/>
                  </a:cubicBezTo>
                  <a:cubicBezTo>
                    <a:pt x="220" y="161"/>
                    <a:pt x="191" y="222"/>
                    <a:pt x="183" y="245"/>
                  </a:cubicBezTo>
                  <a:cubicBezTo>
                    <a:pt x="178" y="244"/>
                    <a:pt x="173" y="244"/>
                    <a:pt x="168" y="244"/>
                  </a:cubicBezTo>
                  <a:cubicBezTo>
                    <a:pt x="118" y="244"/>
                    <a:pt x="68" y="273"/>
                    <a:pt x="38" y="320"/>
                  </a:cubicBezTo>
                  <a:cubicBezTo>
                    <a:pt x="2" y="376"/>
                    <a:pt x="0" y="442"/>
                    <a:pt x="33" y="496"/>
                  </a:cubicBezTo>
                  <a:cubicBezTo>
                    <a:pt x="78" y="571"/>
                    <a:pt x="157" y="587"/>
                    <a:pt x="214" y="587"/>
                  </a:cubicBezTo>
                  <a:cubicBezTo>
                    <a:pt x="245" y="587"/>
                    <a:pt x="270" y="582"/>
                    <a:pt x="283" y="580"/>
                  </a:cubicBezTo>
                  <a:cubicBezTo>
                    <a:pt x="288" y="605"/>
                    <a:pt x="310" y="669"/>
                    <a:pt x="405" y="685"/>
                  </a:cubicBezTo>
                  <a:cubicBezTo>
                    <a:pt x="416" y="686"/>
                    <a:pt x="426" y="687"/>
                    <a:pt x="437" y="687"/>
                  </a:cubicBezTo>
                  <a:cubicBezTo>
                    <a:pt x="508" y="687"/>
                    <a:pt x="555" y="649"/>
                    <a:pt x="576" y="627"/>
                  </a:cubicBezTo>
                  <a:cubicBezTo>
                    <a:pt x="586" y="650"/>
                    <a:pt x="654" y="737"/>
                    <a:pt x="792" y="752"/>
                  </a:cubicBezTo>
                  <a:cubicBezTo>
                    <a:pt x="780" y="798"/>
                    <a:pt x="763" y="849"/>
                    <a:pt x="702" y="892"/>
                  </a:cubicBezTo>
                  <a:cubicBezTo>
                    <a:pt x="702" y="892"/>
                    <a:pt x="864" y="847"/>
                    <a:pt x="983" y="619"/>
                  </a:cubicBezTo>
                  <a:cubicBezTo>
                    <a:pt x="984" y="618"/>
                    <a:pt x="984" y="617"/>
                    <a:pt x="985" y="616"/>
                  </a:cubicBezTo>
                  <a:cubicBezTo>
                    <a:pt x="1004" y="621"/>
                    <a:pt x="1022" y="623"/>
                    <a:pt x="1039" y="623"/>
                  </a:cubicBezTo>
                  <a:cubicBezTo>
                    <a:pt x="1107" y="623"/>
                    <a:pt x="1139" y="584"/>
                    <a:pt x="1149" y="570"/>
                  </a:cubicBezTo>
                  <a:cubicBezTo>
                    <a:pt x="1197" y="569"/>
                    <a:pt x="1243" y="538"/>
                    <a:pt x="1270" y="489"/>
                  </a:cubicBezTo>
                  <a:cubicBezTo>
                    <a:pt x="1300" y="435"/>
                    <a:pt x="1297" y="375"/>
                    <a:pt x="1263" y="334"/>
                  </a:cubicBezTo>
                </a:path>
              </a:pathLst>
            </a:custGeom>
            <a:solidFill>
              <a:srgbClr val="FFF4D1"/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12" tIns="45706" rIns="91412" bIns="45706" anchor="b" anchorCtr="1" compatLnSpc="1">
              <a:prstTxWarp prst="textNoShape">
                <a:avLst/>
              </a:prstTxWarp>
              <a:normAutofit/>
            </a:bodyPr>
            <a:lstStyle/>
            <a:p>
              <a:pPr algn="ctr" defTabSz="1218804"/>
              <a:endParaRPr lang="zh-CN" altLang="en-US" sz="1799" b="1" dirty="0">
                <a:solidFill>
                  <a:srgbClr val="778495"/>
                </a:solidFill>
                <a:latin typeface="微软雅黑"/>
              </a:endParaRPr>
            </a:p>
          </p:txBody>
        </p:sp>
        <p:sp>
          <p:nvSpPr>
            <p:cNvPr id="21" name="iŝ1iḍe">
              <a:extLst>
                <a:ext uri="{FF2B5EF4-FFF2-40B4-BE49-F238E27FC236}">
                  <a16:creationId xmlns:a16="http://schemas.microsoft.com/office/drawing/2014/main" id="{3A3F8FD7-742B-4003-8799-D47998585EE3}"/>
                </a:ext>
              </a:extLst>
            </p:cNvPr>
            <p:cNvSpPr/>
            <p:nvPr/>
          </p:nvSpPr>
          <p:spPr bwMode="auto">
            <a:xfrm>
              <a:off x="7562960" y="2029855"/>
              <a:ext cx="2844356" cy="2037887"/>
            </a:xfrm>
            <a:custGeom>
              <a:avLst/>
              <a:gdLst>
                <a:gd name="T0" fmla="*/ 1413 w 1454"/>
                <a:gd name="T1" fmla="*/ 410 h 1042"/>
                <a:gd name="T2" fmla="*/ 1224 w 1454"/>
                <a:gd name="T3" fmla="*/ 327 h 1042"/>
                <a:gd name="T4" fmla="*/ 1197 w 1454"/>
                <a:gd name="T5" fmla="*/ 328 h 1042"/>
                <a:gd name="T6" fmla="*/ 1119 w 1454"/>
                <a:gd name="T7" fmla="*/ 150 h 1042"/>
                <a:gd name="T8" fmla="*/ 984 w 1454"/>
                <a:gd name="T9" fmla="*/ 101 h 1042"/>
                <a:gd name="T10" fmla="*/ 875 w 1454"/>
                <a:gd name="T11" fmla="*/ 122 h 1042"/>
                <a:gd name="T12" fmla="*/ 641 w 1454"/>
                <a:gd name="T13" fmla="*/ 0 h 1042"/>
                <a:gd name="T14" fmla="*/ 627 w 1454"/>
                <a:gd name="T15" fmla="*/ 0 h 1042"/>
                <a:gd name="T16" fmla="*/ 386 w 1454"/>
                <a:gd name="T17" fmla="*/ 202 h 1042"/>
                <a:gd name="T18" fmla="*/ 343 w 1454"/>
                <a:gd name="T19" fmla="*/ 198 h 1042"/>
                <a:gd name="T20" fmla="*/ 205 w 1454"/>
                <a:gd name="T21" fmla="*/ 300 h 1042"/>
                <a:gd name="T22" fmla="*/ 188 w 1454"/>
                <a:gd name="T23" fmla="*/ 299 h 1042"/>
                <a:gd name="T24" fmla="*/ 42 w 1454"/>
                <a:gd name="T25" fmla="*/ 393 h 1042"/>
                <a:gd name="T26" fmla="*/ 37 w 1454"/>
                <a:gd name="T27" fmla="*/ 610 h 1042"/>
                <a:gd name="T28" fmla="*/ 240 w 1454"/>
                <a:gd name="T29" fmla="*/ 721 h 1042"/>
                <a:gd name="T30" fmla="*/ 317 w 1454"/>
                <a:gd name="T31" fmla="*/ 712 h 1042"/>
                <a:gd name="T32" fmla="*/ 453 w 1454"/>
                <a:gd name="T33" fmla="*/ 841 h 1042"/>
                <a:gd name="T34" fmla="*/ 489 w 1454"/>
                <a:gd name="T35" fmla="*/ 844 h 1042"/>
                <a:gd name="T36" fmla="*/ 644 w 1454"/>
                <a:gd name="T37" fmla="*/ 770 h 1042"/>
                <a:gd name="T38" fmla="*/ 791 w 1454"/>
                <a:gd name="T39" fmla="*/ 873 h 1042"/>
                <a:gd name="T40" fmla="*/ 673 w 1454"/>
                <a:gd name="T41" fmla="*/ 1042 h 1042"/>
                <a:gd name="T42" fmla="*/ 1099 w 1454"/>
                <a:gd name="T43" fmla="*/ 761 h 1042"/>
                <a:gd name="T44" fmla="*/ 1102 w 1454"/>
                <a:gd name="T45" fmla="*/ 757 h 1042"/>
                <a:gd name="T46" fmla="*/ 1162 w 1454"/>
                <a:gd name="T47" fmla="*/ 766 h 1042"/>
                <a:gd name="T48" fmla="*/ 1285 w 1454"/>
                <a:gd name="T49" fmla="*/ 700 h 1042"/>
                <a:gd name="T50" fmla="*/ 1420 w 1454"/>
                <a:gd name="T51" fmla="*/ 601 h 1042"/>
                <a:gd name="T52" fmla="*/ 1413 w 1454"/>
                <a:gd name="T53" fmla="*/ 410 h 10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454" h="1042">
                  <a:moveTo>
                    <a:pt x="1413" y="410"/>
                  </a:moveTo>
                  <a:cubicBezTo>
                    <a:pt x="1359" y="338"/>
                    <a:pt x="1272" y="327"/>
                    <a:pt x="1224" y="327"/>
                  </a:cubicBezTo>
                  <a:cubicBezTo>
                    <a:pt x="1214" y="327"/>
                    <a:pt x="1204" y="328"/>
                    <a:pt x="1197" y="328"/>
                  </a:cubicBezTo>
                  <a:cubicBezTo>
                    <a:pt x="1201" y="297"/>
                    <a:pt x="1200" y="224"/>
                    <a:pt x="1119" y="150"/>
                  </a:cubicBezTo>
                  <a:cubicBezTo>
                    <a:pt x="1082" y="117"/>
                    <a:pt x="1037" y="101"/>
                    <a:pt x="984" y="101"/>
                  </a:cubicBezTo>
                  <a:cubicBezTo>
                    <a:pt x="935" y="101"/>
                    <a:pt x="893" y="115"/>
                    <a:pt x="875" y="122"/>
                  </a:cubicBezTo>
                  <a:cubicBezTo>
                    <a:pt x="859" y="91"/>
                    <a:pt x="799" y="0"/>
                    <a:pt x="641" y="0"/>
                  </a:cubicBezTo>
                  <a:cubicBezTo>
                    <a:pt x="637" y="0"/>
                    <a:pt x="632" y="0"/>
                    <a:pt x="627" y="0"/>
                  </a:cubicBezTo>
                  <a:cubicBezTo>
                    <a:pt x="437" y="6"/>
                    <a:pt x="395" y="158"/>
                    <a:pt x="386" y="202"/>
                  </a:cubicBezTo>
                  <a:cubicBezTo>
                    <a:pt x="371" y="199"/>
                    <a:pt x="357" y="198"/>
                    <a:pt x="343" y="198"/>
                  </a:cubicBezTo>
                  <a:cubicBezTo>
                    <a:pt x="246" y="198"/>
                    <a:pt x="214" y="273"/>
                    <a:pt x="205" y="300"/>
                  </a:cubicBezTo>
                  <a:cubicBezTo>
                    <a:pt x="200" y="300"/>
                    <a:pt x="194" y="299"/>
                    <a:pt x="188" y="299"/>
                  </a:cubicBezTo>
                  <a:cubicBezTo>
                    <a:pt x="132" y="299"/>
                    <a:pt x="76" y="335"/>
                    <a:pt x="42" y="393"/>
                  </a:cubicBezTo>
                  <a:cubicBezTo>
                    <a:pt x="2" y="461"/>
                    <a:pt x="0" y="542"/>
                    <a:pt x="37" y="610"/>
                  </a:cubicBezTo>
                  <a:cubicBezTo>
                    <a:pt x="88" y="702"/>
                    <a:pt x="175" y="721"/>
                    <a:pt x="240" y="721"/>
                  </a:cubicBezTo>
                  <a:cubicBezTo>
                    <a:pt x="274" y="721"/>
                    <a:pt x="302" y="716"/>
                    <a:pt x="317" y="712"/>
                  </a:cubicBezTo>
                  <a:cubicBezTo>
                    <a:pt x="322" y="744"/>
                    <a:pt x="347" y="823"/>
                    <a:pt x="453" y="841"/>
                  </a:cubicBezTo>
                  <a:cubicBezTo>
                    <a:pt x="465" y="843"/>
                    <a:pt x="477" y="844"/>
                    <a:pt x="489" y="844"/>
                  </a:cubicBezTo>
                  <a:cubicBezTo>
                    <a:pt x="568" y="844"/>
                    <a:pt x="621" y="797"/>
                    <a:pt x="644" y="770"/>
                  </a:cubicBezTo>
                  <a:cubicBezTo>
                    <a:pt x="655" y="799"/>
                    <a:pt x="689" y="847"/>
                    <a:pt x="791" y="873"/>
                  </a:cubicBezTo>
                  <a:cubicBezTo>
                    <a:pt x="778" y="928"/>
                    <a:pt x="746" y="1003"/>
                    <a:pt x="673" y="1042"/>
                  </a:cubicBezTo>
                  <a:cubicBezTo>
                    <a:pt x="673" y="1042"/>
                    <a:pt x="966" y="1042"/>
                    <a:pt x="1099" y="761"/>
                  </a:cubicBezTo>
                  <a:cubicBezTo>
                    <a:pt x="1100" y="760"/>
                    <a:pt x="1101" y="758"/>
                    <a:pt x="1102" y="757"/>
                  </a:cubicBezTo>
                  <a:cubicBezTo>
                    <a:pt x="1123" y="763"/>
                    <a:pt x="1143" y="766"/>
                    <a:pt x="1162" y="766"/>
                  </a:cubicBezTo>
                  <a:cubicBezTo>
                    <a:pt x="1238" y="766"/>
                    <a:pt x="1274" y="717"/>
                    <a:pt x="1285" y="700"/>
                  </a:cubicBezTo>
                  <a:cubicBezTo>
                    <a:pt x="1339" y="699"/>
                    <a:pt x="1390" y="661"/>
                    <a:pt x="1420" y="601"/>
                  </a:cubicBezTo>
                  <a:cubicBezTo>
                    <a:pt x="1454" y="534"/>
                    <a:pt x="1451" y="461"/>
                    <a:pt x="1413" y="410"/>
                  </a:cubicBezTo>
                </a:path>
              </a:pathLst>
            </a:custGeom>
            <a:noFill/>
            <a:ln w="38100" cap="rnd" cmpd="thickThin">
              <a:solidFill>
                <a:srgbClr val="7A4E48"/>
              </a:solidFill>
              <a:prstDash val="sysDash"/>
              <a:round/>
              <a:headEnd/>
              <a:tailEnd/>
            </a:ln>
          </p:spPr>
          <p:txBody>
            <a:bodyPr rot="0" spcFirstLastPara="0" vertOverflow="overflow" horzOverflow="overflow" vert="horz" wrap="square" lIns="91412" tIns="45706" rIns="91412" bIns="4570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914103"/>
              <a:endParaRPr sz="1799">
                <a:solidFill>
                  <a:srgbClr val="000000"/>
                </a:solidFill>
                <a:latin typeface="微软雅黑"/>
              </a:endParaRPr>
            </a:p>
          </p:txBody>
        </p:sp>
      </p:grpSp>
      <p:sp>
        <p:nvSpPr>
          <p:cNvPr id="24" name="Rectangle 23"/>
          <p:cNvSpPr/>
          <p:nvPr/>
        </p:nvSpPr>
        <p:spPr>
          <a:xfrm>
            <a:off x="7672080" y="2877605"/>
            <a:ext cx="3252071" cy="11999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914103">
              <a:defRPr/>
            </a:pPr>
            <a:r>
              <a:rPr lang="en-US" sz="2399" b="1" kern="0" dirty="0" err="1">
                <a:solidFill>
                  <a:prstClr val="black">
                    <a:lumMod val="50000"/>
                  </a:prstClr>
                </a:solidFill>
                <a:latin typeface="微软雅黑"/>
                <a:ea typeface="Cambria" panose="02040503050406030204" pitchFamily="18" charset="0"/>
                <a:cs typeface="Arial" panose="020B0604020202020204" pitchFamily="34" charset="0"/>
              </a:rPr>
              <a:t>Em</a:t>
            </a:r>
            <a:r>
              <a:rPr lang="en-US" sz="2399" b="1" kern="0" dirty="0">
                <a:solidFill>
                  <a:prstClr val="black">
                    <a:lumMod val="50000"/>
                  </a:prstClr>
                </a:solidFill>
                <a:latin typeface="微软雅黑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399" b="1" kern="0" dirty="0" err="1">
                <a:solidFill>
                  <a:prstClr val="black">
                    <a:lumMod val="50000"/>
                  </a:prstClr>
                </a:solidFill>
                <a:latin typeface="微软雅黑"/>
                <a:ea typeface="Cambria" panose="02040503050406030204" pitchFamily="18" charset="0"/>
                <a:cs typeface="Arial" panose="020B0604020202020204" pitchFamily="34" charset="0"/>
              </a:rPr>
              <a:t>hãy</a:t>
            </a:r>
            <a:r>
              <a:rPr lang="en-US" sz="2399" b="1" kern="0" dirty="0">
                <a:solidFill>
                  <a:prstClr val="black">
                    <a:lumMod val="50000"/>
                  </a:prstClr>
                </a:solidFill>
                <a:latin typeface="微软雅黑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399" b="1" kern="0" dirty="0" err="1">
                <a:solidFill>
                  <a:prstClr val="black">
                    <a:lumMod val="50000"/>
                  </a:prstClr>
                </a:solidFill>
                <a:latin typeface="微软雅黑"/>
                <a:ea typeface="Cambria" panose="02040503050406030204" pitchFamily="18" charset="0"/>
                <a:cs typeface="Arial" panose="020B0604020202020204" pitchFamily="34" charset="0"/>
              </a:rPr>
              <a:t>tự</a:t>
            </a:r>
            <a:r>
              <a:rPr lang="en-US" sz="2399" b="1" kern="0" dirty="0">
                <a:solidFill>
                  <a:prstClr val="black">
                    <a:lumMod val="50000"/>
                  </a:prstClr>
                </a:solidFill>
                <a:latin typeface="微软雅黑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399" b="1" kern="0" dirty="0" err="1">
                <a:solidFill>
                  <a:prstClr val="black">
                    <a:lumMod val="50000"/>
                  </a:prstClr>
                </a:solidFill>
                <a:latin typeface="微软雅黑"/>
                <a:ea typeface="Cambria" panose="02040503050406030204" pitchFamily="18" charset="0"/>
                <a:cs typeface="Arial" panose="020B0604020202020204" pitchFamily="34" charset="0"/>
              </a:rPr>
              <a:t>đánh</a:t>
            </a:r>
            <a:r>
              <a:rPr lang="en-US" sz="2399" b="1" kern="0" dirty="0">
                <a:solidFill>
                  <a:prstClr val="black">
                    <a:lumMod val="50000"/>
                  </a:prstClr>
                </a:solidFill>
                <a:latin typeface="微软雅黑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399" b="1" kern="0" dirty="0" err="1">
                <a:solidFill>
                  <a:prstClr val="black">
                    <a:lumMod val="50000"/>
                  </a:prstClr>
                </a:solidFill>
                <a:latin typeface="微软雅黑"/>
                <a:ea typeface="Cambria" panose="02040503050406030204" pitchFamily="18" charset="0"/>
                <a:cs typeface="Arial" panose="020B0604020202020204" pitchFamily="34" charset="0"/>
              </a:rPr>
              <a:t>giá</a:t>
            </a:r>
            <a:r>
              <a:rPr lang="en-US" sz="2399" b="1" kern="0" dirty="0">
                <a:solidFill>
                  <a:prstClr val="black">
                    <a:lumMod val="50000"/>
                  </a:prstClr>
                </a:solidFill>
                <a:latin typeface="微软雅黑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399" b="1" kern="0" dirty="0" err="1">
                <a:solidFill>
                  <a:prstClr val="black">
                    <a:lumMod val="50000"/>
                  </a:prstClr>
                </a:solidFill>
                <a:latin typeface="微软雅黑"/>
                <a:ea typeface="Cambria" panose="02040503050406030204" pitchFamily="18" charset="0"/>
                <a:cs typeface="Arial" panose="020B0604020202020204" pitchFamily="34" charset="0"/>
              </a:rPr>
              <a:t>phần</a:t>
            </a:r>
            <a:r>
              <a:rPr lang="en-US" sz="2399" b="1" kern="0" dirty="0">
                <a:solidFill>
                  <a:prstClr val="black">
                    <a:lumMod val="50000"/>
                  </a:prstClr>
                </a:solidFill>
                <a:latin typeface="微软雅黑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399" b="1" kern="0" dirty="0" err="1">
                <a:solidFill>
                  <a:prstClr val="black">
                    <a:lumMod val="50000"/>
                  </a:prstClr>
                </a:solidFill>
                <a:latin typeface="微软雅黑"/>
                <a:ea typeface="Cambria" panose="02040503050406030204" pitchFamily="18" charset="0"/>
                <a:cs typeface="Arial" panose="020B0604020202020204" pitchFamily="34" charset="0"/>
              </a:rPr>
              <a:t>viết</a:t>
            </a:r>
            <a:r>
              <a:rPr lang="en-US" sz="2399" b="1" kern="0" dirty="0">
                <a:solidFill>
                  <a:prstClr val="black">
                    <a:lumMod val="50000"/>
                  </a:prstClr>
                </a:solidFill>
                <a:latin typeface="微软雅黑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399" b="1" kern="0" dirty="0" err="1">
                <a:solidFill>
                  <a:prstClr val="black">
                    <a:lumMod val="50000"/>
                  </a:prstClr>
                </a:solidFill>
                <a:latin typeface="微软雅黑"/>
                <a:ea typeface="Cambria" panose="02040503050406030204" pitchFamily="18" charset="0"/>
                <a:cs typeface="Arial" panose="020B0604020202020204" pitchFamily="34" charset="0"/>
              </a:rPr>
              <a:t>của</a:t>
            </a:r>
            <a:r>
              <a:rPr lang="en-US" sz="2399" b="1" kern="0" dirty="0">
                <a:solidFill>
                  <a:prstClr val="black">
                    <a:lumMod val="50000"/>
                  </a:prstClr>
                </a:solidFill>
                <a:latin typeface="微软雅黑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399" b="1" kern="0" dirty="0" err="1">
                <a:solidFill>
                  <a:prstClr val="black">
                    <a:lumMod val="50000"/>
                  </a:prstClr>
                </a:solidFill>
                <a:latin typeface="微软雅黑"/>
                <a:ea typeface="Cambria" panose="02040503050406030204" pitchFamily="18" charset="0"/>
                <a:cs typeface="Arial" panose="020B0604020202020204" pitchFamily="34" charset="0"/>
              </a:rPr>
              <a:t>mình</a:t>
            </a:r>
            <a:r>
              <a:rPr lang="en-US" sz="2399" b="1" kern="0" dirty="0">
                <a:solidFill>
                  <a:prstClr val="black">
                    <a:lumMod val="50000"/>
                  </a:prstClr>
                </a:solidFill>
                <a:latin typeface="微软雅黑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399" b="1" kern="0" dirty="0" err="1">
                <a:solidFill>
                  <a:prstClr val="black">
                    <a:lumMod val="50000"/>
                  </a:prstClr>
                </a:solidFill>
                <a:latin typeface="微软雅黑"/>
                <a:ea typeface="Cambria" panose="02040503050406030204" pitchFamily="18" charset="0"/>
                <a:cs typeface="Arial" panose="020B0604020202020204" pitchFamily="34" charset="0"/>
              </a:rPr>
              <a:t>và</a:t>
            </a:r>
            <a:r>
              <a:rPr lang="en-US" sz="2399" b="1" kern="0" dirty="0">
                <a:solidFill>
                  <a:prstClr val="black">
                    <a:lumMod val="50000"/>
                  </a:prstClr>
                </a:solidFill>
                <a:latin typeface="微软雅黑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399" b="1" kern="0" dirty="0" err="1">
                <a:solidFill>
                  <a:prstClr val="black">
                    <a:lumMod val="50000"/>
                  </a:prstClr>
                </a:solidFill>
                <a:latin typeface="微软雅黑"/>
                <a:ea typeface="Cambria" panose="02040503050406030204" pitchFamily="18" charset="0"/>
                <a:cs typeface="Arial" panose="020B0604020202020204" pitchFamily="34" charset="0"/>
              </a:rPr>
              <a:t>của</a:t>
            </a:r>
            <a:r>
              <a:rPr lang="en-US" sz="2399" b="1" kern="0" dirty="0">
                <a:solidFill>
                  <a:prstClr val="black">
                    <a:lumMod val="50000"/>
                  </a:prstClr>
                </a:solidFill>
                <a:latin typeface="微软雅黑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399" b="1" kern="0" dirty="0" err="1">
                <a:solidFill>
                  <a:prstClr val="black">
                    <a:lumMod val="50000"/>
                  </a:prstClr>
                </a:solidFill>
                <a:latin typeface="微软雅黑"/>
                <a:ea typeface="Cambria" panose="02040503050406030204" pitchFamily="18" charset="0"/>
                <a:cs typeface="Arial" panose="020B0604020202020204" pitchFamily="34" charset="0"/>
              </a:rPr>
              <a:t>bạn</a:t>
            </a:r>
            <a:endParaRPr lang="en-US" sz="2399" b="1" kern="0" dirty="0">
              <a:solidFill>
                <a:prstClr val="black">
                  <a:lumMod val="50000"/>
                </a:prstClr>
              </a:solidFill>
              <a:latin typeface="微软雅黑"/>
              <a:ea typeface="Cambria" panose="02040503050406030204" pitchFamily="18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077464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3" descr="E:\丫头\png\小人\卡通类素材\l;'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460617">
            <a:off x="1241683" y="-329032"/>
            <a:ext cx="7891942" cy="62506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02453" y="2590419"/>
            <a:ext cx="3687668" cy="4606257"/>
          </a:xfrm>
          <a:prstGeom prst="rect">
            <a:avLst/>
          </a:prstGeom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6598" y="4756206"/>
            <a:ext cx="12188116" cy="2101794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A close up of a speedometer&#10;&#10;Description automatically generated with low confidence">
            <a:extLst>
              <a:ext uri="{FF2B5EF4-FFF2-40B4-BE49-F238E27FC236}">
                <a16:creationId xmlns:a16="http://schemas.microsoft.com/office/drawing/2014/main" id="{9084D665-3DD0-4505-9E9A-3C0D14922E29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8721" y="1525221"/>
            <a:ext cx="999669" cy="1074604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0FE019A0-E22B-495E-8744-D67A8EC656A8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123241" y="2242484"/>
            <a:ext cx="4535817" cy="13412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85627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îṥḷíďê">
            <a:extLst>
              <a:ext uri="{FF2B5EF4-FFF2-40B4-BE49-F238E27FC236}">
                <a16:creationId xmlns:a16="http://schemas.microsoft.com/office/drawing/2014/main" id="{0FC02470-C26C-4027-8E2A-220B2FAEF488}"/>
              </a:ext>
            </a:extLst>
          </p:cNvPr>
          <p:cNvSpPr/>
          <p:nvPr/>
        </p:nvSpPr>
        <p:spPr bwMode="auto">
          <a:xfrm>
            <a:off x="196114" y="257109"/>
            <a:ext cx="11775192" cy="727942"/>
          </a:xfrm>
          <a:prstGeom prst="roundRect">
            <a:avLst>
              <a:gd name="adj" fmla="val 12595"/>
            </a:avLst>
          </a:prstGeom>
          <a:solidFill>
            <a:schemeClr val="bg1"/>
          </a:solidFill>
          <a:ln w="28575" cap="rnd" cmpd="thickThin">
            <a:solidFill>
              <a:srgbClr val="7A4E48"/>
            </a:solidFill>
            <a:prstDash val="sysDash"/>
            <a:round/>
            <a:headEnd/>
            <a:tailEnd/>
          </a:ln>
        </p:spPr>
        <p:txBody>
          <a:bodyPr rot="0" spcFirstLastPara="0" vertOverflow="overflow" horzOverflow="overflow" vert="horz" wrap="square" lIns="91412" tIns="45706" rIns="91412" bIns="45706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algn="ctr" defTabSz="1218804"/>
            <a:endParaRPr lang="en-US" altLang="zh-CN" sz="1400" dirty="0">
              <a:solidFill>
                <a:srgbClr val="000000"/>
              </a:solidFill>
              <a:latin typeface="微软雅黑"/>
            </a:endParaRPr>
          </a:p>
        </p:txBody>
      </p:sp>
      <p:sp>
        <p:nvSpPr>
          <p:cNvPr id="3" name="Google Shape;5317;p41"/>
          <p:cNvSpPr txBox="1">
            <a:spLocks/>
          </p:cNvSpPr>
          <p:nvPr/>
        </p:nvSpPr>
        <p:spPr>
          <a:xfrm>
            <a:off x="196114" y="257991"/>
            <a:ext cx="11891111" cy="7833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397" tIns="91397" rIns="91397" bIns="91397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9pPr>
          </a:lstStyle>
          <a:p>
            <a:r>
              <a:rPr lang="vi-VN" sz="27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</a:t>
            </a:r>
            <a:r>
              <a:rPr lang="en-US" sz="27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Quan </a:t>
            </a:r>
            <a:r>
              <a:rPr lang="en-US" sz="27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sát</a:t>
            </a:r>
            <a:r>
              <a:rPr lang="en-US" sz="27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7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tranh</a:t>
            </a:r>
            <a:r>
              <a:rPr lang="en-US" sz="27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7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tìm</a:t>
            </a:r>
            <a:r>
              <a:rPr lang="en-US" sz="27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7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27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7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viết</a:t>
            </a:r>
            <a:r>
              <a:rPr lang="en-US" sz="27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7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tên</a:t>
            </a:r>
            <a:r>
              <a:rPr lang="en-US" sz="27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7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sự</a:t>
            </a:r>
            <a:r>
              <a:rPr lang="en-US" sz="27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7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vật</a:t>
            </a:r>
            <a:r>
              <a:rPr lang="en-US" sz="27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7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theo</a:t>
            </a:r>
            <a:r>
              <a:rPr lang="en-US" sz="27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7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yêu</a:t>
            </a:r>
            <a:r>
              <a:rPr lang="en-US" sz="27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7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cầu</a:t>
            </a:r>
            <a:r>
              <a:rPr lang="en-US" sz="27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 </a:t>
            </a:r>
            <a:r>
              <a:rPr lang="en-US" sz="27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hoặc</a:t>
            </a:r>
            <a:r>
              <a:rPr lang="en-US" sz="27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b.</a:t>
            </a:r>
            <a:endParaRPr lang="en-US" sz="2700" b="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4B206097-C5B8-4AD4-B260-544FB3249438}"/>
              </a:ext>
            </a:extLst>
          </p:cNvPr>
          <p:cNvGrpSpPr/>
          <p:nvPr/>
        </p:nvGrpSpPr>
        <p:grpSpPr>
          <a:xfrm>
            <a:off x="415448" y="1304925"/>
            <a:ext cx="11535395" cy="5295083"/>
            <a:chOff x="310271" y="1132384"/>
            <a:chExt cx="8654217" cy="569739"/>
          </a:xfrm>
        </p:grpSpPr>
        <p:sp>
          <p:nvSpPr>
            <p:cNvPr id="18" name="矩形: 圆角 5">
              <a:extLst>
                <a:ext uri="{FF2B5EF4-FFF2-40B4-BE49-F238E27FC236}">
                  <a16:creationId xmlns:a16="http://schemas.microsoft.com/office/drawing/2014/main" id="{6E663F37-D832-46C2-9064-26495556CBF4}"/>
                </a:ext>
              </a:extLst>
            </p:cNvPr>
            <p:cNvSpPr/>
            <p:nvPr/>
          </p:nvSpPr>
          <p:spPr>
            <a:xfrm>
              <a:off x="310271" y="1132384"/>
              <a:ext cx="8654217" cy="569739"/>
            </a:xfrm>
            <a:prstGeom prst="roundRect">
              <a:avLst/>
            </a:prstGeom>
            <a:solidFill>
              <a:schemeClr val="bg1"/>
            </a:solidFill>
            <a:ln w="38100" cap="rnd" cmpd="thickThin">
              <a:solidFill>
                <a:srgbClr val="7A4E48"/>
              </a:solidFill>
              <a:prstDash val="sysDash"/>
              <a:round/>
              <a:headEnd/>
              <a:tailEnd/>
            </a:ln>
          </p:spPr>
          <p:txBody>
            <a:bodyPr rot="0" spcFirstLastPara="0" vertOverflow="overflow" horzOverflow="overflow" vert="horz" wrap="square" lIns="121882" tIns="60941" rIns="121882" bIns="60941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1218804"/>
              <a:endParaRPr lang="zh-CN" altLang="en-US" sz="2399">
                <a:solidFill>
                  <a:srgbClr val="000000"/>
                </a:solidFill>
                <a:latin typeface="微软雅黑"/>
              </a:endParaRPr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CE6A406B-823E-4FD6-8E6B-5BD64140F5B7}"/>
                </a:ext>
              </a:extLst>
            </p:cNvPr>
            <p:cNvSpPr/>
            <p:nvPr/>
          </p:nvSpPr>
          <p:spPr>
            <a:xfrm>
              <a:off x="413804" y="1236034"/>
              <a:ext cx="4625931" cy="32784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vi-VN" sz="3200" b="0" i="0" dirty="0">
                  <a:solidFill>
                    <a:srgbClr val="333333"/>
                  </a:solidFill>
                  <a:effectLst/>
                  <a:latin typeface="Roboto" panose="02000000000000000000" pitchFamily="2" charset="0"/>
                </a:rPr>
                <a:t>a. Chứa tiếng bắt đầu bằng </a:t>
              </a:r>
              <a:r>
                <a:rPr lang="vi-VN" sz="3200" b="1" i="1" dirty="0">
                  <a:solidFill>
                    <a:srgbClr val="FF0000"/>
                  </a:solidFill>
                  <a:effectLst/>
                  <a:latin typeface="Roboto" panose="02000000000000000000" pitchFamily="2" charset="0"/>
                </a:rPr>
                <a:t>r</a:t>
              </a:r>
              <a:r>
                <a:rPr lang="vi-VN" sz="3200" b="0" i="0" dirty="0">
                  <a:solidFill>
                    <a:srgbClr val="333333"/>
                  </a:solidFill>
                  <a:effectLst/>
                  <a:latin typeface="Roboto" panose="02000000000000000000" pitchFamily="2" charset="0"/>
                </a:rPr>
                <a:t>,</a:t>
              </a:r>
              <a:r>
                <a:rPr lang="vi-VN" sz="3200" b="1" i="1" dirty="0">
                  <a:solidFill>
                    <a:srgbClr val="FF0000"/>
                  </a:solidFill>
                  <a:effectLst/>
                  <a:latin typeface="Roboto" panose="02000000000000000000" pitchFamily="2" charset="0"/>
                </a:rPr>
                <a:t> d</a:t>
              </a:r>
              <a:r>
                <a:rPr lang="vi-VN" sz="3200" b="0" i="0" dirty="0">
                  <a:solidFill>
                    <a:srgbClr val="333333"/>
                  </a:solidFill>
                  <a:effectLst/>
                  <a:latin typeface="Roboto" panose="02000000000000000000" pitchFamily="2" charset="0"/>
                </a:rPr>
                <a:t> hoặc </a:t>
              </a:r>
              <a:r>
                <a:rPr lang="vi-VN" sz="3200" b="1" i="1" dirty="0">
                  <a:solidFill>
                    <a:srgbClr val="FF0000"/>
                  </a:solidFill>
                  <a:effectLst/>
                  <a:latin typeface="Roboto" panose="02000000000000000000" pitchFamily="2" charset="0"/>
                </a:rPr>
                <a:t>gi</a:t>
              </a:r>
              <a:r>
                <a:rPr lang="vi-VN" sz="3200" b="0" i="0" dirty="0">
                  <a:solidFill>
                    <a:srgbClr val="333333"/>
                  </a:solidFill>
                  <a:effectLst/>
                  <a:latin typeface="Roboto" panose="02000000000000000000" pitchFamily="2" charset="0"/>
                </a:rPr>
                <a:t>.</a:t>
              </a:r>
            </a:p>
            <a:p>
              <a:r>
                <a:rPr lang="vi-VN" sz="3200" b="1" i="0" dirty="0">
                  <a:solidFill>
                    <a:srgbClr val="0000FF"/>
                  </a:solidFill>
                  <a:effectLst/>
                  <a:latin typeface="Roboto" panose="02000000000000000000" pitchFamily="2" charset="0"/>
                </a:rPr>
                <a:t>Mẫu:</a:t>
              </a:r>
              <a:r>
                <a:rPr lang="vi-VN" sz="3200" b="0" i="0" dirty="0">
                  <a:solidFill>
                    <a:srgbClr val="333333"/>
                  </a:solidFill>
                  <a:effectLst/>
                  <a:latin typeface="Roboto" panose="02000000000000000000" pitchFamily="2" charset="0"/>
                </a:rPr>
                <a:t> hàng rào</a:t>
              </a:r>
            </a:p>
            <a:p>
              <a:endParaRPr lang="vi-VN" sz="3200" b="0" i="0" dirty="0">
                <a:solidFill>
                  <a:srgbClr val="333333"/>
                </a:solidFill>
                <a:effectLst/>
                <a:latin typeface="Roboto" panose="02000000000000000000" pitchFamily="2" charset="0"/>
              </a:endParaRPr>
            </a:p>
            <a:p>
              <a:r>
                <a:rPr lang="vi-VN" sz="3200" b="0" i="0" dirty="0">
                  <a:solidFill>
                    <a:srgbClr val="333333"/>
                  </a:solidFill>
                  <a:effectLst/>
                  <a:latin typeface="Roboto" panose="02000000000000000000" pitchFamily="2" charset="0"/>
                </a:rPr>
                <a:t>b.Chứa tiếng có </a:t>
              </a:r>
              <a:r>
                <a:rPr lang="vi-VN" sz="3200" b="1" i="1" dirty="0">
                  <a:solidFill>
                    <a:srgbClr val="FF0000"/>
                  </a:solidFill>
                  <a:effectLst/>
                  <a:latin typeface="Roboto" panose="02000000000000000000" pitchFamily="2" charset="0"/>
                </a:rPr>
                <a:t>ươn</a:t>
              </a:r>
              <a:r>
                <a:rPr lang="vi-VN" sz="3200" b="0" i="0" dirty="0">
                  <a:solidFill>
                    <a:srgbClr val="333333"/>
                  </a:solidFill>
                  <a:effectLst/>
                  <a:latin typeface="Roboto" panose="02000000000000000000" pitchFamily="2" charset="0"/>
                </a:rPr>
                <a:t> hoặc </a:t>
              </a:r>
              <a:r>
                <a:rPr lang="vi-VN" sz="3200" b="1" i="1" dirty="0">
                  <a:solidFill>
                    <a:srgbClr val="FF0000"/>
                  </a:solidFill>
                  <a:effectLst/>
                  <a:latin typeface="Roboto" panose="02000000000000000000" pitchFamily="2" charset="0"/>
                </a:rPr>
                <a:t>ương</a:t>
              </a:r>
              <a:r>
                <a:rPr lang="vi-VN" sz="3200" b="0" i="0" dirty="0">
                  <a:solidFill>
                    <a:srgbClr val="333333"/>
                  </a:solidFill>
                  <a:effectLst/>
                  <a:latin typeface="Roboto" panose="02000000000000000000" pitchFamily="2" charset="0"/>
                </a:rPr>
                <a:t>.</a:t>
              </a:r>
            </a:p>
            <a:p>
              <a:r>
                <a:rPr lang="vi-VN" sz="3200" b="1" i="0" dirty="0">
                  <a:solidFill>
                    <a:srgbClr val="0000FF"/>
                  </a:solidFill>
                  <a:effectLst/>
                  <a:latin typeface="Roboto" panose="02000000000000000000" pitchFamily="2" charset="0"/>
                </a:rPr>
                <a:t>Mẫu:</a:t>
              </a:r>
              <a:r>
                <a:rPr lang="vi-VN" sz="3200" b="0" i="0" dirty="0">
                  <a:solidFill>
                    <a:srgbClr val="333333"/>
                  </a:solidFill>
                  <a:effectLst/>
                  <a:latin typeface="Roboto" panose="02000000000000000000" pitchFamily="2" charset="0"/>
                </a:rPr>
                <a:t> mướp hương</a:t>
              </a:r>
            </a:p>
          </p:txBody>
        </p:sp>
      </p:grpSp>
      <p:pic>
        <p:nvPicPr>
          <p:cNvPr id="1026" name="Picture 2" descr="Giải bài 23 Tôi yêu em tôi">
            <a:extLst>
              <a:ext uri="{FF2B5EF4-FFF2-40B4-BE49-F238E27FC236}">
                <a16:creationId xmlns:a16="http://schemas.microsoft.com/office/drawing/2014/main" id="{1FEE127C-CB5B-2ED5-A621-9A11C7267A9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6617" y="2268235"/>
            <a:ext cx="5369935" cy="38930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76999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allAtOnce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>
            <a:extLst>
              <a:ext uri="{FF2B5EF4-FFF2-40B4-BE49-F238E27FC236}">
                <a16:creationId xmlns:a16="http://schemas.microsoft.com/office/drawing/2014/main" id="{803C98F4-E583-C54C-BD96-A5430FD15A5C}"/>
              </a:ext>
            </a:extLst>
          </p:cNvPr>
          <p:cNvSpPr/>
          <p:nvPr/>
        </p:nvSpPr>
        <p:spPr>
          <a:xfrm>
            <a:off x="-166626" y="4119623"/>
            <a:ext cx="11516139" cy="6238238"/>
          </a:xfrm>
          <a:prstGeom prst="rect">
            <a:avLst/>
          </a:prstGeom>
          <a:noFill/>
          <a:ln w="508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图片 16">
            <a:extLst>
              <a:ext uri="{FF2B5EF4-FFF2-40B4-BE49-F238E27FC236}">
                <a16:creationId xmlns:a16="http://schemas.microsoft.com/office/drawing/2014/main" id="{71BF42F8-AA6E-4E13-8559-168DF656C81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1439" y="-40238"/>
            <a:ext cx="12295157" cy="6898238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61365" y="125506"/>
            <a:ext cx="11780437" cy="650837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4" name="图片 6">
            <a:extLst>
              <a:ext uri="{FF2B5EF4-FFF2-40B4-BE49-F238E27FC236}">
                <a16:creationId xmlns:a16="http://schemas.microsoft.com/office/drawing/2014/main" id="{6C4775E0-1419-AD4D-B83C-DF6318BE184D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61949" y="264751"/>
            <a:ext cx="4536956" cy="4536956"/>
          </a:xfrm>
          <a:prstGeom prst="rect">
            <a:avLst/>
          </a:prstGeom>
        </p:spPr>
      </p:pic>
      <p:pic>
        <p:nvPicPr>
          <p:cNvPr id="15" name="图片 10">
            <a:extLst>
              <a:ext uri="{FF2B5EF4-FFF2-40B4-BE49-F238E27FC236}">
                <a16:creationId xmlns:a16="http://schemas.microsoft.com/office/drawing/2014/main" id="{F0B60438-6AF9-8942-9D54-9E4E3D93AF14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14566"/>
          <a:stretch/>
        </p:blipFill>
        <p:spPr>
          <a:xfrm>
            <a:off x="-488542" y="3764308"/>
            <a:ext cx="3815164" cy="3259436"/>
          </a:xfrm>
          <a:prstGeom prst="rect">
            <a:avLst/>
          </a:prstGeom>
        </p:spPr>
      </p:pic>
      <p:sp>
        <p:nvSpPr>
          <p:cNvPr id="17" name="Rounded Rectangle 16"/>
          <p:cNvSpPr/>
          <p:nvPr/>
        </p:nvSpPr>
        <p:spPr>
          <a:xfrm>
            <a:off x="310558" y="1544459"/>
            <a:ext cx="7551391" cy="3117516"/>
          </a:xfrm>
          <a:prstGeom prst="roundRect">
            <a:avLst/>
          </a:prstGeom>
          <a:solidFill>
            <a:srgbClr val="FFCC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defRPr/>
            </a:pPr>
            <a:r>
              <a:rPr kumimoji="0" lang="en-US" sz="2800" b="1" i="0" u="sng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Luật</a:t>
            </a:r>
            <a:r>
              <a:rPr kumimoji="0" lang="en-US" sz="28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sng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kumimoji="0" lang="en-US" sz="28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2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đội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đội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5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nhiệm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vụ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ghi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bảng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ừ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ngữ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chứa</a:t>
            </a:r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bắt</a:t>
            </a:r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d, r</a:t>
            </a:r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ngữ</a:t>
            </a:r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chứa</a:t>
            </a:r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chứa ươn hay ương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Hết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3’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đội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ghi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ngữ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đội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chiến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thắng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2243" y="287142"/>
            <a:ext cx="10058400" cy="12700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32090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>
            <a:extLst>
              <a:ext uri="{FF2B5EF4-FFF2-40B4-BE49-F238E27FC236}">
                <a16:creationId xmlns:a16="http://schemas.microsoft.com/office/drawing/2014/main" id="{55B24229-D5E8-4128-AD3D-3EC853DA817C}"/>
              </a:ext>
            </a:extLst>
          </p:cNvPr>
          <p:cNvGrpSpPr/>
          <p:nvPr/>
        </p:nvGrpSpPr>
        <p:grpSpPr>
          <a:xfrm>
            <a:off x="119077" y="-438150"/>
            <a:ext cx="11953847" cy="7187346"/>
            <a:chOff x="0" y="-127203"/>
            <a:chExt cx="8968152" cy="4217188"/>
          </a:xfrm>
        </p:grpSpPr>
        <p:grpSp>
          <p:nvGrpSpPr>
            <p:cNvPr id="18" name="Group 17">
              <a:extLst>
                <a:ext uri="{FF2B5EF4-FFF2-40B4-BE49-F238E27FC236}">
                  <a16:creationId xmlns:a16="http://schemas.microsoft.com/office/drawing/2014/main" id="{B58B2610-482A-4826-B658-78B9632BD4A7}"/>
                </a:ext>
              </a:extLst>
            </p:cNvPr>
            <p:cNvGrpSpPr/>
            <p:nvPr/>
          </p:nvGrpSpPr>
          <p:grpSpPr>
            <a:xfrm>
              <a:off x="0" y="49488"/>
              <a:ext cx="8968152" cy="4040497"/>
              <a:chOff x="245011" y="24083"/>
              <a:chExt cx="8543569" cy="4040497"/>
            </a:xfrm>
          </p:grpSpPr>
          <p:grpSp>
            <p:nvGrpSpPr>
              <p:cNvPr id="25" name="Group 24">
                <a:extLst>
                  <a:ext uri="{FF2B5EF4-FFF2-40B4-BE49-F238E27FC236}">
                    <a16:creationId xmlns:a16="http://schemas.microsoft.com/office/drawing/2014/main" id="{3610E9C1-0173-47F7-8C6E-BB1014AAA4FA}"/>
                  </a:ext>
                </a:extLst>
              </p:cNvPr>
              <p:cNvGrpSpPr/>
              <p:nvPr/>
            </p:nvGrpSpPr>
            <p:grpSpPr>
              <a:xfrm>
                <a:off x="245011" y="24083"/>
                <a:ext cx="8543569" cy="4040497"/>
                <a:chOff x="253396" y="980319"/>
                <a:chExt cx="8543569" cy="4040497"/>
              </a:xfrm>
            </p:grpSpPr>
            <p:pic>
              <p:nvPicPr>
                <p:cNvPr id="30" name="Picture 2" descr="F:\1-原创素材\1_mm1102\PPT\PPT_014\materaials\pageimg_g16.png">
                  <a:extLst>
                    <a:ext uri="{FF2B5EF4-FFF2-40B4-BE49-F238E27FC236}">
                      <a16:creationId xmlns:a16="http://schemas.microsoft.com/office/drawing/2014/main" id="{2AF41C9A-CEC4-4BF2-8959-7015270344A6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3989" t="19525"/>
                <a:stretch/>
              </p:blipFill>
              <p:spPr bwMode="auto">
                <a:xfrm>
                  <a:off x="253396" y="980319"/>
                  <a:ext cx="8543569" cy="4040497"/>
                </a:xfrm>
                <a:prstGeom prst="rect">
                  <a:avLst/>
                </a:prstGeom>
                <a:noFill/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sp>
              <p:nvSpPr>
                <p:cNvPr id="31" name="Freeform: Shape 30">
                  <a:extLst>
                    <a:ext uri="{FF2B5EF4-FFF2-40B4-BE49-F238E27FC236}">
                      <a16:creationId xmlns:a16="http://schemas.microsoft.com/office/drawing/2014/main" id="{B6E54E19-2FF6-4431-B036-EFE9BAEBB612}"/>
                    </a:ext>
                  </a:extLst>
                </p:cNvPr>
                <p:cNvSpPr/>
                <p:nvPr/>
              </p:nvSpPr>
              <p:spPr>
                <a:xfrm>
                  <a:off x="6720345" y="3353352"/>
                  <a:ext cx="1765750" cy="1384444"/>
                </a:xfrm>
                <a:custGeom>
                  <a:avLst/>
                  <a:gdLst>
                    <a:gd name="connsiteX0" fmla="*/ 1733114 w 1765750"/>
                    <a:gd name="connsiteY0" fmla="*/ 129091 h 1384444"/>
                    <a:gd name="connsiteX1" fmla="*/ 1738557 w 1765750"/>
                    <a:gd name="connsiteY1" fmla="*/ 605341 h 1384444"/>
                    <a:gd name="connsiteX2" fmla="*/ 1705900 w 1765750"/>
                    <a:gd name="connsiteY2" fmla="*/ 1062541 h 1384444"/>
                    <a:gd name="connsiteX3" fmla="*/ 1512678 w 1765750"/>
                    <a:gd name="connsiteY3" fmla="*/ 1277534 h 1384444"/>
                    <a:gd name="connsiteX4" fmla="*/ 1248700 w 1765750"/>
                    <a:gd name="connsiteY4" fmla="*/ 1351013 h 1384444"/>
                    <a:gd name="connsiteX5" fmla="*/ 791500 w 1765750"/>
                    <a:gd name="connsiteY5" fmla="*/ 1367341 h 1384444"/>
                    <a:gd name="connsiteX6" fmla="*/ 209114 w 1765750"/>
                    <a:gd name="connsiteY6" fmla="*/ 1378227 h 1384444"/>
                    <a:gd name="connsiteX7" fmla="*/ 2285 w 1765750"/>
                    <a:gd name="connsiteY7" fmla="*/ 1263927 h 1384444"/>
                    <a:gd name="connsiteX8" fmla="*/ 143800 w 1765750"/>
                    <a:gd name="connsiteY8" fmla="*/ 403956 h 1384444"/>
                    <a:gd name="connsiteX9" fmla="*/ 767007 w 1765750"/>
                    <a:gd name="connsiteY9" fmla="*/ 9348 h 1384444"/>
                    <a:gd name="connsiteX10" fmla="*/ 1333064 w 1765750"/>
                    <a:gd name="connsiteY10" fmla="*/ 126370 h 1384444"/>
                    <a:gd name="connsiteX11" fmla="*/ 1733114 w 1765750"/>
                    <a:gd name="connsiteY11" fmla="*/ 129091 h 138444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1765750" h="1384444">
                      <a:moveTo>
                        <a:pt x="1733114" y="129091"/>
                      </a:moveTo>
                      <a:cubicBezTo>
                        <a:pt x="1800696" y="208919"/>
                        <a:pt x="1743093" y="449766"/>
                        <a:pt x="1738557" y="605341"/>
                      </a:cubicBezTo>
                      <a:cubicBezTo>
                        <a:pt x="1734021" y="760916"/>
                        <a:pt x="1743546" y="950509"/>
                        <a:pt x="1705900" y="1062541"/>
                      </a:cubicBezTo>
                      <a:cubicBezTo>
                        <a:pt x="1668254" y="1174573"/>
                        <a:pt x="1588878" y="1229455"/>
                        <a:pt x="1512678" y="1277534"/>
                      </a:cubicBezTo>
                      <a:cubicBezTo>
                        <a:pt x="1436478" y="1325613"/>
                        <a:pt x="1368896" y="1336045"/>
                        <a:pt x="1248700" y="1351013"/>
                      </a:cubicBezTo>
                      <a:cubicBezTo>
                        <a:pt x="1128504" y="1365981"/>
                        <a:pt x="791500" y="1367341"/>
                        <a:pt x="791500" y="1367341"/>
                      </a:cubicBezTo>
                      <a:cubicBezTo>
                        <a:pt x="618236" y="1371877"/>
                        <a:pt x="340650" y="1395463"/>
                        <a:pt x="209114" y="1378227"/>
                      </a:cubicBezTo>
                      <a:cubicBezTo>
                        <a:pt x="77578" y="1360991"/>
                        <a:pt x="13171" y="1426305"/>
                        <a:pt x="2285" y="1263927"/>
                      </a:cubicBezTo>
                      <a:cubicBezTo>
                        <a:pt x="-8601" y="1101549"/>
                        <a:pt x="16346" y="613053"/>
                        <a:pt x="143800" y="403956"/>
                      </a:cubicBezTo>
                      <a:cubicBezTo>
                        <a:pt x="271254" y="194860"/>
                        <a:pt x="568796" y="55612"/>
                        <a:pt x="767007" y="9348"/>
                      </a:cubicBezTo>
                      <a:cubicBezTo>
                        <a:pt x="965218" y="-36916"/>
                        <a:pt x="1170685" y="102331"/>
                        <a:pt x="1333064" y="126370"/>
                      </a:cubicBezTo>
                      <a:cubicBezTo>
                        <a:pt x="1495443" y="150409"/>
                        <a:pt x="1665532" y="49263"/>
                        <a:pt x="1733114" y="129091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1218804"/>
                  <a:endParaRPr lang="en-US" sz="2399">
                    <a:solidFill>
                      <a:srgbClr val="FFFFFF"/>
                    </a:solidFill>
                    <a:latin typeface="微软雅黑"/>
                  </a:endParaRPr>
                </a:p>
              </p:txBody>
            </p:sp>
          </p:grpSp>
          <p:sp>
            <p:nvSpPr>
              <p:cNvPr id="26" name="Freeform: Shape 25">
                <a:extLst>
                  <a:ext uri="{FF2B5EF4-FFF2-40B4-BE49-F238E27FC236}">
                    <a16:creationId xmlns:a16="http://schemas.microsoft.com/office/drawing/2014/main" id="{26D41C70-3DEA-4D4D-92B7-3268C88A222C}"/>
                  </a:ext>
                </a:extLst>
              </p:cNvPr>
              <p:cNvSpPr/>
              <p:nvPr/>
            </p:nvSpPr>
            <p:spPr>
              <a:xfrm>
                <a:off x="245011" y="207316"/>
                <a:ext cx="1080046" cy="1089522"/>
              </a:xfrm>
              <a:custGeom>
                <a:avLst/>
                <a:gdLst>
                  <a:gd name="connsiteX0" fmla="*/ 1065315 w 1080046"/>
                  <a:gd name="connsiteY0" fmla="*/ 74 h 1089522"/>
                  <a:gd name="connsiteX1" fmla="*/ 480853 w 1080046"/>
                  <a:gd name="connsiteY1" fmla="*/ 160329 h 1089522"/>
                  <a:gd name="connsiteX2" fmla="*/ 122634 w 1080046"/>
                  <a:gd name="connsiteY2" fmla="*/ 527975 h 1089522"/>
                  <a:gd name="connsiteX3" fmla="*/ 86 w 1080046"/>
                  <a:gd name="connsiteY3" fmla="*/ 1037022 h 1089522"/>
                  <a:gd name="connsiteX4" fmla="*/ 103781 w 1080046"/>
                  <a:gd name="connsiteY4" fmla="*/ 1037022 h 1089522"/>
                  <a:gd name="connsiteX5" fmla="*/ 141488 w 1080046"/>
                  <a:gd name="connsiteY5" fmla="*/ 716511 h 1089522"/>
                  <a:gd name="connsiteX6" fmla="*/ 254610 w 1080046"/>
                  <a:gd name="connsiteY6" fmla="*/ 509121 h 1089522"/>
                  <a:gd name="connsiteX7" fmla="*/ 443146 w 1080046"/>
                  <a:gd name="connsiteY7" fmla="*/ 273451 h 1089522"/>
                  <a:gd name="connsiteX8" fmla="*/ 725950 w 1080046"/>
                  <a:gd name="connsiteY8" fmla="*/ 207463 h 1089522"/>
                  <a:gd name="connsiteX9" fmla="*/ 810791 w 1080046"/>
                  <a:gd name="connsiteY9" fmla="*/ 311158 h 1089522"/>
                  <a:gd name="connsiteX10" fmla="*/ 999327 w 1080046"/>
                  <a:gd name="connsiteY10" fmla="*/ 292305 h 1089522"/>
                  <a:gd name="connsiteX11" fmla="*/ 914486 w 1080046"/>
                  <a:gd name="connsiteY11" fmla="*/ 141476 h 1089522"/>
                  <a:gd name="connsiteX12" fmla="*/ 1065315 w 1080046"/>
                  <a:gd name="connsiteY12" fmla="*/ 74 h 10895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1080046" h="1089522">
                    <a:moveTo>
                      <a:pt x="1065315" y="74"/>
                    </a:moveTo>
                    <a:cubicBezTo>
                      <a:pt x="993043" y="3216"/>
                      <a:pt x="637966" y="72346"/>
                      <a:pt x="480853" y="160329"/>
                    </a:cubicBezTo>
                    <a:cubicBezTo>
                      <a:pt x="323739" y="248313"/>
                      <a:pt x="202762" y="381860"/>
                      <a:pt x="122634" y="527975"/>
                    </a:cubicBezTo>
                    <a:cubicBezTo>
                      <a:pt x="42506" y="674090"/>
                      <a:pt x="3228" y="952181"/>
                      <a:pt x="86" y="1037022"/>
                    </a:cubicBezTo>
                    <a:cubicBezTo>
                      <a:pt x="-3056" y="1121863"/>
                      <a:pt x="80214" y="1090440"/>
                      <a:pt x="103781" y="1037022"/>
                    </a:cubicBezTo>
                    <a:cubicBezTo>
                      <a:pt x="127348" y="983604"/>
                      <a:pt x="116350" y="804494"/>
                      <a:pt x="141488" y="716511"/>
                    </a:cubicBezTo>
                    <a:cubicBezTo>
                      <a:pt x="166626" y="628528"/>
                      <a:pt x="204334" y="582964"/>
                      <a:pt x="254610" y="509121"/>
                    </a:cubicBezTo>
                    <a:cubicBezTo>
                      <a:pt x="304886" y="435278"/>
                      <a:pt x="364589" y="323727"/>
                      <a:pt x="443146" y="273451"/>
                    </a:cubicBezTo>
                    <a:cubicBezTo>
                      <a:pt x="521703" y="223175"/>
                      <a:pt x="664676" y="201179"/>
                      <a:pt x="725950" y="207463"/>
                    </a:cubicBezTo>
                    <a:cubicBezTo>
                      <a:pt x="787224" y="213747"/>
                      <a:pt x="765228" y="297018"/>
                      <a:pt x="810791" y="311158"/>
                    </a:cubicBezTo>
                    <a:cubicBezTo>
                      <a:pt x="856354" y="325298"/>
                      <a:pt x="982045" y="320585"/>
                      <a:pt x="999327" y="292305"/>
                    </a:cubicBezTo>
                    <a:cubicBezTo>
                      <a:pt x="1016609" y="264025"/>
                      <a:pt x="908201" y="188610"/>
                      <a:pt x="914486" y="141476"/>
                    </a:cubicBezTo>
                    <a:cubicBezTo>
                      <a:pt x="920770" y="94342"/>
                      <a:pt x="1137587" y="-3068"/>
                      <a:pt x="1065315" y="74"/>
                    </a:cubicBezTo>
                    <a:close/>
                  </a:path>
                </a:pathLst>
              </a:custGeom>
              <a:solidFill>
                <a:srgbClr val="669A9F"/>
              </a:solidFill>
              <a:ln>
                <a:solidFill>
                  <a:srgbClr val="669A9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8804"/>
                <a:endParaRPr lang="en-US" sz="2399">
                  <a:solidFill>
                    <a:srgbClr val="FFFFFF"/>
                  </a:solidFill>
                  <a:latin typeface="微软雅黑"/>
                </a:endParaRPr>
              </a:p>
            </p:txBody>
          </p:sp>
          <p:sp>
            <p:nvSpPr>
              <p:cNvPr id="29" name="Freeform: Shape 28">
                <a:extLst>
                  <a:ext uri="{FF2B5EF4-FFF2-40B4-BE49-F238E27FC236}">
                    <a16:creationId xmlns:a16="http://schemas.microsoft.com/office/drawing/2014/main" id="{BE11C83F-12E8-4E35-9B55-B037DC2CDA81}"/>
                  </a:ext>
                </a:extLst>
              </p:cNvPr>
              <p:cNvSpPr/>
              <p:nvPr/>
            </p:nvSpPr>
            <p:spPr>
              <a:xfrm>
                <a:off x="955961" y="498759"/>
                <a:ext cx="419281" cy="266847"/>
              </a:xfrm>
              <a:custGeom>
                <a:avLst/>
                <a:gdLst>
                  <a:gd name="connsiteX0" fmla="*/ 419077 w 419281"/>
                  <a:gd name="connsiteY0" fmla="*/ 23755 h 266847"/>
                  <a:gd name="connsiteX1" fmla="*/ 315949 w 419281"/>
                  <a:gd name="connsiteY1" fmla="*/ 10005 h 266847"/>
                  <a:gd name="connsiteX2" fmla="*/ 109693 w 419281"/>
                  <a:gd name="connsiteY2" fmla="*/ 34068 h 266847"/>
                  <a:gd name="connsiteX3" fmla="*/ 6565 w 419281"/>
                  <a:gd name="connsiteY3" fmla="*/ 144071 h 266847"/>
                  <a:gd name="connsiteX4" fmla="*/ 291886 w 419281"/>
                  <a:gd name="connsiteY4" fmla="*/ 264387 h 266847"/>
                  <a:gd name="connsiteX5" fmla="*/ 419077 w 419281"/>
                  <a:gd name="connsiteY5" fmla="*/ 23755 h 2668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419281" h="266847">
                    <a:moveTo>
                      <a:pt x="419077" y="23755"/>
                    </a:moveTo>
                    <a:cubicBezTo>
                      <a:pt x="423087" y="-18642"/>
                      <a:pt x="367513" y="8286"/>
                      <a:pt x="315949" y="10005"/>
                    </a:cubicBezTo>
                    <a:cubicBezTo>
                      <a:pt x="264385" y="11724"/>
                      <a:pt x="161257" y="11724"/>
                      <a:pt x="109693" y="34068"/>
                    </a:cubicBezTo>
                    <a:cubicBezTo>
                      <a:pt x="58129" y="56412"/>
                      <a:pt x="-23800" y="105685"/>
                      <a:pt x="6565" y="144071"/>
                    </a:cubicBezTo>
                    <a:cubicBezTo>
                      <a:pt x="36930" y="182457"/>
                      <a:pt x="224853" y="283867"/>
                      <a:pt x="291886" y="264387"/>
                    </a:cubicBezTo>
                    <a:cubicBezTo>
                      <a:pt x="358919" y="244907"/>
                      <a:pt x="415067" y="66152"/>
                      <a:pt x="419077" y="23755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8804"/>
                <a:endParaRPr lang="en-US" sz="2399">
                  <a:solidFill>
                    <a:srgbClr val="FFFFFF"/>
                  </a:solidFill>
                  <a:latin typeface="微软雅黑"/>
                </a:endParaRPr>
              </a:p>
            </p:txBody>
          </p:sp>
        </p:grpSp>
        <p:pic>
          <p:nvPicPr>
            <p:cNvPr id="19" name="图片 11">
              <a:extLst>
                <a:ext uri="{FF2B5EF4-FFF2-40B4-BE49-F238E27FC236}">
                  <a16:creationId xmlns:a16="http://schemas.microsoft.com/office/drawing/2014/main" id="{0FD90064-BA93-4230-97FE-92E1F761A6C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-127203"/>
              <a:ext cx="1102698" cy="1022486"/>
            </a:xfrm>
            <a:prstGeom prst="rect">
              <a:avLst/>
            </a:prstGeom>
          </p:spPr>
        </p:pic>
      </p:grpSp>
      <p:graphicFrame>
        <p:nvGraphicFramePr>
          <p:cNvPr id="21" name="Table 5">
            <a:extLst>
              <a:ext uri="{FF2B5EF4-FFF2-40B4-BE49-F238E27FC236}">
                <a16:creationId xmlns:a16="http://schemas.microsoft.com/office/drawing/2014/main" id="{2347F120-CCA0-43D5-B4B4-5C256A2326A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37958574"/>
              </p:ext>
            </p:extLst>
          </p:nvPr>
        </p:nvGraphicFramePr>
        <p:xfrm>
          <a:off x="1688894" y="653214"/>
          <a:ext cx="9018712" cy="314123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509356">
                  <a:extLst>
                    <a:ext uri="{9D8B030D-6E8A-4147-A177-3AD203B41FA5}">
                      <a16:colId xmlns:a16="http://schemas.microsoft.com/office/drawing/2014/main" val="1210691120"/>
                    </a:ext>
                  </a:extLst>
                </a:gridCol>
                <a:gridCol w="4509356">
                  <a:extLst>
                    <a:ext uri="{9D8B030D-6E8A-4147-A177-3AD203B41FA5}">
                      <a16:colId xmlns:a16="http://schemas.microsoft.com/office/drawing/2014/main" val="2846380104"/>
                    </a:ext>
                  </a:extLst>
                </a:gridCol>
              </a:tblGrid>
              <a:tr h="529837">
                <a:tc>
                  <a:txBody>
                    <a:bodyPr/>
                    <a:lstStyle/>
                    <a:p>
                      <a:pPr algn="ctr"/>
                      <a:r>
                        <a:rPr lang="en-US" sz="3600" b="1" dirty="0">
                          <a:solidFill>
                            <a:prstClr val="black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T</a:t>
                      </a:r>
                      <a:r>
                        <a:rPr kumimoji="0" lang="en-US" sz="3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ừ </a:t>
                      </a:r>
                      <a:r>
                        <a:rPr kumimoji="0" lang="en-US" sz="3600" b="1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ngữ</a:t>
                      </a:r>
                      <a:r>
                        <a:rPr kumimoji="0" lang="en-US" sz="3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3600" b="1" dirty="0" err="1">
                          <a:solidFill>
                            <a:srgbClr val="000000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chứa</a:t>
                      </a:r>
                      <a:r>
                        <a:rPr lang="en-US" sz="3600" b="1" dirty="0">
                          <a:solidFill>
                            <a:srgbClr val="000000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3600" b="1" dirty="0" err="1">
                          <a:solidFill>
                            <a:srgbClr val="000000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tiếng</a:t>
                      </a:r>
                      <a:r>
                        <a:rPr lang="en-US" sz="3600" b="1" dirty="0">
                          <a:solidFill>
                            <a:srgbClr val="000000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3600" b="1" dirty="0" err="1">
                          <a:solidFill>
                            <a:srgbClr val="000000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bắt</a:t>
                      </a:r>
                      <a:r>
                        <a:rPr lang="en-US" sz="3600" b="1" dirty="0">
                          <a:solidFill>
                            <a:srgbClr val="000000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3600" b="1" dirty="0" err="1">
                          <a:solidFill>
                            <a:srgbClr val="000000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đầu</a:t>
                      </a:r>
                      <a:r>
                        <a:rPr lang="en-US" sz="3600" b="1" dirty="0">
                          <a:solidFill>
                            <a:srgbClr val="000000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3600" b="1" dirty="0" err="1">
                          <a:solidFill>
                            <a:srgbClr val="000000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bằng</a:t>
                      </a:r>
                      <a:r>
                        <a:rPr lang="en-US" sz="3600" b="1" dirty="0">
                          <a:solidFill>
                            <a:srgbClr val="000000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vi-VN" sz="3600" b="1" dirty="0">
                          <a:solidFill>
                            <a:srgbClr val="000000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d, r</a:t>
                      </a:r>
                      <a:r>
                        <a:rPr lang="en-US" sz="3600" b="1" dirty="0">
                          <a:solidFill>
                            <a:srgbClr val="000000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3600" b="1" dirty="0" err="1">
                          <a:solidFill>
                            <a:srgbClr val="000000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hoặc</a:t>
                      </a:r>
                      <a:r>
                        <a:rPr lang="en-US" sz="3600" b="1" dirty="0">
                          <a:solidFill>
                            <a:srgbClr val="000000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vi-VN" sz="3600" b="1" dirty="0">
                          <a:solidFill>
                            <a:srgbClr val="000000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gi</a:t>
                      </a:r>
                      <a:r>
                        <a:rPr lang="en-US" sz="3600" dirty="0">
                          <a:solidFill>
                            <a:srgbClr val="000000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endParaRPr lang="en-US" sz="3600" dirty="0">
                        <a:latin typeface="Arial-Rounded" panose="020B0500000000000000" pitchFamily="34" charset="0"/>
                        <a:ea typeface="Arial-Rounded" panose="020B0500000000000000" pitchFamily="34" charset="0"/>
                        <a:cs typeface="Arial-Rounded" panose="020B0500000000000000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1" dirty="0" err="1">
                          <a:solidFill>
                            <a:srgbClr val="000000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Từ</a:t>
                      </a:r>
                      <a:r>
                        <a:rPr lang="en-US" sz="3600" b="1" dirty="0">
                          <a:solidFill>
                            <a:srgbClr val="000000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3600" b="1" dirty="0" err="1">
                          <a:solidFill>
                            <a:srgbClr val="000000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ngữ</a:t>
                      </a:r>
                      <a:r>
                        <a:rPr lang="en-US" sz="3600" b="1" dirty="0">
                          <a:solidFill>
                            <a:srgbClr val="000000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3600" b="1" dirty="0" err="1">
                          <a:solidFill>
                            <a:srgbClr val="000000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chứa</a:t>
                      </a:r>
                      <a:r>
                        <a:rPr lang="en-US" sz="3600" b="1" dirty="0">
                          <a:solidFill>
                            <a:srgbClr val="000000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3600" b="1" dirty="0" err="1">
                          <a:solidFill>
                            <a:srgbClr val="000000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tiếng</a:t>
                      </a:r>
                      <a:r>
                        <a:rPr lang="en-US" sz="3600" b="1" dirty="0">
                          <a:solidFill>
                            <a:srgbClr val="000000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3600" b="1" dirty="0" err="1">
                          <a:solidFill>
                            <a:srgbClr val="000000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có</a:t>
                      </a:r>
                      <a:r>
                        <a:rPr lang="en-US" sz="3600" b="1" dirty="0">
                          <a:solidFill>
                            <a:srgbClr val="000000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vi-VN" sz="3600" b="1" dirty="0">
                          <a:solidFill>
                            <a:srgbClr val="000000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chứa ươn hay ương</a:t>
                      </a:r>
                      <a:endParaRPr lang="en-US" sz="3600" dirty="0">
                        <a:latin typeface="Arial-Rounded" panose="020B0500000000000000" pitchFamily="34" charset="0"/>
                        <a:ea typeface="Arial-Rounded" panose="020B0500000000000000" pitchFamily="34" charset="0"/>
                        <a:cs typeface="Arial-Rounded" panose="020B0500000000000000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45341021"/>
                  </a:ext>
                </a:extLst>
              </a:tr>
              <a:tr h="650838"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M. </a:t>
                      </a:r>
                      <a:r>
                        <a:rPr lang="vi-VN" sz="3600" dirty="0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Hàng rào</a:t>
                      </a:r>
                      <a:endParaRPr lang="en-US" sz="3600" dirty="0">
                        <a:latin typeface="Arial-Rounded" panose="020B0500000000000000" pitchFamily="34" charset="0"/>
                        <a:ea typeface="Arial-Rounded" panose="020B0500000000000000" pitchFamily="34" charset="0"/>
                        <a:cs typeface="Arial-Rounded" panose="020B0500000000000000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M. </a:t>
                      </a:r>
                      <a:r>
                        <a:rPr lang="vi-VN" sz="3600" dirty="0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Khu vườn</a:t>
                      </a:r>
                      <a:endParaRPr lang="en-US" sz="3600" dirty="0">
                        <a:latin typeface="Arial-Rounded" panose="020B0500000000000000" pitchFamily="34" charset="0"/>
                        <a:ea typeface="Arial-Rounded" panose="020B0500000000000000" pitchFamily="34" charset="0"/>
                        <a:cs typeface="Arial-Rounded" panose="020B0500000000000000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24574338"/>
                  </a:ext>
                </a:extLst>
              </a:tr>
              <a:tr h="650838">
                <a:tc>
                  <a:txBody>
                    <a:bodyPr/>
                    <a:lstStyle/>
                    <a:p>
                      <a:pPr algn="ctr"/>
                      <a:endParaRPr lang="en-US" sz="3600" dirty="0">
                        <a:latin typeface="Arial-Rounded" panose="020B0500000000000000" pitchFamily="34" charset="0"/>
                        <a:ea typeface="Arial-Rounded" panose="020B0500000000000000" pitchFamily="34" charset="0"/>
                        <a:cs typeface="Arial-Rounded" panose="020B0500000000000000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3600" dirty="0">
                        <a:latin typeface="Arial-Rounded" panose="020B0500000000000000" pitchFamily="34" charset="0"/>
                        <a:ea typeface="Arial-Rounded" panose="020B0500000000000000" pitchFamily="34" charset="0"/>
                        <a:cs typeface="Arial-Rounded" panose="020B0500000000000000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29588541"/>
                  </a:ext>
                </a:extLst>
              </a:tr>
              <a:tr h="650838">
                <a:tc>
                  <a:txBody>
                    <a:bodyPr/>
                    <a:lstStyle/>
                    <a:p>
                      <a:pPr algn="ctr"/>
                      <a:endParaRPr lang="en-US" sz="3600" dirty="0">
                        <a:latin typeface="Arial-Rounded" panose="020B0500000000000000" pitchFamily="34" charset="0"/>
                        <a:ea typeface="Arial-Rounded" panose="020B0500000000000000" pitchFamily="34" charset="0"/>
                        <a:cs typeface="Arial-Rounded" panose="020B0500000000000000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3600" dirty="0">
                        <a:latin typeface="Arial-Rounded" panose="020B0500000000000000" pitchFamily="34" charset="0"/>
                        <a:ea typeface="Arial-Rounded" panose="020B0500000000000000" pitchFamily="34" charset="0"/>
                        <a:cs typeface="Arial-Rounded" panose="020B0500000000000000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3388989"/>
                  </a:ext>
                </a:extLst>
              </a:tr>
            </a:tbl>
          </a:graphicData>
        </a:graphic>
      </p:graphicFrame>
      <p:grpSp>
        <p:nvGrpSpPr>
          <p:cNvPr id="27" name="times up">
            <a:extLst>
              <a:ext uri="{FF2B5EF4-FFF2-40B4-BE49-F238E27FC236}">
                <a16:creationId xmlns:a16="http://schemas.microsoft.com/office/drawing/2014/main" id="{26ACD0C9-863D-4C39-AB5E-5EC2029ACF08}"/>
              </a:ext>
            </a:extLst>
          </p:cNvPr>
          <p:cNvGrpSpPr/>
          <p:nvPr/>
        </p:nvGrpSpPr>
        <p:grpSpPr>
          <a:xfrm>
            <a:off x="4598166" y="5583706"/>
            <a:ext cx="1534313" cy="564658"/>
            <a:chOff x="4284637" y="-304827"/>
            <a:chExt cx="2669678" cy="697560"/>
          </a:xfrm>
        </p:grpSpPr>
        <p:sp>
          <p:nvSpPr>
            <p:cNvPr id="28" name="Rounded Rectangle 203">
              <a:extLst>
                <a:ext uri="{FF2B5EF4-FFF2-40B4-BE49-F238E27FC236}">
                  <a16:creationId xmlns:a16="http://schemas.microsoft.com/office/drawing/2014/main" id="{0C2783C0-E7E3-4F23-9ECC-12F699B2D499}"/>
                </a:ext>
              </a:extLst>
            </p:cNvPr>
            <p:cNvSpPr/>
            <p:nvPr/>
          </p:nvSpPr>
          <p:spPr>
            <a:xfrm>
              <a:off x="4317476" y="-304827"/>
              <a:ext cx="2636839" cy="697560"/>
            </a:xfrm>
            <a:prstGeom prst="round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28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3" name="Rounded Rectangle 204">
              <a:extLst>
                <a:ext uri="{FF2B5EF4-FFF2-40B4-BE49-F238E27FC236}">
                  <a16:creationId xmlns:a16="http://schemas.microsoft.com/office/drawing/2014/main" id="{EB8FF20F-5C4B-4C0A-A365-2231629458C9}"/>
                </a:ext>
              </a:extLst>
            </p:cNvPr>
            <p:cNvSpPr/>
            <p:nvPr/>
          </p:nvSpPr>
          <p:spPr>
            <a:xfrm>
              <a:off x="4284637" y="-304827"/>
              <a:ext cx="2636837" cy="697560"/>
            </a:xfrm>
            <a:prstGeom prst="round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800" dirty="0" err="1">
                  <a:latin typeface="Arial" panose="020B0604020202020204" pitchFamily="34" charset="0"/>
                  <a:cs typeface="Arial" panose="020B0604020202020204" pitchFamily="34" charset="0"/>
                </a:rPr>
                <a:t>Hết</a:t>
              </a:r>
              <a:r>
                <a:rPr lang="en-GB" sz="28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GB" sz="2800" dirty="0" err="1">
                  <a:latin typeface="Arial" panose="020B0604020202020204" pitchFamily="34" charset="0"/>
                  <a:cs typeface="Arial" panose="020B0604020202020204" pitchFamily="34" charset="0"/>
                </a:rPr>
                <a:t>Giờ</a:t>
              </a:r>
              <a:endParaRPr lang="en-GB" sz="28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36" name="Rectangle 35">
            <a:extLst>
              <a:ext uri="{FF2B5EF4-FFF2-40B4-BE49-F238E27FC236}">
                <a16:creationId xmlns:a16="http://schemas.microsoft.com/office/drawing/2014/main" id="{616A7A24-5CAF-40FB-A0BF-DDFC4BE8F187}"/>
              </a:ext>
            </a:extLst>
          </p:cNvPr>
          <p:cNvSpPr/>
          <p:nvPr/>
        </p:nvSpPr>
        <p:spPr>
          <a:xfrm>
            <a:off x="4691384" y="3137119"/>
            <a:ext cx="1240792" cy="378583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START</a:t>
            </a:r>
          </a:p>
        </p:txBody>
      </p:sp>
      <p:pic>
        <p:nvPicPr>
          <p:cNvPr id="37" name="Picture 36">
            <a:extLst>
              <a:ext uri="{FF2B5EF4-FFF2-40B4-BE49-F238E27FC236}">
                <a16:creationId xmlns:a16="http://schemas.microsoft.com/office/drawing/2014/main" id="{F48E5CCB-450A-4E1E-AB07-EF7849AA19B4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8353" y="3441500"/>
            <a:ext cx="2181442" cy="2174522"/>
          </a:xfrm>
          <a:prstGeom prst="rect">
            <a:avLst/>
          </a:prstGeom>
        </p:spPr>
      </p:pic>
      <p:grpSp>
        <p:nvGrpSpPr>
          <p:cNvPr id="38" name="Clock hand spin">
            <a:extLst>
              <a:ext uri="{FF2B5EF4-FFF2-40B4-BE49-F238E27FC236}">
                <a16:creationId xmlns:a16="http://schemas.microsoft.com/office/drawing/2014/main" id="{EB958CBC-B6DF-463F-9858-6B2D2E8EEFB4}"/>
              </a:ext>
            </a:extLst>
          </p:cNvPr>
          <p:cNvGrpSpPr/>
          <p:nvPr/>
        </p:nvGrpSpPr>
        <p:grpSpPr>
          <a:xfrm rot="1786145">
            <a:off x="4744570" y="4135725"/>
            <a:ext cx="1115558" cy="1081045"/>
            <a:chOff x="840573" y="2379277"/>
            <a:chExt cx="3829048" cy="3849975"/>
          </a:xfrm>
        </p:grpSpPr>
        <p:sp>
          <p:nvSpPr>
            <p:cNvPr id="39" name="Oval 28">
              <a:extLst>
                <a:ext uri="{FF2B5EF4-FFF2-40B4-BE49-F238E27FC236}">
                  <a16:creationId xmlns:a16="http://schemas.microsoft.com/office/drawing/2014/main" id="{F1405DC5-138A-46AF-8E4D-84EC0D2B047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40573" y="2379277"/>
              <a:ext cx="3829048" cy="3849975"/>
            </a:xfrm>
            <a:prstGeom prst="ellipse">
              <a:avLst/>
            </a:prstGeom>
            <a:solidFill>
              <a:srgbClr val="FDFC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40" name="hour hand">
              <a:extLst>
                <a:ext uri="{FF2B5EF4-FFF2-40B4-BE49-F238E27FC236}">
                  <a16:creationId xmlns:a16="http://schemas.microsoft.com/office/drawing/2014/main" id="{BCE8A742-4EC5-4C31-8972-E0B725989C0D}"/>
                </a:ext>
              </a:extLst>
            </p:cNvPr>
            <p:cNvSpPr>
              <a:spLocks/>
            </p:cNvSpPr>
            <p:nvPr/>
          </p:nvSpPr>
          <p:spPr bwMode="auto">
            <a:xfrm>
              <a:off x="2159000" y="3253181"/>
              <a:ext cx="601664" cy="950913"/>
            </a:xfrm>
            <a:custGeom>
              <a:avLst/>
              <a:gdLst>
                <a:gd name="T0" fmla="*/ 0 w 379"/>
                <a:gd name="T1" fmla="*/ 23 h 599"/>
                <a:gd name="T2" fmla="*/ 39 w 379"/>
                <a:gd name="T3" fmla="*/ 0 h 599"/>
                <a:gd name="T4" fmla="*/ 379 w 379"/>
                <a:gd name="T5" fmla="*/ 576 h 599"/>
                <a:gd name="T6" fmla="*/ 341 w 379"/>
                <a:gd name="T7" fmla="*/ 599 h 599"/>
                <a:gd name="T8" fmla="*/ 0 w 379"/>
                <a:gd name="T9" fmla="*/ 23 h 5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9" h="599">
                  <a:moveTo>
                    <a:pt x="0" y="23"/>
                  </a:moveTo>
                  <a:lnTo>
                    <a:pt x="39" y="0"/>
                  </a:lnTo>
                  <a:lnTo>
                    <a:pt x="379" y="576"/>
                  </a:lnTo>
                  <a:lnTo>
                    <a:pt x="341" y="599"/>
                  </a:lnTo>
                  <a:lnTo>
                    <a:pt x="0" y="23"/>
                  </a:lnTo>
                  <a:close/>
                </a:path>
              </a:pathLst>
            </a:custGeom>
            <a:solidFill>
              <a:srgbClr val="5D5C5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</p:grpSp>
      <p:sp>
        <p:nvSpPr>
          <p:cNvPr id="41" name="TextBox 40">
            <a:extLst>
              <a:ext uri="{FF2B5EF4-FFF2-40B4-BE49-F238E27FC236}">
                <a16:creationId xmlns:a16="http://schemas.microsoft.com/office/drawing/2014/main" id="{2046C621-A6CD-4CB6-A8E7-3174780881CE}"/>
              </a:ext>
            </a:extLst>
          </p:cNvPr>
          <p:cNvSpPr txBox="1"/>
          <p:nvPr/>
        </p:nvSpPr>
        <p:spPr>
          <a:xfrm>
            <a:off x="5651144" y="4438490"/>
            <a:ext cx="2810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99B2C8"/>
                </a:solidFill>
              </a:rPr>
              <a:t>3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846082A4-3FFA-42ED-B45D-DD7A63C4EF19}"/>
              </a:ext>
            </a:extLst>
          </p:cNvPr>
          <p:cNvSpPr txBox="1"/>
          <p:nvPr/>
        </p:nvSpPr>
        <p:spPr>
          <a:xfrm>
            <a:off x="5139529" y="5000749"/>
            <a:ext cx="3410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99B2C8"/>
                </a:solidFill>
              </a:rPr>
              <a:t>6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5BF48510-7918-4661-819D-50D538E6213A}"/>
              </a:ext>
            </a:extLst>
          </p:cNvPr>
          <p:cNvSpPr txBox="1"/>
          <p:nvPr/>
        </p:nvSpPr>
        <p:spPr>
          <a:xfrm>
            <a:off x="4691384" y="4438491"/>
            <a:ext cx="3084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99B2C8"/>
                </a:solidFill>
              </a:rPr>
              <a:t>9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F232C3BB-96A6-4A2F-9D5B-A6C92A8B7C10}"/>
              </a:ext>
            </a:extLst>
          </p:cNvPr>
          <p:cNvSpPr txBox="1"/>
          <p:nvPr/>
        </p:nvSpPr>
        <p:spPr>
          <a:xfrm>
            <a:off x="5101982" y="4020404"/>
            <a:ext cx="4955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99B2C8"/>
                </a:solidFill>
              </a:rPr>
              <a:t>12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70E5B1D3-EE27-4125-926B-713B33CBE307}"/>
              </a:ext>
            </a:extLst>
          </p:cNvPr>
          <p:cNvSpPr txBox="1"/>
          <p:nvPr/>
        </p:nvSpPr>
        <p:spPr>
          <a:xfrm>
            <a:off x="6366909" y="3930115"/>
            <a:ext cx="38709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Ấn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start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bắt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870390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180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80000"/>
                            </p:stCondLst>
                            <p:childTnLst>
                              <p:par>
                                <p:cTn id="8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3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3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îṥḷíďê">
            <a:extLst>
              <a:ext uri="{FF2B5EF4-FFF2-40B4-BE49-F238E27FC236}">
                <a16:creationId xmlns:a16="http://schemas.microsoft.com/office/drawing/2014/main" id="{0FC02470-C26C-4027-8E2A-220B2FAEF488}"/>
              </a:ext>
            </a:extLst>
          </p:cNvPr>
          <p:cNvSpPr/>
          <p:nvPr/>
        </p:nvSpPr>
        <p:spPr bwMode="auto">
          <a:xfrm>
            <a:off x="196114" y="257109"/>
            <a:ext cx="11775192" cy="1048226"/>
          </a:xfrm>
          <a:prstGeom prst="roundRect">
            <a:avLst>
              <a:gd name="adj" fmla="val 12595"/>
            </a:avLst>
          </a:prstGeom>
          <a:solidFill>
            <a:schemeClr val="bg1"/>
          </a:solidFill>
          <a:ln w="28575" cap="rnd" cmpd="thickThin">
            <a:solidFill>
              <a:srgbClr val="7A4E48"/>
            </a:solidFill>
            <a:prstDash val="sysDash"/>
            <a:round/>
            <a:headEnd/>
            <a:tailEnd/>
          </a:ln>
        </p:spPr>
        <p:txBody>
          <a:bodyPr rot="0" spcFirstLastPara="0" vertOverflow="overflow" horzOverflow="overflow" vert="horz" wrap="square" lIns="91412" tIns="45706" rIns="91412" bIns="45706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marL="0" marR="0" lvl="0" indent="0" algn="ctr" defTabSz="121880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CN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微软雅黑"/>
              <a:cs typeface="+mn-cs"/>
            </a:endParaRPr>
          </a:p>
        </p:txBody>
      </p:sp>
      <p:sp>
        <p:nvSpPr>
          <p:cNvPr id="3" name="Google Shape;5317;p41"/>
          <p:cNvSpPr txBox="1">
            <a:spLocks/>
          </p:cNvSpPr>
          <p:nvPr/>
        </p:nvSpPr>
        <p:spPr>
          <a:xfrm>
            <a:off x="99132" y="469335"/>
            <a:ext cx="12092868" cy="2065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397" tIns="91397" rIns="91397" bIns="91397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9pPr>
          </a:lstStyle>
          <a:p>
            <a:pPr lvl="0">
              <a:buClr>
                <a:srgbClr val="000000"/>
              </a:buClr>
            </a:pPr>
            <a:r>
              <a:rPr lang="vi-VN" sz="27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3. Một số từ ngữ có tiếng bắt đầu bằng r, d, gi (hoặc có vần ươn, ương):</a:t>
            </a:r>
            <a:endParaRPr lang="en-US" sz="27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矩形: 圆角 5">
            <a:extLst>
              <a:ext uri="{FF2B5EF4-FFF2-40B4-BE49-F238E27FC236}">
                <a16:creationId xmlns:a16="http://schemas.microsoft.com/office/drawing/2014/main" id="{6E663F37-D832-46C2-9064-26495556CBF4}"/>
              </a:ext>
            </a:extLst>
          </p:cNvPr>
          <p:cNvSpPr/>
          <p:nvPr/>
        </p:nvSpPr>
        <p:spPr>
          <a:xfrm>
            <a:off x="282632" y="1562917"/>
            <a:ext cx="11535395" cy="5295083"/>
          </a:xfrm>
          <a:prstGeom prst="roundRect">
            <a:avLst/>
          </a:prstGeom>
          <a:solidFill>
            <a:schemeClr val="bg1"/>
          </a:solidFill>
          <a:ln w="38100" cap="rnd" cmpd="thickThin">
            <a:solidFill>
              <a:srgbClr val="7A4E48"/>
            </a:solidFill>
            <a:prstDash val="sysDash"/>
            <a:round/>
            <a:headEnd/>
            <a:tailEnd/>
          </a:ln>
        </p:spPr>
        <p:txBody>
          <a:bodyPr rot="0" spcFirstLastPara="0" vertOverflow="overflow" horzOverflow="overflow" vert="horz" wrap="square" lIns="121882" tIns="60941" rIns="121882" bIns="6094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121880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399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微软雅黑"/>
              <a:cs typeface="+mn-cs"/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D0377488-685E-48AC-BC30-FE52F1905CA1}"/>
              </a:ext>
            </a:extLst>
          </p:cNvPr>
          <p:cNvGrpSpPr/>
          <p:nvPr/>
        </p:nvGrpSpPr>
        <p:grpSpPr>
          <a:xfrm>
            <a:off x="8098502" y="2590800"/>
            <a:ext cx="3547079" cy="3526249"/>
            <a:chOff x="6697191" y="2273927"/>
            <a:chExt cx="4761384" cy="4521995"/>
          </a:xfrm>
        </p:grpSpPr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EBE1CB95-957D-46B9-BF51-87A54222083B}"/>
                </a:ext>
              </a:extLst>
            </p:cNvPr>
            <p:cNvSpPr txBox="1"/>
            <p:nvPr/>
          </p:nvSpPr>
          <p:spPr>
            <a:xfrm>
              <a:off x="7127878" y="2273927"/>
              <a:ext cx="4330697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800" b="0" i="0" u="none" strike="noStrike" kern="1200" cap="none" spc="0" normalizeH="0" baseline="0" noProof="0" dirty="0">
                  <a:ln>
                    <a:noFill/>
                  </a:ln>
                  <a:solidFill>
                    <a:srgbClr val="FF0C56"/>
                  </a:solidFill>
                  <a:effectLst/>
                  <a:uLnTx/>
                  <a:uFillTx/>
                  <a:latin typeface="SVN-Hole Hearted" panose="020B0A06020104020203" pitchFamily="34" charset="0"/>
                  <a:ea typeface="+mn-ea"/>
                  <a:cs typeface="+mn-cs"/>
                </a:rPr>
                <a:t>THẢO LUẬN NHÓM ĐÔI</a:t>
              </a:r>
            </a:p>
          </p:txBody>
        </p:sp>
        <p:pic>
          <p:nvPicPr>
            <p:cNvPr id="14" name="Picture 2">
              <a:extLst>
                <a:ext uri="{FF2B5EF4-FFF2-40B4-BE49-F238E27FC236}">
                  <a16:creationId xmlns:a16="http://schemas.microsoft.com/office/drawing/2014/main" id="{31135902-7F81-4714-B33A-DED69054E79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033802" y="4210458"/>
              <a:ext cx="2121764" cy="228067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5" name="Picture 14" descr="Icon&#10;&#10;Description automatically generated">
              <a:extLst>
                <a:ext uri="{FF2B5EF4-FFF2-40B4-BE49-F238E27FC236}">
                  <a16:creationId xmlns:a16="http://schemas.microsoft.com/office/drawing/2014/main" id="{1EF3E0C6-607C-4847-AEC9-24778228E28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97191" y="3947729"/>
              <a:ext cx="2703981" cy="2848193"/>
            </a:xfrm>
            <a:prstGeom prst="rect">
              <a:avLst/>
            </a:prstGeom>
          </p:spPr>
        </p:pic>
      </p:grpSp>
      <p:sp>
        <p:nvSpPr>
          <p:cNvPr id="8" name="TextBox 7">
            <a:extLst>
              <a:ext uri="{FF2B5EF4-FFF2-40B4-BE49-F238E27FC236}">
                <a16:creationId xmlns:a16="http://schemas.microsoft.com/office/drawing/2014/main" id="{48D80454-5D67-2A0D-4D74-1F47F22F5337}"/>
              </a:ext>
            </a:extLst>
          </p:cNvPr>
          <p:cNvSpPr txBox="1"/>
          <p:nvPr/>
        </p:nvSpPr>
        <p:spPr>
          <a:xfrm>
            <a:off x="546418" y="2208080"/>
            <a:ext cx="7474753" cy="36779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vi-VN" sz="2400" b="1" i="0" dirty="0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Từ ngữ có tiếng bắt đầu bằng </a:t>
            </a:r>
            <a:r>
              <a:rPr lang="vi-VN" sz="2400" b="1" i="1" dirty="0">
                <a:solidFill>
                  <a:srgbClr val="FF0000"/>
                </a:solidFill>
                <a:effectLst/>
                <a:latin typeface="Roboto" panose="02000000000000000000" pitchFamily="2" charset="0"/>
              </a:rPr>
              <a:t>r</a:t>
            </a:r>
            <a:r>
              <a:rPr lang="vi-VN" sz="2400" b="1" i="0" dirty="0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: con rắn, </a:t>
            </a:r>
          </a:p>
          <a:p>
            <a:pPr algn="just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vi-VN" sz="2400" b="1" i="0" dirty="0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Từ ngữ có tiếng bắt đầu bằng </a:t>
            </a:r>
            <a:r>
              <a:rPr lang="vi-VN" sz="2400" b="1" i="1" dirty="0">
                <a:solidFill>
                  <a:srgbClr val="FF0000"/>
                </a:solidFill>
                <a:effectLst/>
                <a:latin typeface="Roboto" panose="02000000000000000000" pitchFamily="2" charset="0"/>
              </a:rPr>
              <a:t>d</a:t>
            </a:r>
            <a:r>
              <a:rPr lang="vi-VN" sz="2400" b="1" i="0" dirty="0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: dịu dàng, </a:t>
            </a:r>
          </a:p>
          <a:p>
            <a:pPr algn="just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vi-VN" sz="2400" b="1" i="0" dirty="0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Từ ngữ có tiếng bắt đầu bằng </a:t>
            </a:r>
            <a:r>
              <a:rPr lang="vi-VN" sz="2400" b="1" i="1" dirty="0">
                <a:solidFill>
                  <a:srgbClr val="FF0000"/>
                </a:solidFill>
                <a:effectLst/>
                <a:latin typeface="Roboto" panose="02000000000000000000" pitchFamily="2" charset="0"/>
              </a:rPr>
              <a:t>gi</a:t>
            </a:r>
            <a:r>
              <a:rPr lang="vi-VN" sz="2400" b="1" i="0" dirty="0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: giữ gìn</a:t>
            </a:r>
            <a:endParaRPr lang="vi-VN" sz="2400" b="1" dirty="0">
              <a:solidFill>
                <a:srgbClr val="333333"/>
              </a:solidFill>
              <a:latin typeface="Roboto" panose="02000000000000000000" pitchFamily="2" charset="0"/>
            </a:endParaRPr>
          </a:p>
          <a:p>
            <a:pPr algn="just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vi-VN" sz="2400" b="1" i="0" dirty="0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Từ ngữ có tiếng bắt đầu có vần </a:t>
            </a:r>
            <a:r>
              <a:rPr lang="vi-VN" sz="2400" b="1" i="1" dirty="0">
                <a:solidFill>
                  <a:srgbClr val="FF0000"/>
                </a:solidFill>
                <a:effectLst/>
                <a:latin typeface="Roboto" panose="02000000000000000000" pitchFamily="2" charset="0"/>
              </a:rPr>
              <a:t>ươn</a:t>
            </a:r>
            <a:r>
              <a:rPr lang="vi-VN" sz="2400" b="1" i="0" dirty="0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: bươn chải</a:t>
            </a:r>
            <a:endParaRPr lang="vi-VN" sz="2400" b="1" dirty="0">
              <a:solidFill>
                <a:srgbClr val="333333"/>
              </a:solidFill>
              <a:latin typeface="Roboto" panose="02000000000000000000" pitchFamily="2" charset="0"/>
            </a:endParaRPr>
          </a:p>
          <a:p>
            <a:pPr algn="just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vi-VN" sz="2400" b="1" i="0" dirty="0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Từ ngữ có tiếng bắt đầu có vần </a:t>
            </a:r>
            <a:r>
              <a:rPr lang="vi-VN" sz="2400" b="1" i="1" dirty="0">
                <a:solidFill>
                  <a:srgbClr val="FF0000"/>
                </a:solidFill>
                <a:effectLst/>
                <a:latin typeface="Roboto" panose="02000000000000000000" pitchFamily="2" charset="0"/>
              </a:rPr>
              <a:t>ương</a:t>
            </a:r>
            <a:r>
              <a:rPr lang="vi-VN" sz="2400" b="1" i="0" dirty="0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: ương bướng</a:t>
            </a:r>
          </a:p>
        </p:txBody>
      </p:sp>
    </p:spTree>
    <p:extLst>
      <p:ext uri="{BB962C8B-B14F-4D97-AF65-F5344CB8AC3E}">
        <p14:creationId xmlns:p14="http://schemas.microsoft.com/office/powerpoint/2010/main" val="32798343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allAtOnce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Group 20">
            <a:extLst>
              <a:ext uri="{FF2B5EF4-FFF2-40B4-BE49-F238E27FC236}">
                <a16:creationId xmlns:a16="http://schemas.microsoft.com/office/drawing/2014/main" id="{84BFFC80-EBF7-49C7-9860-0855C49B1C8B}"/>
              </a:ext>
            </a:extLst>
          </p:cNvPr>
          <p:cNvGrpSpPr/>
          <p:nvPr/>
        </p:nvGrpSpPr>
        <p:grpSpPr>
          <a:xfrm>
            <a:off x="1952625" y="177164"/>
            <a:ext cx="9391650" cy="3423285"/>
            <a:chOff x="449660" y="1005840"/>
            <a:chExt cx="3609269" cy="2194560"/>
          </a:xfrm>
        </p:grpSpPr>
        <p:pic>
          <p:nvPicPr>
            <p:cNvPr id="22" name="Picture 21" descr="Background pattern&#10;&#10;Description automatically generated">
              <a:extLst>
                <a:ext uri="{FF2B5EF4-FFF2-40B4-BE49-F238E27FC236}">
                  <a16:creationId xmlns:a16="http://schemas.microsoft.com/office/drawing/2014/main" id="{F07B45E0-13C4-42AB-B7F4-4FFA6E79F91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255" t="12867" r="51697" b="69373"/>
            <a:stretch/>
          </p:blipFill>
          <p:spPr>
            <a:xfrm>
              <a:off x="449660" y="1005840"/>
              <a:ext cx="3609269" cy="2194560"/>
            </a:xfrm>
            <a:prstGeom prst="rect">
              <a:avLst/>
            </a:prstGeom>
          </p:spPr>
        </p:pic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B67F7C4C-B2B2-4DC6-8F1B-D315381CED71}"/>
                </a:ext>
              </a:extLst>
            </p:cNvPr>
            <p:cNvSpPr txBox="1"/>
            <p:nvPr/>
          </p:nvSpPr>
          <p:spPr>
            <a:xfrm>
              <a:off x="963380" y="1769381"/>
              <a:ext cx="2356646" cy="100625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52D6B"/>
                  </a:solidFill>
                  <a:effectLst/>
                  <a:uLnTx/>
                  <a:uFillTx/>
                  <a:latin typeface="Pattaya" panose="00000500000000000000" pitchFamily="2" charset="-34"/>
                  <a:ea typeface="+mn-ea"/>
                  <a:cs typeface="Pattaya" panose="00000500000000000000" pitchFamily="2" charset="-34"/>
                </a:rPr>
                <a:t>Trò</a:t>
              </a:r>
              <a:r>
                <a: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srgbClr val="F52D6B"/>
                  </a:solidFill>
                  <a:effectLst/>
                  <a:uLnTx/>
                  <a:uFillTx/>
                  <a:latin typeface="Pattaya" panose="00000500000000000000" pitchFamily="2" charset="-34"/>
                  <a:ea typeface="+mn-ea"/>
                  <a:cs typeface="Pattaya" panose="00000500000000000000" pitchFamily="2" charset="-34"/>
                </a:rPr>
                <a:t> </a:t>
              </a:r>
              <a:r>
                <a:rPr kumimoji="0" lang="en-US" sz="4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52D6B"/>
                  </a:solidFill>
                  <a:effectLst/>
                  <a:uLnTx/>
                  <a:uFillTx/>
                  <a:latin typeface="Pattaya" panose="00000500000000000000" pitchFamily="2" charset="-34"/>
                  <a:ea typeface="+mn-ea"/>
                  <a:cs typeface="Pattaya" panose="00000500000000000000" pitchFamily="2" charset="-34"/>
                </a:rPr>
                <a:t>chơi</a:t>
              </a:r>
              <a:r>
                <a: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srgbClr val="F52D6B"/>
                  </a:solidFill>
                  <a:effectLst/>
                  <a:uLnTx/>
                  <a:uFillTx/>
                  <a:latin typeface="Pattaya" panose="00000500000000000000" pitchFamily="2" charset="-34"/>
                  <a:ea typeface="+mn-ea"/>
                  <a:cs typeface="Pattaya" panose="00000500000000000000" pitchFamily="2" charset="-34"/>
                </a:rPr>
                <a:t> “</a:t>
              </a:r>
              <a:r>
                <a:rPr kumimoji="0" lang="en-US" sz="4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52D6B"/>
                  </a:solidFill>
                  <a:effectLst/>
                  <a:uLnTx/>
                  <a:uFillTx/>
                  <a:latin typeface="Pattaya" panose="00000500000000000000" pitchFamily="2" charset="-34"/>
                  <a:ea typeface="+mn-ea"/>
                  <a:cs typeface="Pattaya" panose="00000500000000000000" pitchFamily="2" charset="-34"/>
                </a:rPr>
                <a:t>Truyền</a:t>
              </a:r>
              <a:r>
                <a: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srgbClr val="F52D6B"/>
                  </a:solidFill>
                  <a:effectLst/>
                  <a:uLnTx/>
                  <a:uFillTx/>
                  <a:latin typeface="Pattaya" panose="00000500000000000000" pitchFamily="2" charset="-34"/>
                  <a:ea typeface="+mn-ea"/>
                  <a:cs typeface="Pattaya" panose="00000500000000000000" pitchFamily="2" charset="-34"/>
                </a:rPr>
                <a:t> </a:t>
              </a:r>
              <a:r>
                <a:rPr kumimoji="0" lang="en-US" sz="4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52D6B"/>
                  </a:solidFill>
                  <a:effectLst/>
                  <a:uLnTx/>
                  <a:uFillTx/>
                  <a:latin typeface="Pattaya" panose="00000500000000000000" pitchFamily="2" charset="-34"/>
                  <a:ea typeface="+mn-ea"/>
                  <a:cs typeface="Pattaya" panose="00000500000000000000" pitchFamily="2" charset="-34"/>
                </a:rPr>
                <a:t>Điện</a:t>
              </a:r>
              <a:r>
                <a: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srgbClr val="F52D6B"/>
                  </a:solidFill>
                  <a:effectLst/>
                  <a:uLnTx/>
                  <a:uFillTx/>
                  <a:latin typeface="Pattaya" panose="00000500000000000000" pitchFamily="2" charset="-34"/>
                  <a:ea typeface="+mn-ea"/>
                  <a:cs typeface="Pattaya" panose="00000500000000000000" pitchFamily="2" charset="-34"/>
                </a:rPr>
                <a:t>”</a:t>
              </a:r>
            </a:p>
          </p:txBody>
        </p:sp>
      </p:grpSp>
      <p:sp>
        <p:nvSpPr>
          <p:cNvPr id="13" name="Rounded Rectangle 16">
            <a:extLst>
              <a:ext uri="{FF2B5EF4-FFF2-40B4-BE49-F238E27FC236}">
                <a16:creationId xmlns:a16="http://schemas.microsoft.com/office/drawing/2014/main" id="{B2ECEC71-96E6-426F-895E-4E3CE4E07FE0}"/>
              </a:ext>
            </a:extLst>
          </p:cNvPr>
          <p:cNvSpPr/>
          <p:nvPr/>
        </p:nvSpPr>
        <p:spPr>
          <a:xfrm>
            <a:off x="2320304" y="3563320"/>
            <a:ext cx="7551391" cy="3117516"/>
          </a:xfrm>
          <a:prstGeom prst="roundRect">
            <a:avLst/>
          </a:prstGeom>
          <a:solidFill>
            <a:srgbClr val="FFCC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defRPr/>
            </a:pPr>
            <a:r>
              <a:rPr kumimoji="0" lang="en-US" sz="4000" b="1" i="0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Lần</a:t>
            </a:r>
            <a:r>
              <a:rPr kumimoji="0" lang="en-US" sz="4000" b="1" i="0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4000" b="1" i="0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lượt</a:t>
            </a:r>
            <a:r>
              <a:rPr kumimoji="0" lang="en-US" sz="4000" b="1" i="0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4000" b="1" i="0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các</a:t>
            </a:r>
            <a:r>
              <a:rPr kumimoji="0" lang="en-US" sz="4000" b="1" i="0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4000" b="1" i="0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em</a:t>
            </a:r>
            <a:r>
              <a:rPr kumimoji="0" lang="en-US" sz="4000" b="1" i="0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4000" b="1" i="0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học</a:t>
            </a:r>
            <a:r>
              <a:rPr kumimoji="0" lang="en-US" sz="4000" b="1" i="0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4000" b="1" i="0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sinh</a:t>
            </a:r>
            <a:r>
              <a:rPr kumimoji="0" lang="en-US" sz="4000" b="1" i="0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4000" b="1" i="0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nói</a:t>
            </a:r>
            <a:r>
              <a:rPr kumimoji="0" lang="en-US" sz="4000" b="1" i="0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4000" b="1" i="0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nhanh</a:t>
            </a:r>
            <a:r>
              <a:rPr kumimoji="0" lang="en-US" sz="4000" b="1" i="0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4000" b="1" i="0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các</a:t>
            </a:r>
            <a:r>
              <a:rPr kumimoji="0" lang="en-US" sz="4000" b="1" i="0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4000" b="1" i="0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từ</a:t>
            </a:r>
            <a:r>
              <a:rPr kumimoji="0" lang="en-US" sz="4000" b="1" i="0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4000" b="1" i="0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ngữ</a:t>
            </a:r>
            <a:r>
              <a:rPr kumimoji="0" lang="en-US" sz="4000" b="1" i="0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4000" b="1" i="0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chứa</a:t>
            </a:r>
            <a:r>
              <a:rPr kumimoji="0" lang="en-US" sz="4000" b="1" i="0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4000" b="1" i="0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tiếng</a:t>
            </a:r>
            <a:r>
              <a:rPr kumimoji="0" lang="en-US" sz="4000" b="1" i="0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4000" b="1" i="0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theo</a:t>
            </a:r>
            <a:r>
              <a:rPr kumimoji="0" lang="en-US" sz="4000" b="1" i="0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4000" b="1" i="0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yêu</a:t>
            </a:r>
            <a:r>
              <a:rPr kumimoji="0" lang="en-US" sz="4000" b="1" i="0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4000" b="1" i="0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cầu</a:t>
            </a:r>
            <a:r>
              <a:rPr kumimoji="0" lang="en-US" sz="4000" b="1" i="0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  <a:endParaRPr kumimoji="0" lang="en-US" sz="4000" b="0" i="0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907373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3" descr="E:\丫头\png\小人\卡通类素材\l;'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460617">
            <a:off x="1241683" y="-329032"/>
            <a:ext cx="7891942" cy="62506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02453" y="2590419"/>
            <a:ext cx="3687668" cy="4606257"/>
          </a:xfrm>
          <a:prstGeom prst="rect">
            <a:avLst/>
          </a:prstGeom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6598" y="4756206"/>
            <a:ext cx="12188116" cy="2101794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18B3B155-669D-46F3-8DD5-8D090D303AED}"/>
              </a:ext>
            </a:extLst>
          </p:cNvPr>
          <p:cNvSpPr txBox="1"/>
          <p:nvPr/>
        </p:nvSpPr>
        <p:spPr>
          <a:xfrm>
            <a:off x="2120918" y="1781175"/>
            <a:ext cx="5965807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vi-VN" sz="4000" b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Viết 2 - 3 câu về một việc em đã làm khiến người thân vui.</a:t>
            </a:r>
            <a:endParaRPr lang="en-US" sz="4000" b="1" dirty="0">
              <a:solidFill>
                <a:srgbClr val="0070C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7021842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43653" y="3492375"/>
            <a:ext cx="2539572" cy="3172173"/>
          </a:xfrm>
          <a:prstGeom prst="rect">
            <a:avLst/>
          </a:prstGeom>
        </p:spPr>
      </p:pic>
      <p:pic>
        <p:nvPicPr>
          <p:cNvPr id="69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881" y="5274733"/>
            <a:ext cx="12188116" cy="2101794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 descr="E:\丫头\png\小人\卡通类素材\yunf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01867" y="498870"/>
            <a:ext cx="1691694" cy="7101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6" name="组合 15"/>
          <p:cNvGrpSpPr/>
          <p:nvPr/>
        </p:nvGrpSpPr>
        <p:grpSpPr>
          <a:xfrm>
            <a:off x="11758882" y="5732546"/>
            <a:ext cx="481747" cy="633747"/>
            <a:chOff x="-2033679" y="889419"/>
            <a:chExt cx="463503" cy="619473"/>
          </a:xfrm>
        </p:grpSpPr>
        <p:pic>
          <p:nvPicPr>
            <p:cNvPr id="17" name="Picture 10" descr="E:\丫头\png\小人\卡通类素材\ry.png"/>
            <p:cNvPicPr>
              <a:picLocks noChangeAspect="1" noChangeArrowheads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41008"/>
            <a:stretch/>
          </p:blipFill>
          <p:spPr bwMode="auto">
            <a:xfrm>
              <a:off x="-2033679" y="889419"/>
              <a:ext cx="463503" cy="54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8" name="Picture 10" descr="E:\丫头\png\小人\卡通类素材\ry.png"/>
            <p:cNvPicPr>
              <a:picLocks noChangeAspect="1" noChangeArrowheads="1"/>
            </p:cNvPicPr>
            <p:nvPr/>
          </p:nvPicPr>
          <p:blipFill rotWithShape="1"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8992"/>
            <a:stretch/>
          </p:blipFill>
          <p:spPr bwMode="auto">
            <a:xfrm>
              <a:off x="-1995208" y="1220892"/>
              <a:ext cx="355608" cy="288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25" name="Picture 3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rot="21363737">
            <a:off x="57314" y="2486"/>
            <a:ext cx="1370681" cy="12709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2" descr="E:\丫头\png\小人\卡通类素材\yunf.pn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11050" y="328599"/>
            <a:ext cx="1796589" cy="7542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2" descr="F:\1-原创素材\1_mm1102\PPT\PPT_014\materaials\pageimg_g16.png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5003" y="568583"/>
            <a:ext cx="7785408" cy="370470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9" name="图片 38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6302" y="4717058"/>
            <a:ext cx="3432217" cy="1917729"/>
          </a:xfrm>
          <a:prstGeom prst="rect">
            <a:avLst/>
          </a:prstGeom>
        </p:spPr>
      </p:pic>
      <p:grpSp>
        <p:nvGrpSpPr>
          <p:cNvPr id="29" name="组合 28"/>
          <p:cNvGrpSpPr/>
          <p:nvPr/>
        </p:nvGrpSpPr>
        <p:grpSpPr>
          <a:xfrm>
            <a:off x="499200" y="3323321"/>
            <a:ext cx="617813" cy="825709"/>
            <a:chOff x="-2033679" y="889419"/>
            <a:chExt cx="463503" cy="619473"/>
          </a:xfrm>
        </p:grpSpPr>
        <p:pic>
          <p:nvPicPr>
            <p:cNvPr id="30" name="Picture 10" descr="E:\丫头\png\小人\卡通类素材\ry.png"/>
            <p:cNvPicPr>
              <a:picLocks noChangeAspect="1" noChangeArrowheads="1"/>
            </p:cNvPicPr>
            <p:nvPr/>
          </p:nvPicPr>
          <p:blipFill rotWithShape="1"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41008"/>
            <a:stretch/>
          </p:blipFill>
          <p:spPr bwMode="auto">
            <a:xfrm>
              <a:off x="-2033679" y="889419"/>
              <a:ext cx="463503" cy="54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1" name="Picture 10" descr="E:\丫头\png\小人\卡通类素材\ry.png"/>
            <p:cNvPicPr>
              <a:picLocks noChangeAspect="1" noChangeArrowheads="1"/>
            </p:cNvPicPr>
            <p:nvPr/>
          </p:nvPicPr>
          <p:blipFill rotWithShape="1"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8992"/>
            <a:stretch/>
          </p:blipFill>
          <p:spPr bwMode="auto">
            <a:xfrm>
              <a:off x="-1995208" y="1220892"/>
              <a:ext cx="355608" cy="288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32" name="组合 31"/>
          <p:cNvGrpSpPr/>
          <p:nvPr/>
        </p:nvGrpSpPr>
        <p:grpSpPr>
          <a:xfrm>
            <a:off x="1270394" y="2641404"/>
            <a:ext cx="617813" cy="825709"/>
            <a:chOff x="-2033679" y="889419"/>
            <a:chExt cx="463503" cy="619473"/>
          </a:xfrm>
        </p:grpSpPr>
        <p:pic>
          <p:nvPicPr>
            <p:cNvPr id="33" name="Picture 10" descr="E:\丫头\png\小人\卡通类素材\ry.png"/>
            <p:cNvPicPr>
              <a:picLocks noChangeAspect="1" noChangeArrowheads="1"/>
            </p:cNvPicPr>
            <p:nvPr/>
          </p:nvPicPr>
          <p:blipFill rotWithShape="1"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41008"/>
            <a:stretch/>
          </p:blipFill>
          <p:spPr bwMode="auto">
            <a:xfrm>
              <a:off x="-2033679" y="889419"/>
              <a:ext cx="463503" cy="54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4" name="Picture 10" descr="E:\丫头\png\小人\卡通类素材\ry.png"/>
            <p:cNvPicPr>
              <a:picLocks noChangeAspect="1" noChangeArrowheads="1"/>
            </p:cNvPicPr>
            <p:nvPr/>
          </p:nvPicPr>
          <p:blipFill rotWithShape="1"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8992"/>
            <a:stretch/>
          </p:blipFill>
          <p:spPr bwMode="auto">
            <a:xfrm>
              <a:off x="-1995208" y="1220892"/>
              <a:ext cx="355608" cy="288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35" name="组合 34"/>
          <p:cNvGrpSpPr/>
          <p:nvPr/>
        </p:nvGrpSpPr>
        <p:grpSpPr>
          <a:xfrm>
            <a:off x="1579300" y="3692451"/>
            <a:ext cx="617813" cy="825709"/>
            <a:chOff x="-2033679" y="889419"/>
            <a:chExt cx="463503" cy="619473"/>
          </a:xfrm>
        </p:grpSpPr>
        <p:pic>
          <p:nvPicPr>
            <p:cNvPr id="36" name="Picture 10" descr="E:\丫头\png\小人\卡通类素材\ry.png"/>
            <p:cNvPicPr>
              <a:picLocks noChangeAspect="1" noChangeArrowheads="1"/>
            </p:cNvPicPr>
            <p:nvPr/>
          </p:nvPicPr>
          <p:blipFill rotWithShape="1"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41008"/>
            <a:stretch/>
          </p:blipFill>
          <p:spPr bwMode="auto">
            <a:xfrm>
              <a:off x="-2033679" y="889419"/>
              <a:ext cx="463503" cy="54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8" name="Picture 10" descr="E:\丫头\png\小人\卡通类素材\ry.png"/>
            <p:cNvPicPr>
              <a:picLocks noChangeAspect="1" noChangeArrowheads="1"/>
            </p:cNvPicPr>
            <p:nvPr/>
          </p:nvPicPr>
          <p:blipFill rotWithShape="1"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8992"/>
            <a:stretch/>
          </p:blipFill>
          <p:spPr bwMode="auto">
            <a:xfrm>
              <a:off x="-1995208" y="1220892"/>
              <a:ext cx="355608" cy="288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40" name="组合 15">
            <a:extLst>
              <a:ext uri="{FF2B5EF4-FFF2-40B4-BE49-F238E27FC236}">
                <a16:creationId xmlns:a16="http://schemas.microsoft.com/office/drawing/2014/main" id="{4C4B35B1-6185-49A8-872F-B73B04C5929A}"/>
              </a:ext>
            </a:extLst>
          </p:cNvPr>
          <p:cNvGrpSpPr/>
          <p:nvPr/>
        </p:nvGrpSpPr>
        <p:grpSpPr>
          <a:xfrm>
            <a:off x="10108654" y="5691884"/>
            <a:ext cx="481747" cy="633747"/>
            <a:chOff x="-2033679" y="889419"/>
            <a:chExt cx="463503" cy="619473"/>
          </a:xfrm>
        </p:grpSpPr>
        <p:pic>
          <p:nvPicPr>
            <p:cNvPr id="41" name="Picture 10" descr="E:\丫头\png\小人\卡通类素材\ry.png">
              <a:extLst>
                <a:ext uri="{FF2B5EF4-FFF2-40B4-BE49-F238E27FC236}">
                  <a16:creationId xmlns:a16="http://schemas.microsoft.com/office/drawing/2014/main" id="{32C75C76-78ED-443B-9147-32071E7AAD40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41008"/>
            <a:stretch/>
          </p:blipFill>
          <p:spPr bwMode="auto">
            <a:xfrm>
              <a:off x="-2033679" y="889419"/>
              <a:ext cx="463503" cy="54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2" name="Picture 10" descr="E:\丫头\png\小人\卡通类素材\ry.png">
              <a:extLst>
                <a:ext uri="{FF2B5EF4-FFF2-40B4-BE49-F238E27FC236}">
                  <a16:creationId xmlns:a16="http://schemas.microsoft.com/office/drawing/2014/main" id="{ED3AC429-1D04-4704-958D-32BD7339A35A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8992"/>
            <a:stretch/>
          </p:blipFill>
          <p:spPr bwMode="auto">
            <a:xfrm>
              <a:off x="-1995208" y="1220892"/>
              <a:ext cx="355608" cy="288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43" name="组合 15">
            <a:extLst>
              <a:ext uri="{FF2B5EF4-FFF2-40B4-BE49-F238E27FC236}">
                <a16:creationId xmlns:a16="http://schemas.microsoft.com/office/drawing/2014/main" id="{75D6EB3C-2E27-4FA0-97F0-C772D56F5DE7}"/>
              </a:ext>
            </a:extLst>
          </p:cNvPr>
          <p:cNvGrpSpPr/>
          <p:nvPr/>
        </p:nvGrpSpPr>
        <p:grpSpPr>
          <a:xfrm>
            <a:off x="9893096" y="5732546"/>
            <a:ext cx="481747" cy="633747"/>
            <a:chOff x="-2033679" y="889419"/>
            <a:chExt cx="463503" cy="619473"/>
          </a:xfrm>
        </p:grpSpPr>
        <p:pic>
          <p:nvPicPr>
            <p:cNvPr id="44" name="Picture 10" descr="E:\丫头\png\小人\卡通类素材\ry.png">
              <a:extLst>
                <a:ext uri="{FF2B5EF4-FFF2-40B4-BE49-F238E27FC236}">
                  <a16:creationId xmlns:a16="http://schemas.microsoft.com/office/drawing/2014/main" id="{A7D65A2F-8A59-48CC-B8FE-196C047550B2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41008"/>
            <a:stretch/>
          </p:blipFill>
          <p:spPr bwMode="auto">
            <a:xfrm>
              <a:off x="-2033679" y="889419"/>
              <a:ext cx="463503" cy="54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5" name="Picture 10" descr="E:\丫头\png\小人\卡通类素材\ry.png">
              <a:extLst>
                <a:ext uri="{FF2B5EF4-FFF2-40B4-BE49-F238E27FC236}">
                  <a16:creationId xmlns:a16="http://schemas.microsoft.com/office/drawing/2014/main" id="{67504AE2-A34B-4916-8DBD-B0796362189C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8992"/>
            <a:stretch/>
          </p:blipFill>
          <p:spPr bwMode="auto">
            <a:xfrm>
              <a:off x="-1995208" y="1220892"/>
              <a:ext cx="355608" cy="288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46" name="Picture 2" descr="E:\丫头\png\小人\卡通类素材\yunf.png">
            <a:extLst>
              <a:ext uri="{FF2B5EF4-FFF2-40B4-BE49-F238E27FC236}">
                <a16:creationId xmlns:a16="http://schemas.microsoft.com/office/drawing/2014/main" id="{6C95C984-FCAC-49B5-A606-3636632E65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28152" y="99743"/>
            <a:ext cx="1796589" cy="7542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Text&#10;&#10;Description automatically generated">
            <a:extLst>
              <a:ext uri="{FF2B5EF4-FFF2-40B4-BE49-F238E27FC236}">
                <a16:creationId xmlns:a16="http://schemas.microsoft.com/office/drawing/2014/main" id="{F1033A74-089E-4C8B-BA80-1394862F4204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434" y="1269302"/>
            <a:ext cx="11623261" cy="3357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02302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0" presetClass="path" presetSubtype="0" repeatCount="indefinite" accel="50000" decel="5000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243 -0.00062 L 0.01875 2.46914E-6 " pathEditMode="relative" rAng="0" ptsTypes="AA">
                                      <p:cBhvr>
                                        <p:cTn id="2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59" y="31"/>
                                    </p:animMotion>
                                  </p:childTnLst>
                                </p:cTn>
                              </p:par>
                              <p:par>
                                <p:cTn id="23" presetID="0" presetClass="path" presetSubtype="0" repeatCount="indefinite" accel="50000" decel="5000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66667E-6 3.20988E-6 L -0.02362 0.00031 " pathEditMode="relative" ptsTypes="AA">
                                      <p:cBhvr>
                                        <p:cTn id="2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41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7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1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1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12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12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12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12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12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12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125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125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1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1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0" presetClass="path" presetSubtype="0" repeatCount="indefinite" accel="50000" decel="5000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66667E-6 3.20988E-6 L -0.02362 0.00031 " pathEditMode="relative" ptsTypes="AA">
                                      <p:cBhvr>
                                        <p:cTn id="79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2000"/>
                            </p:stCondLst>
                            <p:childTnLst>
                              <p:par>
                                <p:cTn id="8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3" descr="E:\丫头\png\小人\卡通类素材\l;'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460617">
            <a:off x="1241683" y="-329032"/>
            <a:ext cx="7891942" cy="62506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02453" y="2590419"/>
            <a:ext cx="3687668" cy="4606257"/>
          </a:xfrm>
          <a:prstGeom prst="rect">
            <a:avLst/>
          </a:prstGeom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6598" y="4756206"/>
            <a:ext cx="12188116" cy="2101794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Logo&#10;&#10;Description automatically generated">
            <a:extLst>
              <a:ext uri="{FF2B5EF4-FFF2-40B4-BE49-F238E27FC236}">
                <a16:creationId xmlns:a16="http://schemas.microsoft.com/office/drawing/2014/main" id="{62D8D4F6-AF69-4645-B466-E6F5A3D325F8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8987" y="1534628"/>
            <a:ext cx="973502" cy="1055791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0EB83DB3-A51B-4954-A1A5-63F2B59D860C}"/>
              </a:ext>
            </a:extLst>
          </p:cNvPr>
          <p:cNvSpPr txBox="1"/>
          <p:nvPr/>
        </p:nvSpPr>
        <p:spPr>
          <a:xfrm>
            <a:off x="3324225" y="1990725"/>
            <a:ext cx="488632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rgbClr val="0070C0"/>
                </a:solidFill>
                <a:latin typeface="Coiny" panose="02000903060500060000" pitchFamily="2" charset="0"/>
              </a:rPr>
              <a:t>Nghe – </a:t>
            </a:r>
            <a:r>
              <a:rPr lang="en-US" sz="4000" dirty="0" err="1">
                <a:solidFill>
                  <a:srgbClr val="0070C0"/>
                </a:solidFill>
                <a:latin typeface="Coiny" panose="02000903060500060000" pitchFamily="2" charset="0"/>
              </a:rPr>
              <a:t>Viết</a:t>
            </a:r>
            <a:endParaRPr lang="en-US" sz="4000" dirty="0">
              <a:solidFill>
                <a:srgbClr val="0070C0"/>
              </a:solidFill>
              <a:latin typeface="Coiny" panose="02000903060500060000" pitchFamily="2" charset="0"/>
            </a:endParaRPr>
          </a:p>
          <a:p>
            <a:pPr algn="ctr"/>
            <a:r>
              <a:rPr lang="vi-VN" sz="4000" dirty="0">
                <a:solidFill>
                  <a:srgbClr val="0070C0"/>
                </a:solidFill>
                <a:latin typeface="Coiny" panose="02000903060500060000" pitchFamily="2" charset="0"/>
              </a:rPr>
              <a:t>Tôi yêu em tôi</a:t>
            </a:r>
            <a:endParaRPr lang="en-US" sz="4000" dirty="0">
              <a:solidFill>
                <a:srgbClr val="0070C0"/>
              </a:solidFill>
              <a:latin typeface="Coiny" panose="0200090306050006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327151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id="{CA0D5236-1059-49C3-A197-84B0D287EEEB}"/>
              </a:ext>
            </a:extLst>
          </p:cNvPr>
          <p:cNvGrpSpPr/>
          <p:nvPr/>
        </p:nvGrpSpPr>
        <p:grpSpPr>
          <a:xfrm>
            <a:off x="56064" y="2106"/>
            <a:ext cx="12188238" cy="6627293"/>
            <a:chOff x="0" y="0"/>
            <a:chExt cx="9144000" cy="4089986"/>
          </a:xfrm>
        </p:grpSpPr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315F61F5-E290-47C6-BB72-F122CADBEA0D}"/>
                </a:ext>
              </a:extLst>
            </p:cNvPr>
            <p:cNvGrpSpPr/>
            <p:nvPr/>
          </p:nvGrpSpPr>
          <p:grpSpPr>
            <a:xfrm>
              <a:off x="0" y="25406"/>
              <a:ext cx="9144000" cy="4064580"/>
              <a:chOff x="245011" y="1"/>
              <a:chExt cx="8711092" cy="4064580"/>
            </a:xfrm>
          </p:grpSpPr>
          <p:grpSp>
            <p:nvGrpSpPr>
              <p:cNvPr id="3" name="Group 2">
                <a:extLst>
                  <a:ext uri="{FF2B5EF4-FFF2-40B4-BE49-F238E27FC236}">
                    <a16:creationId xmlns:a16="http://schemas.microsoft.com/office/drawing/2014/main" id="{BD7EAFE9-B184-4D19-AE1F-67ED56157AC7}"/>
                  </a:ext>
                </a:extLst>
              </p:cNvPr>
              <p:cNvGrpSpPr/>
              <p:nvPr/>
            </p:nvGrpSpPr>
            <p:grpSpPr>
              <a:xfrm>
                <a:off x="245011" y="1"/>
                <a:ext cx="8711092" cy="4064580"/>
                <a:chOff x="253396" y="956237"/>
                <a:chExt cx="8711092" cy="4064580"/>
              </a:xfrm>
            </p:grpSpPr>
            <p:pic>
              <p:nvPicPr>
                <p:cNvPr id="10" name="Picture 2" descr="F:\1-原创素材\1_mm1102\PPT\PPT_014\materaials\pageimg_g16.png"/>
                <p:cNvPicPr>
                  <a:picLocks noChangeAspect="1" noChangeArrowheads="1"/>
                </p:cNvPicPr>
                <p:nvPr/>
              </p:nvPicPr>
              <p:blipFill rotWithShape="1"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3989" t="19045"/>
                <a:stretch/>
              </p:blipFill>
              <p:spPr bwMode="auto">
                <a:xfrm>
                  <a:off x="253396" y="956237"/>
                  <a:ext cx="8711092" cy="4064580"/>
                </a:xfrm>
                <a:prstGeom prst="rect">
                  <a:avLst/>
                </a:prstGeom>
                <a:noFill/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sp>
              <p:nvSpPr>
                <p:cNvPr id="2" name="Freeform: Shape 1">
                  <a:extLst>
                    <a:ext uri="{FF2B5EF4-FFF2-40B4-BE49-F238E27FC236}">
                      <a16:creationId xmlns:a16="http://schemas.microsoft.com/office/drawing/2014/main" id="{E73A1F02-3C34-44A9-A192-BD7103CD23ED}"/>
                    </a:ext>
                  </a:extLst>
                </p:cNvPr>
                <p:cNvSpPr/>
                <p:nvPr/>
              </p:nvSpPr>
              <p:spPr>
                <a:xfrm>
                  <a:off x="6940079" y="3346173"/>
                  <a:ext cx="1765750" cy="1384444"/>
                </a:xfrm>
                <a:custGeom>
                  <a:avLst/>
                  <a:gdLst>
                    <a:gd name="connsiteX0" fmla="*/ 1733114 w 1765750"/>
                    <a:gd name="connsiteY0" fmla="*/ 129091 h 1384444"/>
                    <a:gd name="connsiteX1" fmla="*/ 1738557 w 1765750"/>
                    <a:gd name="connsiteY1" fmla="*/ 605341 h 1384444"/>
                    <a:gd name="connsiteX2" fmla="*/ 1705900 w 1765750"/>
                    <a:gd name="connsiteY2" fmla="*/ 1062541 h 1384444"/>
                    <a:gd name="connsiteX3" fmla="*/ 1512678 w 1765750"/>
                    <a:gd name="connsiteY3" fmla="*/ 1277534 h 1384444"/>
                    <a:gd name="connsiteX4" fmla="*/ 1248700 w 1765750"/>
                    <a:gd name="connsiteY4" fmla="*/ 1351013 h 1384444"/>
                    <a:gd name="connsiteX5" fmla="*/ 791500 w 1765750"/>
                    <a:gd name="connsiteY5" fmla="*/ 1367341 h 1384444"/>
                    <a:gd name="connsiteX6" fmla="*/ 209114 w 1765750"/>
                    <a:gd name="connsiteY6" fmla="*/ 1378227 h 1384444"/>
                    <a:gd name="connsiteX7" fmla="*/ 2285 w 1765750"/>
                    <a:gd name="connsiteY7" fmla="*/ 1263927 h 1384444"/>
                    <a:gd name="connsiteX8" fmla="*/ 143800 w 1765750"/>
                    <a:gd name="connsiteY8" fmla="*/ 403956 h 1384444"/>
                    <a:gd name="connsiteX9" fmla="*/ 767007 w 1765750"/>
                    <a:gd name="connsiteY9" fmla="*/ 9348 h 1384444"/>
                    <a:gd name="connsiteX10" fmla="*/ 1333064 w 1765750"/>
                    <a:gd name="connsiteY10" fmla="*/ 126370 h 1384444"/>
                    <a:gd name="connsiteX11" fmla="*/ 1733114 w 1765750"/>
                    <a:gd name="connsiteY11" fmla="*/ 129091 h 138444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1765750" h="1384444">
                      <a:moveTo>
                        <a:pt x="1733114" y="129091"/>
                      </a:moveTo>
                      <a:cubicBezTo>
                        <a:pt x="1800696" y="208919"/>
                        <a:pt x="1743093" y="449766"/>
                        <a:pt x="1738557" y="605341"/>
                      </a:cubicBezTo>
                      <a:cubicBezTo>
                        <a:pt x="1734021" y="760916"/>
                        <a:pt x="1743546" y="950509"/>
                        <a:pt x="1705900" y="1062541"/>
                      </a:cubicBezTo>
                      <a:cubicBezTo>
                        <a:pt x="1668254" y="1174573"/>
                        <a:pt x="1588878" y="1229455"/>
                        <a:pt x="1512678" y="1277534"/>
                      </a:cubicBezTo>
                      <a:cubicBezTo>
                        <a:pt x="1436478" y="1325613"/>
                        <a:pt x="1368896" y="1336045"/>
                        <a:pt x="1248700" y="1351013"/>
                      </a:cubicBezTo>
                      <a:cubicBezTo>
                        <a:pt x="1128504" y="1365981"/>
                        <a:pt x="791500" y="1367341"/>
                        <a:pt x="791500" y="1367341"/>
                      </a:cubicBezTo>
                      <a:cubicBezTo>
                        <a:pt x="618236" y="1371877"/>
                        <a:pt x="340650" y="1395463"/>
                        <a:pt x="209114" y="1378227"/>
                      </a:cubicBezTo>
                      <a:cubicBezTo>
                        <a:pt x="77578" y="1360991"/>
                        <a:pt x="13171" y="1426305"/>
                        <a:pt x="2285" y="1263927"/>
                      </a:cubicBezTo>
                      <a:cubicBezTo>
                        <a:pt x="-8601" y="1101549"/>
                        <a:pt x="16346" y="613053"/>
                        <a:pt x="143800" y="403956"/>
                      </a:cubicBezTo>
                      <a:cubicBezTo>
                        <a:pt x="271254" y="194860"/>
                        <a:pt x="568796" y="55612"/>
                        <a:pt x="767007" y="9348"/>
                      </a:cubicBezTo>
                      <a:cubicBezTo>
                        <a:pt x="965218" y="-36916"/>
                        <a:pt x="1170685" y="102331"/>
                        <a:pt x="1333064" y="126370"/>
                      </a:cubicBezTo>
                      <a:cubicBezTo>
                        <a:pt x="1495443" y="150409"/>
                        <a:pt x="1665532" y="49263"/>
                        <a:pt x="1733114" y="129091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1218804"/>
                  <a:endParaRPr lang="en-US" sz="2399">
                    <a:solidFill>
                      <a:srgbClr val="FFFFFF"/>
                    </a:solidFill>
                    <a:latin typeface="微软雅黑"/>
                  </a:endParaRPr>
                </a:p>
              </p:txBody>
            </p:sp>
          </p:grpSp>
          <p:sp>
            <p:nvSpPr>
              <p:cNvPr id="4" name="Freeform: Shape 3">
                <a:extLst>
                  <a:ext uri="{FF2B5EF4-FFF2-40B4-BE49-F238E27FC236}">
                    <a16:creationId xmlns:a16="http://schemas.microsoft.com/office/drawing/2014/main" id="{4CDD43F8-3507-4830-BDFA-FFA8C71F90CD}"/>
                  </a:ext>
                </a:extLst>
              </p:cNvPr>
              <p:cNvSpPr/>
              <p:nvPr/>
            </p:nvSpPr>
            <p:spPr>
              <a:xfrm>
                <a:off x="245011" y="207316"/>
                <a:ext cx="1080046" cy="1089522"/>
              </a:xfrm>
              <a:custGeom>
                <a:avLst/>
                <a:gdLst>
                  <a:gd name="connsiteX0" fmla="*/ 1065315 w 1080046"/>
                  <a:gd name="connsiteY0" fmla="*/ 74 h 1089522"/>
                  <a:gd name="connsiteX1" fmla="*/ 480853 w 1080046"/>
                  <a:gd name="connsiteY1" fmla="*/ 160329 h 1089522"/>
                  <a:gd name="connsiteX2" fmla="*/ 122634 w 1080046"/>
                  <a:gd name="connsiteY2" fmla="*/ 527975 h 1089522"/>
                  <a:gd name="connsiteX3" fmla="*/ 86 w 1080046"/>
                  <a:gd name="connsiteY3" fmla="*/ 1037022 h 1089522"/>
                  <a:gd name="connsiteX4" fmla="*/ 103781 w 1080046"/>
                  <a:gd name="connsiteY4" fmla="*/ 1037022 h 1089522"/>
                  <a:gd name="connsiteX5" fmla="*/ 141488 w 1080046"/>
                  <a:gd name="connsiteY5" fmla="*/ 716511 h 1089522"/>
                  <a:gd name="connsiteX6" fmla="*/ 254610 w 1080046"/>
                  <a:gd name="connsiteY6" fmla="*/ 509121 h 1089522"/>
                  <a:gd name="connsiteX7" fmla="*/ 443146 w 1080046"/>
                  <a:gd name="connsiteY7" fmla="*/ 273451 h 1089522"/>
                  <a:gd name="connsiteX8" fmla="*/ 725950 w 1080046"/>
                  <a:gd name="connsiteY8" fmla="*/ 207463 h 1089522"/>
                  <a:gd name="connsiteX9" fmla="*/ 810791 w 1080046"/>
                  <a:gd name="connsiteY9" fmla="*/ 311158 h 1089522"/>
                  <a:gd name="connsiteX10" fmla="*/ 999327 w 1080046"/>
                  <a:gd name="connsiteY10" fmla="*/ 292305 h 1089522"/>
                  <a:gd name="connsiteX11" fmla="*/ 914486 w 1080046"/>
                  <a:gd name="connsiteY11" fmla="*/ 141476 h 1089522"/>
                  <a:gd name="connsiteX12" fmla="*/ 1065315 w 1080046"/>
                  <a:gd name="connsiteY12" fmla="*/ 74 h 10895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1080046" h="1089522">
                    <a:moveTo>
                      <a:pt x="1065315" y="74"/>
                    </a:moveTo>
                    <a:cubicBezTo>
                      <a:pt x="993043" y="3216"/>
                      <a:pt x="637966" y="72346"/>
                      <a:pt x="480853" y="160329"/>
                    </a:cubicBezTo>
                    <a:cubicBezTo>
                      <a:pt x="323739" y="248313"/>
                      <a:pt x="202762" y="381860"/>
                      <a:pt x="122634" y="527975"/>
                    </a:cubicBezTo>
                    <a:cubicBezTo>
                      <a:pt x="42506" y="674090"/>
                      <a:pt x="3228" y="952181"/>
                      <a:pt x="86" y="1037022"/>
                    </a:cubicBezTo>
                    <a:cubicBezTo>
                      <a:pt x="-3056" y="1121863"/>
                      <a:pt x="80214" y="1090440"/>
                      <a:pt x="103781" y="1037022"/>
                    </a:cubicBezTo>
                    <a:cubicBezTo>
                      <a:pt x="127348" y="983604"/>
                      <a:pt x="116350" y="804494"/>
                      <a:pt x="141488" y="716511"/>
                    </a:cubicBezTo>
                    <a:cubicBezTo>
                      <a:pt x="166626" y="628528"/>
                      <a:pt x="204334" y="582964"/>
                      <a:pt x="254610" y="509121"/>
                    </a:cubicBezTo>
                    <a:cubicBezTo>
                      <a:pt x="304886" y="435278"/>
                      <a:pt x="364589" y="323727"/>
                      <a:pt x="443146" y="273451"/>
                    </a:cubicBezTo>
                    <a:cubicBezTo>
                      <a:pt x="521703" y="223175"/>
                      <a:pt x="664676" y="201179"/>
                      <a:pt x="725950" y="207463"/>
                    </a:cubicBezTo>
                    <a:cubicBezTo>
                      <a:pt x="787224" y="213747"/>
                      <a:pt x="765228" y="297018"/>
                      <a:pt x="810791" y="311158"/>
                    </a:cubicBezTo>
                    <a:cubicBezTo>
                      <a:pt x="856354" y="325298"/>
                      <a:pt x="982045" y="320585"/>
                      <a:pt x="999327" y="292305"/>
                    </a:cubicBezTo>
                    <a:cubicBezTo>
                      <a:pt x="1016609" y="264025"/>
                      <a:pt x="908201" y="188610"/>
                      <a:pt x="914486" y="141476"/>
                    </a:cubicBezTo>
                    <a:cubicBezTo>
                      <a:pt x="920770" y="94342"/>
                      <a:pt x="1137587" y="-3068"/>
                      <a:pt x="1065315" y="74"/>
                    </a:cubicBezTo>
                    <a:close/>
                  </a:path>
                </a:pathLst>
              </a:custGeom>
              <a:solidFill>
                <a:srgbClr val="669A9F"/>
              </a:solidFill>
              <a:ln>
                <a:solidFill>
                  <a:srgbClr val="669A9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8804"/>
                <a:endParaRPr lang="en-US" sz="2399">
                  <a:solidFill>
                    <a:srgbClr val="FFFFFF"/>
                  </a:solidFill>
                  <a:latin typeface="微软雅黑"/>
                </a:endParaRPr>
              </a:p>
            </p:txBody>
          </p:sp>
          <p:sp>
            <p:nvSpPr>
              <p:cNvPr id="5" name="Freeform: Shape 4">
                <a:extLst>
                  <a:ext uri="{FF2B5EF4-FFF2-40B4-BE49-F238E27FC236}">
                    <a16:creationId xmlns:a16="http://schemas.microsoft.com/office/drawing/2014/main" id="{4CBC9BE3-5F18-414C-88BE-3251D9F3BF8E}"/>
                  </a:ext>
                </a:extLst>
              </p:cNvPr>
              <p:cNvSpPr/>
              <p:nvPr/>
            </p:nvSpPr>
            <p:spPr>
              <a:xfrm>
                <a:off x="955961" y="498759"/>
                <a:ext cx="419281" cy="266847"/>
              </a:xfrm>
              <a:custGeom>
                <a:avLst/>
                <a:gdLst>
                  <a:gd name="connsiteX0" fmla="*/ 419077 w 419281"/>
                  <a:gd name="connsiteY0" fmla="*/ 23755 h 266847"/>
                  <a:gd name="connsiteX1" fmla="*/ 315949 w 419281"/>
                  <a:gd name="connsiteY1" fmla="*/ 10005 h 266847"/>
                  <a:gd name="connsiteX2" fmla="*/ 109693 w 419281"/>
                  <a:gd name="connsiteY2" fmla="*/ 34068 h 266847"/>
                  <a:gd name="connsiteX3" fmla="*/ 6565 w 419281"/>
                  <a:gd name="connsiteY3" fmla="*/ 144071 h 266847"/>
                  <a:gd name="connsiteX4" fmla="*/ 291886 w 419281"/>
                  <a:gd name="connsiteY4" fmla="*/ 264387 h 266847"/>
                  <a:gd name="connsiteX5" fmla="*/ 419077 w 419281"/>
                  <a:gd name="connsiteY5" fmla="*/ 23755 h 2668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419281" h="266847">
                    <a:moveTo>
                      <a:pt x="419077" y="23755"/>
                    </a:moveTo>
                    <a:cubicBezTo>
                      <a:pt x="423087" y="-18642"/>
                      <a:pt x="367513" y="8286"/>
                      <a:pt x="315949" y="10005"/>
                    </a:cubicBezTo>
                    <a:cubicBezTo>
                      <a:pt x="264385" y="11724"/>
                      <a:pt x="161257" y="11724"/>
                      <a:pt x="109693" y="34068"/>
                    </a:cubicBezTo>
                    <a:cubicBezTo>
                      <a:pt x="58129" y="56412"/>
                      <a:pt x="-23800" y="105685"/>
                      <a:pt x="6565" y="144071"/>
                    </a:cubicBezTo>
                    <a:cubicBezTo>
                      <a:pt x="36930" y="182457"/>
                      <a:pt x="224853" y="283867"/>
                      <a:pt x="291886" y="264387"/>
                    </a:cubicBezTo>
                    <a:cubicBezTo>
                      <a:pt x="358919" y="244907"/>
                      <a:pt x="415067" y="66152"/>
                      <a:pt x="419077" y="23755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8804"/>
                <a:endParaRPr lang="en-US" sz="2399">
                  <a:solidFill>
                    <a:srgbClr val="FFFFFF"/>
                  </a:solidFill>
                  <a:latin typeface="微软雅黑"/>
                </a:endParaRPr>
              </a:p>
            </p:txBody>
          </p:sp>
        </p:grpSp>
        <p:pic>
          <p:nvPicPr>
            <p:cNvPr id="13" name="图片 12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56204" y="33930"/>
              <a:ext cx="3949878" cy="544149"/>
            </a:xfrm>
            <a:prstGeom prst="rect">
              <a:avLst/>
            </a:prstGeom>
          </p:spPr>
        </p:pic>
        <p:pic>
          <p:nvPicPr>
            <p:cNvPr id="12" name="图片 11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715" y="0"/>
              <a:ext cx="1102698" cy="1022486"/>
            </a:xfrm>
            <a:prstGeom prst="rect">
              <a:avLst/>
            </a:prstGeom>
          </p:spPr>
        </p:pic>
      </p:grpSp>
      <p:sp>
        <p:nvSpPr>
          <p:cNvPr id="8" name="TextBox 7">
            <a:extLst>
              <a:ext uri="{FF2B5EF4-FFF2-40B4-BE49-F238E27FC236}">
                <a16:creationId xmlns:a16="http://schemas.microsoft.com/office/drawing/2014/main" id="{2638CEDE-0CC7-501F-DB07-33DB6CA18DA1}"/>
              </a:ext>
            </a:extLst>
          </p:cNvPr>
          <p:cNvSpPr txBox="1"/>
          <p:nvPr/>
        </p:nvSpPr>
        <p:spPr>
          <a:xfrm>
            <a:off x="1965749" y="1416293"/>
            <a:ext cx="3742324" cy="41549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vi-VN" sz="2400" b="1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r>
              <a:rPr lang="vi-VN" sz="2400" b="1" dirty="0">
                <a:latin typeface="Cambria" panose="02040503050406030204" pitchFamily="18" charset="0"/>
                <a:ea typeface="Cambria" panose="02040503050406030204" pitchFamily="18" charset="0"/>
              </a:rPr>
              <a:t>Tôi yêu em tôi</a:t>
            </a:r>
          </a:p>
          <a:p>
            <a:r>
              <a:rPr lang="vi-VN" sz="2400" b="1" dirty="0">
                <a:latin typeface="Cambria" panose="02040503050406030204" pitchFamily="18" charset="0"/>
                <a:ea typeface="Cambria" panose="02040503050406030204" pitchFamily="18" charset="0"/>
              </a:rPr>
              <a:t>Nó cười rúc rích</a:t>
            </a:r>
          </a:p>
          <a:p>
            <a:r>
              <a:rPr lang="vi-VN" sz="2400" b="1" dirty="0">
                <a:latin typeface="Cambria" panose="02040503050406030204" pitchFamily="18" charset="0"/>
                <a:ea typeface="Cambria" panose="02040503050406030204" pitchFamily="18" charset="0"/>
              </a:rPr>
              <a:t>Mỗi khi tôi đùa</a:t>
            </a:r>
          </a:p>
          <a:p>
            <a:r>
              <a:rPr lang="vi-VN" sz="2400" b="1" dirty="0">
                <a:latin typeface="Cambria" panose="02040503050406030204" pitchFamily="18" charset="0"/>
                <a:ea typeface="Cambria" panose="02040503050406030204" pitchFamily="18" charset="0"/>
              </a:rPr>
              <a:t>Nó vui, nó thích.</a:t>
            </a:r>
          </a:p>
          <a:p>
            <a:endParaRPr lang="vi-VN" sz="2400" b="1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r>
              <a:rPr lang="vi-VN" sz="2400" b="1" dirty="0">
                <a:latin typeface="Cambria" panose="02040503050406030204" pitchFamily="18" charset="0"/>
                <a:ea typeface="Cambria" panose="02040503050406030204" pitchFamily="18" charset="0"/>
              </a:rPr>
              <a:t>Mắt nó đen ngời</a:t>
            </a:r>
          </a:p>
          <a:p>
            <a:r>
              <a:rPr lang="vi-VN" sz="2400" b="1" dirty="0">
                <a:latin typeface="Cambria" panose="02040503050406030204" pitchFamily="18" charset="0"/>
                <a:ea typeface="Cambria" panose="02040503050406030204" pitchFamily="18" charset="0"/>
              </a:rPr>
              <a:t>Trong veo như nước</a:t>
            </a:r>
          </a:p>
          <a:p>
            <a:r>
              <a:rPr lang="vi-VN" sz="2400" b="1" dirty="0">
                <a:latin typeface="Cambria" panose="02040503050406030204" pitchFamily="18" charset="0"/>
                <a:ea typeface="Cambria" panose="02040503050406030204" pitchFamily="18" charset="0"/>
              </a:rPr>
              <a:t>Miệng nó tươi hồng</a:t>
            </a:r>
          </a:p>
          <a:p>
            <a:r>
              <a:rPr lang="vi-VN" sz="2400" b="1" dirty="0">
                <a:latin typeface="Cambria" panose="02040503050406030204" pitchFamily="18" charset="0"/>
                <a:ea typeface="Cambria" panose="02040503050406030204" pitchFamily="18" charset="0"/>
              </a:rPr>
              <a:t>Nói như khướu hót.</a:t>
            </a:r>
          </a:p>
          <a:p>
            <a:endParaRPr lang="vi-VN" sz="2400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992F22C-586C-B9F9-FF11-BD90977A5361}"/>
              </a:ext>
            </a:extLst>
          </p:cNvPr>
          <p:cNvSpPr txBox="1"/>
          <p:nvPr/>
        </p:nvSpPr>
        <p:spPr>
          <a:xfrm>
            <a:off x="6177840" y="1721318"/>
            <a:ext cx="3851897" cy="41549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2400" b="1" dirty="0">
                <a:latin typeface="Cambria" panose="02040503050406030204" pitchFamily="18" charset="0"/>
                <a:ea typeface="Cambria" panose="02040503050406030204" pitchFamily="18" charset="0"/>
              </a:rPr>
              <a:t>Hoa lan, hoa lí</a:t>
            </a:r>
          </a:p>
          <a:p>
            <a:r>
              <a:rPr lang="vi-VN" sz="2400" b="1" dirty="0">
                <a:latin typeface="Cambria" panose="02040503050406030204" pitchFamily="18" charset="0"/>
                <a:ea typeface="Cambria" panose="02040503050406030204" pitchFamily="18" charset="0"/>
              </a:rPr>
              <a:t>Nó nhặt cài đầu</a:t>
            </a:r>
          </a:p>
          <a:p>
            <a:r>
              <a:rPr lang="vi-VN" sz="2400" b="1" dirty="0">
                <a:latin typeface="Cambria" panose="02040503050406030204" pitchFamily="18" charset="0"/>
                <a:ea typeface="Cambria" panose="02040503050406030204" pitchFamily="18" charset="0"/>
              </a:rPr>
              <a:t>Hương thơm theo nó</a:t>
            </a:r>
          </a:p>
          <a:p>
            <a:r>
              <a:rPr lang="vi-VN" sz="2400" b="1" dirty="0">
                <a:latin typeface="Cambria" panose="02040503050406030204" pitchFamily="18" charset="0"/>
                <a:ea typeface="Cambria" panose="02040503050406030204" pitchFamily="18" charset="0"/>
              </a:rPr>
              <a:t>Sân trước vườn sau.</a:t>
            </a:r>
          </a:p>
          <a:p>
            <a:endParaRPr lang="vi-VN" sz="2400" b="1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r>
              <a:rPr lang="vi-VN" sz="2400" b="1" dirty="0">
                <a:latin typeface="Cambria" panose="02040503050406030204" pitchFamily="18" charset="0"/>
                <a:ea typeface="Cambria" panose="02040503050406030204" pitchFamily="18" charset="0"/>
              </a:rPr>
              <a:t>Tôi đi đâu lâu</a:t>
            </a:r>
          </a:p>
          <a:p>
            <a:r>
              <a:rPr lang="vi-VN" sz="2400" b="1" dirty="0">
                <a:latin typeface="Cambria" panose="02040503050406030204" pitchFamily="18" charset="0"/>
                <a:ea typeface="Cambria" panose="02040503050406030204" pitchFamily="18" charset="0"/>
              </a:rPr>
              <a:t>Nó mong, nó nhắc</a:t>
            </a:r>
          </a:p>
          <a:p>
            <a:r>
              <a:rPr lang="vi-VN" sz="2400" b="1" dirty="0">
                <a:latin typeface="Cambria" panose="02040503050406030204" pitchFamily="18" charset="0"/>
                <a:ea typeface="Cambria" panose="02040503050406030204" pitchFamily="18" charset="0"/>
              </a:rPr>
              <a:t>Nó nấp sau cây</a:t>
            </a:r>
          </a:p>
          <a:p>
            <a:r>
              <a:rPr lang="vi-VN" sz="2400" b="1" dirty="0">
                <a:latin typeface="Cambria" panose="02040503050406030204" pitchFamily="18" charset="0"/>
                <a:ea typeface="Cambria" panose="02040503050406030204" pitchFamily="18" charset="0"/>
              </a:rPr>
              <a:t>Òa ra ôm chặt.</a:t>
            </a:r>
          </a:p>
          <a:p>
            <a:endParaRPr lang="vi-VN" sz="2400" b="1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r>
              <a:rPr lang="vi-VN" sz="2400" b="1" dirty="0">
                <a:latin typeface="Cambria" panose="02040503050406030204" pitchFamily="18" charset="0"/>
                <a:ea typeface="Cambria" panose="02040503050406030204" pitchFamily="18" charset="0"/>
              </a:rPr>
              <a:t>                       </a:t>
            </a:r>
            <a:r>
              <a:rPr lang="vi-VN" sz="2400" b="1" i="1" dirty="0">
                <a:latin typeface="Cambria" panose="02040503050406030204" pitchFamily="18" charset="0"/>
                <a:ea typeface="Cambria" panose="02040503050406030204" pitchFamily="18" charset="0"/>
              </a:rPr>
              <a:t>(Phạm Hổ)</a:t>
            </a:r>
            <a:endParaRPr lang="en-US" sz="2400" b="1" i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9A2AEE7A-0FE1-8E02-E572-60F5CF316F08}"/>
              </a:ext>
            </a:extLst>
          </p:cNvPr>
          <p:cNvSpPr txBox="1"/>
          <p:nvPr/>
        </p:nvSpPr>
        <p:spPr>
          <a:xfrm>
            <a:off x="3915507" y="935537"/>
            <a:ext cx="6310744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2800" b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Tôi yêu em tôi</a:t>
            </a:r>
          </a:p>
        </p:txBody>
      </p:sp>
    </p:spTree>
    <p:extLst>
      <p:ext uri="{BB962C8B-B14F-4D97-AF65-F5344CB8AC3E}">
        <p14:creationId xmlns:p14="http://schemas.microsoft.com/office/powerpoint/2010/main" val="35957582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ách tạo nền bảng xanh trên Powerpoint - Cách tạo nền slide trong  Powerpoint - VnDoc.com">
            <a:extLst>
              <a:ext uri="{FF2B5EF4-FFF2-40B4-BE49-F238E27FC236}">
                <a16:creationId xmlns:a16="http://schemas.microsoft.com/office/drawing/2014/main" id="{EA6F740B-2DAE-42C0-8D11-2E6658332D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1219200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ABB1ACF6-457D-4A6B-8124-0F0826308099}"/>
              </a:ext>
            </a:extLst>
          </p:cNvPr>
          <p:cNvSpPr/>
          <p:nvPr/>
        </p:nvSpPr>
        <p:spPr>
          <a:xfrm>
            <a:off x="1857463" y="416601"/>
            <a:ext cx="238238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3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vi-VN" sz="2800" b="1" dirty="0">
                <a:solidFill>
                  <a:srgbClr val="FFFF00"/>
                </a:solidFill>
                <a:latin typeface="HP001 4 hàng" panose="020B0603050302020204" pitchFamily="34" charset="0"/>
              </a:rPr>
              <a:t>Tôi yêu em tôi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HP001 4 hàng" panose="020B0603050302020204" pitchFamily="34" charset="0"/>
              <a:ea typeface="+mn-ea"/>
              <a:cs typeface="+mn-c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731248C-7A5B-4CE7-BB7B-E62E8BCC47B5}"/>
              </a:ext>
            </a:extLst>
          </p:cNvPr>
          <p:cNvSpPr txBox="1"/>
          <p:nvPr/>
        </p:nvSpPr>
        <p:spPr>
          <a:xfrm>
            <a:off x="1552010" y="1532579"/>
            <a:ext cx="43338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indent="361950" algn="just">
              <a:spcAft>
                <a:spcPts val="500"/>
              </a:spcAft>
            </a:pPr>
            <a:r>
              <a:rPr lang="en-US" sz="2400" b="1" dirty="0" err="1">
                <a:solidFill>
                  <a:prstClr val="white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Tôi</a:t>
            </a:r>
            <a:r>
              <a:rPr lang="en-US" sz="2400" b="1" dirty="0">
                <a:solidFill>
                  <a:prstClr val="white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>
                <a:solidFill>
                  <a:prstClr val="white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yêu</a:t>
            </a:r>
            <a:r>
              <a:rPr lang="en-US" sz="2400" b="1" dirty="0">
                <a:solidFill>
                  <a:prstClr val="white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>
                <a:solidFill>
                  <a:prstClr val="white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em</a:t>
            </a:r>
            <a:r>
              <a:rPr lang="en-US" sz="2400" b="1" dirty="0">
                <a:solidFill>
                  <a:prstClr val="white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>
                <a:solidFill>
                  <a:prstClr val="white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tôi</a:t>
            </a:r>
            <a:endParaRPr lang="en-US" sz="2400" b="1" dirty="0">
              <a:solidFill>
                <a:prstClr val="white"/>
              </a:solidFill>
              <a:latin typeface="HP001 4 hàng" panose="020B0603050302020204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8876FBA-FCE6-4809-A31A-0B98664FE92E}"/>
              </a:ext>
            </a:extLst>
          </p:cNvPr>
          <p:cNvSpPr txBox="1"/>
          <p:nvPr/>
        </p:nvSpPr>
        <p:spPr>
          <a:xfrm>
            <a:off x="1552013" y="2101959"/>
            <a:ext cx="43338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indent="361950" algn="just">
              <a:spcAft>
                <a:spcPts val="500"/>
              </a:spcAft>
            </a:pPr>
            <a:r>
              <a:rPr lang="vi-VN" sz="2400" b="1">
                <a:solidFill>
                  <a:prstClr val="white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Nó cười rúc rích</a:t>
            </a:r>
            <a:endParaRPr lang="vi-VN" sz="2400" b="1" dirty="0" err="1">
              <a:solidFill>
                <a:prstClr val="white"/>
              </a:solidFill>
              <a:latin typeface="HP001 4 hàng" panose="020B0603050302020204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CD57BD5-A683-4B14-BDF9-D7C842BF7A3B}"/>
              </a:ext>
            </a:extLst>
          </p:cNvPr>
          <p:cNvSpPr txBox="1"/>
          <p:nvPr/>
        </p:nvSpPr>
        <p:spPr>
          <a:xfrm>
            <a:off x="1552012" y="2605935"/>
            <a:ext cx="43338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indent="361950" algn="just">
              <a:spcAft>
                <a:spcPts val="500"/>
              </a:spcAft>
            </a:pPr>
            <a:r>
              <a:rPr lang="vi-VN" sz="2400" b="1">
                <a:solidFill>
                  <a:prstClr val="white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Mỗi khi tôi đùa</a:t>
            </a:r>
            <a:endParaRPr lang="vi-VN" sz="2400" b="1" dirty="0">
              <a:solidFill>
                <a:prstClr val="white"/>
              </a:solidFill>
              <a:latin typeface="HP001 4 hàng" panose="020B0603050302020204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A1F4383-9F73-4AFF-9455-3EE480493B41}"/>
              </a:ext>
            </a:extLst>
          </p:cNvPr>
          <p:cNvSpPr txBox="1"/>
          <p:nvPr/>
        </p:nvSpPr>
        <p:spPr>
          <a:xfrm>
            <a:off x="1552013" y="3145514"/>
            <a:ext cx="43338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indent="361950" algn="just">
              <a:spcAft>
                <a:spcPts val="500"/>
              </a:spcAft>
            </a:pPr>
            <a:r>
              <a:rPr lang="pt-BR" sz="2400" b="1">
                <a:solidFill>
                  <a:prstClr val="white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Nó vui, nó thích.</a:t>
            </a:r>
            <a:endParaRPr lang="pt-BR" sz="2400" b="1" dirty="0">
              <a:solidFill>
                <a:prstClr val="white"/>
              </a:solidFill>
              <a:latin typeface="HP001 4 hàng" panose="020B0603050302020204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D0147F6-F935-48B3-8C40-F03AD4E8503F}"/>
              </a:ext>
            </a:extLst>
          </p:cNvPr>
          <p:cNvSpPr txBox="1"/>
          <p:nvPr/>
        </p:nvSpPr>
        <p:spPr>
          <a:xfrm>
            <a:off x="1565864" y="4224673"/>
            <a:ext cx="43338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indent="361950" algn="just">
              <a:spcAft>
                <a:spcPts val="500"/>
              </a:spcAft>
            </a:pPr>
            <a:r>
              <a:rPr lang="lv-LV" sz="2400" b="1">
                <a:solidFill>
                  <a:prstClr val="white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Mắt nó đen ngời</a:t>
            </a:r>
            <a:endParaRPr lang="lv-LV" sz="2400" b="1" dirty="0">
              <a:solidFill>
                <a:prstClr val="white"/>
              </a:solidFill>
              <a:latin typeface="HP001 4 hàng" panose="020B0603050302020204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E800D23-A286-418C-8550-2BB3C55F3BDB}"/>
              </a:ext>
            </a:extLst>
          </p:cNvPr>
          <p:cNvSpPr txBox="1"/>
          <p:nvPr/>
        </p:nvSpPr>
        <p:spPr>
          <a:xfrm>
            <a:off x="1552011" y="4749541"/>
            <a:ext cx="43338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indent="361950" algn="just">
              <a:spcAft>
                <a:spcPts val="500"/>
              </a:spcAft>
            </a:pPr>
            <a:r>
              <a:rPr lang="fr-FR" sz="2400" b="1" dirty="0">
                <a:solidFill>
                  <a:prstClr val="white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Chao ċ là </a:t>
            </a:r>
            <a:r>
              <a:rPr lang="fr-FR" sz="2400" b="1" dirty="0" err="1">
                <a:solidFill>
                  <a:prstClr val="white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κΧ</a:t>
            </a:r>
            <a:r>
              <a:rPr lang="fr-FR" sz="2400" b="1" dirty="0">
                <a:solidFill>
                  <a:prstClr val="white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fr-FR" sz="2400" b="1" dirty="0" err="1">
                <a:solidFill>
                  <a:prstClr val="white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κo</a:t>
            </a:r>
            <a:endParaRPr kumimoji="0" lang="vi-VN" sz="2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P001 4 hàng" panose="020B0603050302020204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5671D2B-660C-46EC-925D-140ED2E343F5}"/>
              </a:ext>
            </a:extLst>
          </p:cNvPr>
          <p:cNvSpPr txBox="1"/>
          <p:nvPr/>
        </p:nvSpPr>
        <p:spPr>
          <a:xfrm>
            <a:off x="1552011" y="5279096"/>
            <a:ext cx="43338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indent="361950" algn="just">
              <a:spcAft>
                <a:spcPts val="500"/>
              </a:spcAft>
            </a:pPr>
            <a:r>
              <a:rPr lang="vi-VN" sz="2400" b="1">
                <a:solidFill>
                  <a:prstClr val="white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Trong veo như nước</a:t>
            </a:r>
            <a:endParaRPr lang="vi-VN" sz="2400" b="1" dirty="0">
              <a:solidFill>
                <a:prstClr val="white"/>
              </a:solidFill>
              <a:latin typeface="HP001 4 hàng" panose="020B0603050302020204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535CE93-CD82-482F-88E2-3C8A44A37EA7}"/>
              </a:ext>
            </a:extLst>
          </p:cNvPr>
          <p:cNvSpPr txBox="1"/>
          <p:nvPr/>
        </p:nvSpPr>
        <p:spPr>
          <a:xfrm>
            <a:off x="1552011" y="5831674"/>
            <a:ext cx="43338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indent="361950" algn="just">
              <a:spcAft>
                <a:spcPts val="500"/>
              </a:spcAft>
            </a:pPr>
            <a:r>
              <a:rPr lang="vi-VN" sz="2400" b="1">
                <a:solidFill>
                  <a:prstClr val="white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Nói như khướu hót.</a:t>
            </a:r>
            <a:endParaRPr lang="vi-VN" sz="2400" b="1" dirty="0">
              <a:solidFill>
                <a:prstClr val="white"/>
              </a:solidFill>
              <a:latin typeface="HP001 4 hàng" panose="020B0603050302020204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192731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6" grpId="0"/>
      <p:bldP spid="7" grpId="0"/>
      <p:bldP spid="8" grpId="0"/>
      <p:bldP spid="9" grpId="0"/>
      <p:bldP spid="10" grpId="0"/>
      <p:bldP spid="11" grpId="0"/>
      <p:bldP spid="1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ách tạo nền bảng xanh trên Powerpoint - Cách tạo nền slide trong  Powerpoint - VnDoc.com">
            <a:extLst>
              <a:ext uri="{FF2B5EF4-FFF2-40B4-BE49-F238E27FC236}">
                <a16:creationId xmlns:a16="http://schemas.microsoft.com/office/drawing/2014/main" id="{EA6F740B-2DAE-42C0-8D11-2E6658332D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1219200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9C893711-40E5-4F59-9C3B-60ADBD6DE2B2}"/>
              </a:ext>
            </a:extLst>
          </p:cNvPr>
          <p:cNvSpPr txBox="1"/>
          <p:nvPr/>
        </p:nvSpPr>
        <p:spPr>
          <a:xfrm>
            <a:off x="1550328" y="995117"/>
            <a:ext cx="43338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3619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50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Hoa lan, hoa lí</a:t>
            </a:r>
            <a:endParaRPr kumimoji="0" lang="vi-VN" sz="2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P001 4 hàng" panose="020B0603050302020204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CDD6A1B7-9D3D-41E5-A76A-DEB879F6FB8D}"/>
              </a:ext>
            </a:extLst>
          </p:cNvPr>
          <p:cNvSpPr txBox="1"/>
          <p:nvPr/>
        </p:nvSpPr>
        <p:spPr>
          <a:xfrm>
            <a:off x="1550328" y="1544939"/>
            <a:ext cx="43338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3619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50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Nó nhặt cài đầu</a:t>
            </a:r>
            <a:endParaRPr kumimoji="0" lang="vi-VN" sz="2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P001 4 hàng" panose="020B0603050302020204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18D74CC5-CAC5-42DB-93D9-C5975782400B}"/>
              </a:ext>
            </a:extLst>
          </p:cNvPr>
          <p:cNvSpPr txBox="1"/>
          <p:nvPr/>
        </p:nvSpPr>
        <p:spPr>
          <a:xfrm>
            <a:off x="1550328" y="2094761"/>
            <a:ext cx="43338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3619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50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Hương thơm theo nó</a:t>
            </a:r>
            <a:endParaRPr kumimoji="0" lang="vi-VN" sz="2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P001 4 hàng" panose="020B0603050302020204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13C249F9-69AC-4287-B796-FC65D61E5E39}"/>
              </a:ext>
            </a:extLst>
          </p:cNvPr>
          <p:cNvSpPr txBox="1"/>
          <p:nvPr/>
        </p:nvSpPr>
        <p:spPr>
          <a:xfrm>
            <a:off x="1550328" y="2606751"/>
            <a:ext cx="43338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3619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50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Sân trước vườn sau.</a:t>
            </a:r>
            <a:endParaRPr kumimoji="0" lang="vi-VN" sz="2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P001 4 hàng" panose="020B0603050302020204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CD07FC7E-4537-4BFB-B580-BE08B9042345}"/>
              </a:ext>
            </a:extLst>
          </p:cNvPr>
          <p:cNvSpPr txBox="1"/>
          <p:nvPr/>
        </p:nvSpPr>
        <p:spPr>
          <a:xfrm>
            <a:off x="1536472" y="3692128"/>
            <a:ext cx="43338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3619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5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Tôi đi đâu lâu</a:t>
            </a:r>
            <a:endParaRPr kumimoji="0" lang="en-US" sz="2400" b="1" i="0" u="none" strike="noStrike" kern="1200" cap="none" spc="0" normalizeH="0" baseline="0" noProof="0" dirty="0" err="1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P001 4 hàng" panose="020B0603050302020204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D8E24B5C-0AB3-5415-BAA4-E5B7112013B8}"/>
              </a:ext>
            </a:extLst>
          </p:cNvPr>
          <p:cNvSpPr txBox="1"/>
          <p:nvPr/>
        </p:nvSpPr>
        <p:spPr>
          <a:xfrm>
            <a:off x="1510720" y="4224535"/>
            <a:ext cx="43338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3619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5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Nó mong, nó nhắc</a:t>
            </a:r>
            <a:endParaRPr kumimoji="0" lang="en-US" sz="2400" b="1" i="0" u="none" strike="noStrike" kern="1200" cap="none" spc="0" normalizeH="0" baseline="0" noProof="0" dirty="0" err="1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P001 4 hàng" panose="020B0603050302020204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0F0C491C-5810-2AC6-0292-6B18A6022A13}"/>
              </a:ext>
            </a:extLst>
          </p:cNvPr>
          <p:cNvSpPr txBox="1"/>
          <p:nvPr/>
        </p:nvSpPr>
        <p:spPr>
          <a:xfrm>
            <a:off x="1510719" y="4770247"/>
            <a:ext cx="43338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3619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5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Nó nấp sau cây</a:t>
            </a:r>
            <a:endParaRPr kumimoji="0" lang="en-US" sz="2400" b="1" i="0" u="none" strike="noStrike" kern="1200" cap="none" spc="0" normalizeH="0" baseline="0" noProof="0" dirty="0" err="1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P001 4 hàng" panose="020B0603050302020204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4327B78A-6497-07D9-A203-329A1C0AE314}"/>
              </a:ext>
            </a:extLst>
          </p:cNvPr>
          <p:cNvSpPr txBox="1"/>
          <p:nvPr/>
        </p:nvSpPr>
        <p:spPr>
          <a:xfrm>
            <a:off x="1498823" y="5295953"/>
            <a:ext cx="43338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3619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5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Òa ra ôm chặt.</a:t>
            </a:r>
            <a:endParaRPr kumimoji="0" lang="en-US" sz="2400" b="1" i="0" u="none" strike="noStrike" kern="1200" cap="none" spc="0" normalizeH="0" baseline="0" noProof="0" dirty="0" err="1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P001 4 hàng" panose="020B0603050302020204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171DED35-B214-79A4-B1DC-D37C26144759}"/>
              </a:ext>
            </a:extLst>
          </p:cNvPr>
          <p:cNvSpPr txBox="1"/>
          <p:nvPr/>
        </p:nvSpPr>
        <p:spPr>
          <a:xfrm>
            <a:off x="3513758" y="5765364"/>
            <a:ext cx="698269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P001 5 hàng" panose="020B0603050302020204" pitchFamily="34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vi-VN" sz="2400" b="1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P001 5 hàng" panose="020B0603050302020204" pitchFamily="34" charset="0"/>
                <a:ea typeface="Cambria" panose="02040503050406030204" pitchFamily="18" charset="0"/>
                <a:cs typeface="+mn-cs"/>
              </a:rPr>
              <a:t>(Phạm Hổ)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P001 5 hàng" panose="020B06030503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778813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15" grpId="0"/>
      <p:bldP spid="16" grpId="0"/>
      <p:bldP spid="21" grpId="0"/>
      <p:bldP spid="17" grpId="0"/>
      <p:bldP spid="18" grpId="0"/>
      <p:bldP spid="1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2" descr="F:\1-原创素材\1_mm1102\PPT\PPT_014\materaials\pageimg_g16.png">
            <a:extLst>
              <a:ext uri="{FF2B5EF4-FFF2-40B4-BE49-F238E27FC236}">
                <a16:creationId xmlns:a16="http://schemas.microsoft.com/office/drawing/2014/main" id="{05002A0D-A151-4E17-B12A-FF721FB8939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2768" y="1"/>
            <a:ext cx="12093611" cy="6692356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Google Shape;5317;p41"/>
          <p:cNvSpPr txBox="1">
            <a:spLocks/>
          </p:cNvSpPr>
          <p:nvPr/>
        </p:nvSpPr>
        <p:spPr>
          <a:xfrm>
            <a:off x="1200967" y="3296998"/>
            <a:ext cx="10211390" cy="6157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397" tIns="91397" rIns="91397" bIns="91397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9pPr>
          </a:lstStyle>
          <a:p>
            <a:pPr algn="l" defTabSz="914103">
              <a:buClr>
                <a:prstClr val="black"/>
              </a:buClr>
            </a:pPr>
            <a:r>
              <a:rPr lang="vi-VN" sz="3999" b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1. Gạch chân dưới tiếng/từ khó đọc, dễ viết sai.</a:t>
            </a:r>
          </a:p>
        </p:txBody>
      </p:sp>
      <p:sp>
        <p:nvSpPr>
          <p:cNvPr id="5" name="Google Shape;5317;p41"/>
          <p:cNvSpPr txBox="1">
            <a:spLocks/>
          </p:cNvSpPr>
          <p:nvPr/>
        </p:nvSpPr>
        <p:spPr>
          <a:xfrm>
            <a:off x="1223392" y="4292829"/>
            <a:ext cx="9586036" cy="6157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397" tIns="91397" rIns="91397" bIns="91397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9pPr>
          </a:lstStyle>
          <a:p>
            <a:pPr algn="l" defTabSz="914103">
              <a:buClr>
                <a:prstClr val="black"/>
              </a:buClr>
            </a:pPr>
            <a:r>
              <a:rPr lang="vi-VN" sz="3999" b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2. Em cần lưu ý điều gì khi trình bày bài viết.</a:t>
            </a:r>
          </a:p>
        </p:txBody>
      </p:sp>
      <p:grpSp>
        <p:nvGrpSpPr>
          <p:cNvPr id="10" name="Group 9"/>
          <p:cNvGrpSpPr/>
          <p:nvPr/>
        </p:nvGrpSpPr>
        <p:grpSpPr>
          <a:xfrm>
            <a:off x="1223392" y="2272131"/>
            <a:ext cx="10067016" cy="783365"/>
            <a:chOff x="550985" y="288470"/>
            <a:chExt cx="10070123" cy="783607"/>
          </a:xfrm>
        </p:grpSpPr>
        <p:sp>
          <p:nvSpPr>
            <p:cNvPr id="9" name="îṥḷíďê">
              <a:extLst>
                <a:ext uri="{FF2B5EF4-FFF2-40B4-BE49-F238E27FC236}">
                  <a16:creationId xmlns:a16="http://schemas.microsoft.com/office/drawing/2014/main" id="{0FC02470-C26C-4027-8E2A-220B2FAEF488}"/>
                </a:ext>
              </a:extLst>
            </p:cNvPr>
            <p:cNvSpPr/>
            <p:nvPr/>
          </p:nvSpPr>
          <p:spPr bwMode="auto">
            <a:xfrm>
              <a:off x="550985" y="343910"/>
              <a:ext cx="10070123" cy="728167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 w="53975" cap="rnd" cmpd="thickThin">
              <a:solidFill>
                <a:srgbClr val="7A4E48"/>
              </a:solidFill>
              <a:prstDash val="sysDash"/>
              <a:round/>
              <a:headEnd/>
              <a:tailEnd/>
            </a:ln>
          </p:spPr>
          <p:txBody>
            <a:bodyPr rot="0" spcFirstLastPara="0" vertOverflow="overflow" horzOverflow="overflow" vert="horz" wrap="square" lIns="91412" tIns="45706" rIns="91412" bIns="4570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algn="ctr" defTabSz="1218804"/>
              <a:endParaRPr lang="en-US" altLang="zh-CN" sz="1400" dirty="0">
                <a:solidFill>
                  <a:srgbClr val="000000"/>
                </a:solidFill>
                <a:latin typeface="微软雅黑"/>
              </a:endParaRPr>
            </a:p>
          </p:txBody>
        </p:sp>
        <p:sp>
          <p:nvSpPr>
            <p:cNvPr id="3" name="Google Shape;5317;p41"/>
            <p:cNvSpPr txBox="1">
              <a:spLocks/>
            </p:cNvSpPr>
            <p:nvPr/>
          </p:nvSpPr>
          <p:spPr>
            <a:xfrm>
              <a:off x="718343" y="288470"/>
              <a:ext cx="9735405" cy="78360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397" tIns="91397" rIns="91397" bIns="91397" anchor="t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1pPr>
              <a:lvl2pPr marR="0" lvl="1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2pPr>
              <a:lvl3pPr marR="0" lvl="2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3pPr>
              <a:lvl4pPr marR="0" lvl="3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4pPr>
              <a:lvl5pPr marR="0" lvl="4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5pPr>
              <a:lvl6pPr marR="0" lvl="5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6pPr>
              <a:lvl7pPr marR="0" lvl="6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7pPr>
              <a:lvl8pPr marR="0" lvl="7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8pPr>
              <a:lvl9pPr marR="0" lvl="8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9pPr>
            </a:lstStyle>
            <a:p>
              <a:pPr defTabSz="914103">
                <a:buClr>
                  <a:prstClr val="black"/>
                </a:buClr>
              </a:pPr>
              <a:r>
                <a:rPr lang="en-US" sz="3999" dirty="0" err="1">
                  <a:solidFill>
                    <a:srgbClr val="EA4618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Đọc</a:t>
              </a:r>
              <a:r>
                <a:rPr lang="en-US" sz="3999" dirty="0">
                  <a:solidFill>
                    <a:srgbClr val="EA4618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3999" dirty="0" err="1">
                  <a:solidFill>
                    <a:srgbClr val="EA4618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thầm</a:t>
              </a:r>
              <a:r>
                <a:rPr lang="en-US" sz="3999" dirty="0">
                  <a:solidFill>
                    <a:srgbClr val="EA4618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3999" dirty="0" err="1">
                  <a:solidFill>
                    <a:srgbClr val="EA4618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đoạn</a:t>
              </a:r>
              <a:r>
                <a:rPr lang="en-US" sz="3999" dirty="0">
                  <a:solidFill>
                    <a:srgbClr val="EA4618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3999" dirty="0" err="1">
                  <a:solidFill>
                    <a:srgbClr val="EA4618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văn</a:t>
              </a:r>
              <a:r>
                <a:rPr lang="en-US" sz="3999" dirty="0">
                  <a:solidFill>
                    <a:srgbClr val="EA4618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3999" dirty="0" err="1">
                  <a:solidFill>
                    <a:srgbClr val="EA4618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và</a:t>
              </a:r>
              <a:r>
                <a:rPr lang="en-US" sz="3999" dirty="0">
                  <a:solidFill>
                    <a:srgbClr val="EA4618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3999" dirty="0" err="1">
                  <a:solidFill>
                    <a:srgbClr val="EA4618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thực</a:t>
              </a:r>
              <a:r>
                <a:rPr lang="en-US" sz="3999" dirty="0">
                  <a:solidFill>
                    <a:srgbClr val="EA4618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3999" dirty="0" err="1">
                  <a:solidFill>
                    <a:srgbClr val="EA4618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hiện</a:t>
              </a:r>
              <a:r>
                <a:rPr lang="en-US" sz="3999" dirty="0">
                  <a:solidFill>
                    <a:srgbClr val="EA4618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3999" dirty="0" err="1">
                  <a:solidFill>
                    <a:srgbClr val="EA4618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các</a:t>
              </a:r>
              <a:r>
                <a:rPr lang="en-US" sz="3999" dirty="0">
                  <a:solidFill>
                    <a:srgbClr val="EA4618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3999" dirty="0" err="1">
                  <a:solidFill>
                    <a:srgbClr val="EA4618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yêu</a:t>
              </a:r>
              <a:r>
                <a:rPr lang="en-US" sz="3999" dirty="0">
                  <a:solidFill>
                    <a:srgbClr val="EA4618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3999" dirty="0" err="1">
                  <a:solidFill>
                    <a:srgbClr val="EA4618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cầu</a:t>
              </a:r>
              <a:endParaRPr lang="en-US" sz="3999" dirty="0">
                <a:solidFill>
                  <a:srgbClr val="EA4618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pic>
        <p:nvPicPr>
          <p:cNvPr id="11" name="Pictur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7427" y="5103616"/>
            <a:ext cx="1870291" cy="1867302"/>
          </a:xfrm>
          <a:prstGeom prst="rect">
            <a:avLst/>
          </a:prstGeom>
        </p:spPr>
      </p:pic>
      <p:pic>
        <p:nvPicPr>
          <p:cNvPr id="14" name="图片 20">
            <a:extLst>
              <a:ext uri="{FF2B5EF4-FFF2-40B4-BE49-F238E27FC236}">
                <a16:creationId xmlns:a16="http://schemas.microsoft.com/office/drawing/2014/main" id="{8A5AF773-24BD-4451-A296-686EF8C3834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52656" y="339443"/>
            <a:ext cx="1469810" cy="1362894"/>
          </a:xfrm>
          <a:prstGeom prst="rect">
            <a:avLst/>
          </a:prstGeom>
        </p:spPr>
      </p:pic>
      <p:pic>
        <p:nvPicPr>
          <p:cNvPr id="15" name="图片 21">
            <a:extLst>
              <a:ext uri="{FF2B5EF4-FFF2-40B4-BE49-F238E27FC236}">
                <a16:creationId xmlns:a16="http://schemas.microsoft.com/office/drawing/2014/main" id="{762CC9C6-6509-4705-964B-0FDAA5B867E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0400" y="805752"/>
            <a:ext cx="6064191" cy="835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51338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750"/>
                            </p:stCondLst>
                            <p:childTnLst>
                              <p:par>
                                <p:cTn id="2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250"/>
                            </p:stCondLst>
                            <p:childTnLst>
                              <p:par>
                                <p:cTn id="2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750"/>
                            </p:stCondLst>
                            <p:childTnLst>
                              <p:par>
                                <p:cTn id="3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>
            <a:extLst>
              <a:ext uri="{FF2B5EF4-FFF2-40B4-BE49-F238E27FC236}">
                <a16:creationId xmlns:a16="http://schemas.microsoft.com/office/drawing/2014/main" id="{167EE5EE-2CC5-4AB7-B86A-47CBECB6B6A6}"/>
              </a:ext>
            </a:extLst>
          </p:cNvPr>
          <p:cNvGrpSpPr/>
          <p:nvPr/>
        </p:nvGrpSpPr>
        <p:grpSpPr>
          <a:xfrm>
            <a:off x="119077" y="1128014"/>
            <a:ext cx="11953847" cy="5621182"/>
            <a:chOff x="0" y="-127203"/>
            <a:chExt cx="8968152" cy="4217188"/>
          </a:xfrm>
        </p:grpSpPr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D5A91455-10AD-406C-94A3-27C136C46474}"/>
                </a:ext>
              </a:extLst>
            </p:cNvPr>
            <p:cNvGrpSpPr/>
            <p:nvPr/>
          </p:nvGrpSpPr>
          <p:grpSpPr>
            <a:xfrm>
              <a:off x="0" y="49488"/>
              <a:ext cx="8968152" cy="4040497"/>
              <a:chOff x="245011" y="24083"/>
              <a:chExt cx="8543569" cy="4040497"/>
            </a:xfrm>
          </p:grpSpPr>
          <p:grpSp>
            <p:nvGrpSpPr>
              <p:cNvPr id="17" name="Group 16">
                <a:extLst>
                  <a:ext uri="{FF2B5EF4-FFF2-40B4-BE49-F238E27FC236}">
                    <a16:creationId xmlns:a16="http://schemas.microsoft.com/office/drawing/2014/main" id="{E7A5EA3F-BBD0-41E3-A6B2-108DBA2980D3}"/>
                  </a:ext>
                </a:extLst>
              </p:cNvPr>
              <p:cNvGrpSpPr/>
              <p:nvPr/>
            </p:nvGrpSpPr>
            <p:grpSpPr>
              <a:xfrm>
                <a:off x="245011" y="24083"/>
                <a:ext cx="8543569" cy="4040497"/>
                <a:chOff x="253396" y="980319"/>
                <a:chExt cx="8543569" cy="4040497"/>
              </a:xfrm>
            </p:grpSpPr>
            <p:pic>
              <p:nvPicPr>
                <p:cNvPr id="20" name="Picture 2" descr="F:\1-原创素材\1_mm1102\PPT\PPT_014\materaials\pageimg_g16.png">
                  <a:extLst>
                    <a:ext uri="{FF2B5EF4-FFF2-40B4-BE49-F238E27FC236}">
                      <a16:creationId xmlns:a16="http://schemas.microsoft.com/office/drawing/2014/main" id="{000423E9-F33C-47D1-9726-9A38F295128D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3989" t="19525"/>
                <a:stretch/>
              </p:blipFill>
              <p:spPr bwMode="auto">
                <a:xfrm>
                  <a:off x="253396" y="980319"/>
                  <a:ext cx="8543569" cy="4040497"/>
                </a:xfrm>
                <a:prstGeom prst="rect">
                  <a:avLst/>
                </a:prstGeom>
                <a:noFill/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sp>
              <p:nvSpPr>
                <p:cNvPr id="21" name="Freeform: Shape 20">
                  <a:extLst>
                    <a:ext uri="{FF2B5EF4-FFF2-40B4-BE49-F238E27FC236}">
                      <a16:creationId xmlns:a16="http://schemas.microsoft.com/office/drawing/2014/main" id="{72116DF7-1A49-4407-90C1-92B73C9A1921}"/>
                    </a:ext>
                  </a:extLst>
                </p:cNvPr>
                <p:cNvSpPr/>
                <p:nvPr/>
              </p:nvSpPr>
              <p:spPr>
                <a:xfrm>
                  <a:off x="6720345" y="3377704"/>
                  <a:ext cx="1765750" cy="1384444"/>
                </a:xfrm>
                <a:custGeom>
                  <a:avLst/>
                  <a:gdLst>
                    <a:gd name="connsiteX0" fmla="*/ 1733114 w 1765750"/>
                    <a:gd name="connsiteY0" fmla="*/ 129091 h 1384444"/>
                    <a:gd name="connsiteX1" fmla="*/ 1738557 w 1765750"/>
                    <a:gd name="connsiteY1" fmla="*/ 605341 h 1384444"/>
                    <a:gd name="connsiteX2" fmla="*/ 1705900 w 1765750"/>
                    <a:gd name="connsiteY2" fmla="*/ 1062541 h 1384444"/>
                    <a:gd name="connsiteX3" fmla="*/ 1512678 w 1765750"/>
                    <a:gd name="connsiteY3" fmla="*/ 1277534 h 1384444"/>
                    <a:gd name="connsiteX4" fmla="*/ 1248700 w 1765750"/>
                    <a:gd name="connsiteY4" fmla="*/ 1351013 h 1384444"/>
                    <a:gd name="connsiteX5" fmla="*/ 791500 w 1765750"/>
                    <a:gd name="connsiteY5" fmla="*/ 1367341 h 1384444"/>
                    <a:gd name="connsiteX6" fmla="*/ 209114 w 1765750"/>
                    <a:gd name="connsiteY6" fmla="*/ 1378227 h 1384444"/>
                    <a:gd name="connsiteX7" fmla="*/ 2285 w 1765750"/>
                    <a:gd name="connsiteY7" fmla="*/ 1263927 h 1384444"/>
                    <a:gd name="connsiteX8" fmla="*/ 143800 w 1765750"/>
                    <a:gd name="connsiteY8" fmla="*/ 403956 h 1384444"/>
                    <a:gd name="connsiteX9" fmla="*/ 767007 w 1765750"/>
                    <a:gd name="connsiteY9" fmla="*/ 9348 h 1384444"/>
                    <a:gd name="connsiteX10" fmla="*/ 1333064 w 1765750"/>
                    <a:gd name="connsiteY10" fmla="*/ 126370 h 1384444"/>
                    <a:gd name="connsiteX11" fmla="*/ 1733114 w 1765750"/>
                    <a:gd name="connsiteY11" fmla="*/ 129091 h 138444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1765750" h="1384444">
                      <a:moveTo>
                        <a:pt x="1733114" y="129091"/>
                      </a:moveTo>
                      <a:cubicBezTo>
                        <a:pt x="1800696" y="208919"/>
                        <a:pt x="1743093" y="449766"/>
                        <a:pt x="1738557" y="605341"/>
                      </a:cubicBezTo>
                      <a:cubicBezTo>
                        <a:pt x="1734021" y="760916"/>
                        <a:pt x="1743546" y="950509"/>
                        <a:pt x="1705900" y="1062541"/>
                      </a:cubicBezTo>
                      <a:cubicBezTo>
                        <a:pt x="1668254" y="1174573"/>
                        <a:pt x="1588878" y="1229455"/>
                        <a:pt x="1512678" y="1277534"/>
                      </a:cubicBezTo>
                      <a:cubicBezTo>
                        <a:pt x="1436478" y="1325613"/>
                        <a:pt x="1368896" y="1336045"/>
                        <a:pt x="1248700" y="1351013"/>
                      </a:cubicBezTo>
                      <a:cubicBezTo>
                        <a:pt x="1128504" y="1365981"/>
                        <a:pt x="791500" y="1367341"/>
                        <a:pt x="791500" y="1367341"/>
                      </a:cubicBezTo>
                      <a:cubicBezTo>
                        <a:pt x="618236" y="1371877"/>
                        <a:pt x="340650" y="1395463"/>
                        <a:pt x="209114" y="1378227"/>
                      </a:cubicBezTo>
                      <a:cubicBezTo>
                        <a:pt x="77578" y="1360991"/>
                        <a:pt x="13171" y="1426305"/>
                        <a:pt x="2285" y="1263927"/>
                      </a:cubicBezTo>
                      <a:cubicBezTo>
                        <a:pt x="-8601" y="1101549"/>
                        <a:pt x="16346" y="613053"/>
                        <a:pt x="143800" y="403956"/>
                      </a:cubicBezTo>
                      <a:cubicBezTo>
                        <a:pt x="271254" y="194860"/>
                        <a:pt x="568796" y="55612"/>
                        <a:pt x="767007" y="9348"/>
                      </a:cubicBezTo>
                      <a:cubicBezTo>
                        <a:pt x="965218" y="-36916"/>
                        <a:pt x="1170685" y="102331"/>
                        <a:pt x="1333064" y="126370"/>
                      </a:cubicBezTo>
                      <a:cubicBezTo>
                        <a:pt x="1495443" y="150409"/>
                        <a:pt x="1665532" y="49263"/>
                        <a:pt x="1733114" y="129091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1218804"/>
                  <a:endParaRPr lang="en-US" sz="2399">
                    <a:solidFill>
                      <a:srgbClr val="FFFFFF"/>
                    </a:solidFill>
                    <a:latin typeface="微软雅黑"/>
                  </a:endParaRPr>
                </a:p>
              </p:txBody>
            </p:sp>
          </p:grpSp>
          <p:sp>
            <p:nvSpPr>
              <p:cNvPr id="18" name="Freeform: Shape 17">
                <a:extLst>
                  <a:ext uri="{FF2B5EF4-FFF2-40B4-BE49-F238E27FC236}">
                    <a16:creationId xmlns:a16="http://schemas.microsoft.com/office/drawing/2014/main" id="{571B0F41-DD37-4AE0-98B7-D2DD392CC86C}"/>
                  </a:ext>
                </a:extLst>
              </p:cNvPr>
              <p:cNvSpPr/>
              <p:nvPr/>
            </p:nvSpPr>
            <p:spPr>
              <a:xfrm>
                <a:off x="245011" y="207316"/>
                <a:ext cx="1080046" cy="1089522"/>
              </a:xfrm>
              <a:custGeom>
                <a:avLst/>
                <a:gdLst>
                  <a:gd name="connsiteX0" fmla="*/ 1065315 w 1080046"/>
                  <a:gd name="connsiteY0" fmla="*/ 74 h 1089522"/>
                  <a:gd name="connsiteX1" fmla="*/ 480853 w 1080046"/>
                  <a:gd name="connsiteY1" fmla="*/ 160329 h 1089522"/>
                  <a:gd name="connsiteX2" fmla="*/ 122634 w 1080046"/>
                  <a:gd name="connsiteY2" fmla="*/ 527975 h 1089522"/>
                  <a:gd name="connsiteX3" fmla="*/ 86 w 1080046"/>
                  <a:gd name="connsiteY3" fmla="*/ 1037022 h 1089522"/>
                  <a:gd name="connsiteX4" fmla="*/ 103781 w 1080046"/>
                  <a:gd name="connsiteY4" fmla="*/ 1037022 h 1089522"/>
                  <a:gd name="connsiteX5" fmla="*/ 141488 w 1080046"/>
                  <a:gd name="connsiteY5" fmla="*/ 716511 h 1089522"/>
                  <a:gd name="connsiteX6" fmla="*/ 254610 w 1080046"/>
                  <a:gd name="connsiteY6" fmla="*/ 509121 h 1089522"/>
                  <a:gd name="connsiteX7" fmla="*/ 443146 w 1080046"/>
                  <a:gd name="connsiteY7" fmla="*/ 273451 h 1089522"/>
                  <a:gd name="connsiteX8" fmla="*/ 725950 w 1080046"/>
                  <a:gd name="connsiteY8" fmla="*/ 207463 h 1089522"/>
                  <a:gd name="connsiteX9" fmla="*/ 810791 w 1080046"/>
                  <a:gd name="connsiteY9" fmla="*/ 311158 h 1089522"/>
                  <a:gd name="connsiteX10" fmla="*/ 999327 w 1080046"/>
                  <a:gd name="connsiteY10" fmla="*/ 292305 h 1089522"/>
                  <a:gd name="connsiteX11" fmla="*/ 914486 w 1080046"/>
                  <a:gd name="connsiteY11" fmla="*/ 141476 h 1089522"/>
                  <a:gd name="connsiteX12" fmla="*/ 1065315 w 1080046"/>
                  <a:gd name="connsiteY12" fmla="*/ 74 h 10895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1080046" h="1089522">
                    <a:moveTo>
                      <a:pt x="1065315" y="74"/>
                    </a:moveTo>
                    <a:cubicBezTo>
                      <a:pt x="993043" y="3216"/>
                      <a:pt x="637966" y="72346"/>
                      <a:pt x="480853" y="160329"/>
                    </a:cubicBezTo>
                    <a:cubicBezTo>
                      <a:pt x="323739" y="248313"/>
                      <a:pt x="202762" y="381860"/>
                      <a:pt x="122634" y="527975"/>
                    </a:cubicBezTo>
                    <a:cubicBezTo>
                      <a:pt x="42506" y="674090"/>
                      <a:pt x="3228" y="952181"/>
                      <a:pt x="86" y="1037022"/>
                    </a:cubicBezTo>
                    <a:cubicBezTo>
                      <a:pt x="-3056" y="1121863"/>
                      <a:pt x="80214" y="1090440"/>
                      <a:pt x="103781" y="1037022"/>
                    </a:cubicBezTo>
                    <a:cubicBezTo>
                      <a:pt x="127348" y="983604"/>
                      <a:pt x="116350" y="804494"/>
                      <a:pt x="141488" y="716511"/>
                    </a:cubicBezTo>
                    <a:cubicBezTo>
                      <a:pt x="166626" y="628528"/>
                      <a:pt x="204334" y="582964"/>
                      <a:pt x="254610" y="509121"/>
                    </a:cubicBezTo>
                    <a:cubicBezTo>
                      <a:pt x="304886" y="435278"/>
                      <a:pt x="364589" y="323727"/>
                      <a:pt x="443146" y="273451"/>
                    </a:cubicBezTo>
                    <a:cubicBezTo>
                      <a:pt x="521703" y="223175"/>
                      <a:pt x="664676" y="201179"/>
                      <a:pt x="725950" y="207463"/>
                    </a:cubicBezTo>
                    <a:cubicBezTo>
                      <a:pt x="787224" y="213747"/>
                      <a:pt x="765228" y="297018"/>
                      <a:pt x="810791" y="311158"/>
                    </a:cubicBezTo>
                    <a:cubicBezTo>
                      <a:pt x="856354" y="325298"/>
                      <a:pt x="982045" y="320585"/>
                      <a:pt x="999327" y="292305"/>
                    </a:cubicBezTo>
                    <a:cubicBezTo>
                      <a:pt x="1016609" y="264025"/>
                      <a:pt x="908201" y="188610"/>
                      <a:pt x="914486" y="141476"/>
                    </a:cubicBezTo>
                    <a:cubicBezTo>
                      <a:pt x="920770" y="94342"/>
                      <a:pt x="1137587" y="-3068"/>
                      <a:pt x="1065315" y="74"/>
                    </a:cubicBezTo>
                    <a:close/>
                  </a:path>
                </a:pathLst>
              </a:custGeom>
              <a:solidFill>
                <a:srgbClr val="669A9F"/>
              </a:solidFill>
              <a:ln>
                <a:solidFill>
                  <a:srgbClr val="669A9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8804"/>
                <a:endParaRPr lang="en-US" sz="2399">
                  <a:solidFill>
                    <a:srgbClr val="FFFFFF"/>
                  </a:solidFill>
                  <a:latin typeface="微软雅黑"/>
                </a:endParaRPr>
              </a:p>
            </p:txBody>
          </p:sp>
          <p:sp>
            <p:nvSpPr>
              <p:cNvPr id="19" name="Freeform: Shape 18">
                <a:extLst>
                  <a:ext uri="{FF2B5EF4-FFF2-40B4-BE49-F238E27FC236}">
                    <a16:creationId xmlns:a16="http://schemas.microsoft.com/office/drawing/2014/main" id="{4869CB49-B784-4FF1-81E6-4F969EBCF7B6}"/>
                  </a:ext>
                </a:extLst>
              </p:cNvPr>
              <p:cNvSpPr/>
              <p:nvPr/>
            </p:nvSpPr>
            <p:spPr>
              <a:xfrm>
                <a:off x="955961" y="498759"/>
                <a:ext cx="419281" cy="266847"/>
              </a:xfrm>
              <a:custGeom>
                <a:avLst/>
                <a:gdLst>
                  <a:gd name="connsiteX0" fmla="*/ 419077 w 419281"/>
                  <a:gd name="connsiteY0" fmla="*/ 23755 h 266847"/>
                  <a:gd name="connsiteX1" fmla="*/ 315949 w 419281"/>
                  <a:gd name="connsiteY1" fmla="*/ 10005 h 266847"/>
                  <a:gd name="connsiteX2" fmla="*/ 109693 w 419281"/>
                  <a:gd name="connsiteY2" fmla="*/ 34068 h 266847"/>
                  <a:gd name="connsiteX3" fmla="*/ 6565 w 419281"/>
                  <a:gd name="connsiteY3" fmla="*/ 144071 h 266847"/>
                  <a:gd name="connsiteX4" fmla="*/ 291886 w 419281"/>
                  <a:gd name="connsiteY4" fmla="*/ 264387 h 266847"/>
                  <a:gd name="connsiteX5" fmla="*/ 419077 w 419281"/>
                  <a:gd name="connsiteY5" fmla="*/ 23755 h 2668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419281" h="266847">
                    <a:moveTo>
                      <a:pt x="419077" y="23755"/>
                    </a:moveTo>
                    <a:cubicBezTo>
                      <a:pt x="423087" y="-18642"/>
                      <a:pt x="367513" y="8286"/>
                      <a:pt x="315949" y="10005"/>
                    </a:cubicBezTo>
                    <a:cubicBezTo>
                      <a:pt x="264385" y="11724"/>
                      <a:pt x="161257" y="11724"/>
                      <a:pt x="109693" y="34068"/>
                    </a:cubicBezTo>
                    <a:cubicBezTo>
                      <a:pt x="58129" y="56412"/>
                      <a:pt x="-23800" y="105685"/>
                      <a:pt x="6565" y="144071"/>
                    </a:cubicBezTo>
                    <a:cubicBezTo>
                      <a:pt x="36930" y="182457"/>
                      <a:pt x="224853" y="283867"/>
                      <a:pt x="291886" y="264387"/>
                    </a:cubicBezTo>
                    <a:cubicBezTo>
                      <a:pt x="358919" y="244907"/>
                      <a:pt x="415067" y="66152"/>
                      <a:pt x="419077" y="23755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8804"/>
                <a:endParaRPr lang="en-US" sz="2399">
                  <a:solidFill>
                    <a:srgbClr val="FFFFFF"/>
                  </a:solidFill>
                  <a:latin typeface="微软雅黑"/>
                </a:endParaRPr>
              </a:p>
            </p:txBody>
          </p:sp>
        </p:grpSp>
        <p:pic>
          <p:nvPicPr>
            <p:cNvPr id="16" name="图片 11">
              <a:extLst>
                <a:ext uri="{FF2B5EF4-FFF2-40B4-BE49-F238E27FC236}">
                  <a16:creationId xmlns:a16="http://schemas.microsoft.com/office/drawing/2014/main" id="{364551C8-CD33-4F88-BDF3-942A57CB317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-127203"/>
              <a:ext cx="1102698" cy="1022486"/>
            </a:xfrm>
            <a:prstGeom prst="rect">
              <a:avLst/>
            </a:prstGeom>
          </p:spPr>
        </p:pic>
      </p:grpSp>
      <p:grpSp>
        <p:nvGrpSpPr>
          <p:cNvPr id="10" name="Group 9"/>
          <p:cNvGrpSpPr/>
          <p:nvPr/>
        </p:nvGrpSpPr>
        <p:grpSpPr>
          <a:xfrm>
            <a:off x="1492473" y="269758"/>
            <a:ext cx="9732402" cy="783365"/>
            <a:chOff x="718343" y="288470"/>
            <a:chExt cx="9735405" cy="783607"/>
          </a:xfrm>
        </p:grpSpPr>
        <p:sp>
          <p:nvSpPr>
            <p:cNvPr id="9" name="îṥḷíďê">
              <a:extLst>
                <a:ext uri="{FF2B5EF4-FFF2-40B4-BE49-F238E27FC236}">
                  <a16:creationId xmlns:a16="http://schemas.microsoft.com/office/drawing/2014/main" id="{0FC02470-C26C-4027-8E2A-220B2FAEF488}"/>
                </a:ext>
              </a:extLst>
            </p:cNvPr>
            <p:cNvSpPr/>
            <p:nvPr/>
          </p:nvSpPr>
          <p:spPr bwMode="auto">
            <a:xfrm>
              <a:off x="2873170" y="343910"/>
              <a:ext cx="5134708" cy="728167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 w="53975" cap="rnd" cmpd="thickThin">
              <a:solidFill>
                <a:srgbClr val="7A4E48"/>
              </a:solidFill>
              <a:prstDash val="sysDash"/>
              <a:round/>
              <a:headEnd/>
              <a:tailEnd/>
            </a:ln>
          </p:spPr>
          <p:txBody>
            <a:bodyPr rot="0" spcFirstLastPara="0" vertOverflow="overflow" horzOverflow="overflow" vert="horz" wrap="square" lIns="91412" tIns="45706" rIns="91412" bIns="4570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algn="ctr" defTabSz="1218804"/>
              <a:endParaRPr lang="en-US" altLang="zh-CN" sz="1400" dirty="0">
                <a:solidFill>
                  <a:srgbClr val="000000"/>
                </a:solidFill>
                <a:latin typeface="微软雅黑"/>
              </a:endParaRPr>
            </a:p>
          </p:txBody>
        </p:sp>
        <p:sp>
          <p:nvSpPr>
            <p:cNvPr id="3" name="Google Shape;5317;p41"/>
            <p:cNvSpPr txBox="1">
              <a:spLocks/>
            </p:cNvSpPr>
            <p:nvPr/>
          </p:nvSpPr>
          <p:spPr>
            <a:xfrm>
              <a:off x="718343" y="288470"/>
              <a:ext cx="9735405" cy="78360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397" tIns="91397" rIns="91397" bIns="91397" anchor="t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1pPr>
              <a:lvl2pPr marR="0" lvl="1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2pPr>
              <a:lvl3pPr marR="0" lvl="2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3pPr>
              <a:lvl4pPr marR="0" lvl="3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4pPr>
              <a:lvl5pPr marR="0" lvl="4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5pPr>
              <a:lvl6pPr marR="0" lvl="5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6pPr>
              <a:lvl7pPr marR="0" lvl="6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7pPr>
              <a:lvl8pPr marR="0" lvl="7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8pPr>
              <a:lvl9pPr marR="0" lvl="8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9pPr>
            </a:lstStyle>
            <a:p>
              <a:pPr defTabSz="914103">
                <a:buClr>
                  <a:prstClr val="black"/>
                </a:buClr>
              </a:pPr>
              <a:r>
                <a:rPr lang="en-US" sz="3999" dirty="0" err="1">
                  <a:solidFill>
                    <a:srgbClr val="EA4618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Cùng</a:t>
              </a:r>
              <a:r>
                <a:rPr lang="en-US" sz="3999" dirty="0">
                  <a:solidFill>
                    <a:srgbClr val="EA4618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3999" dirty="0" err="1">
                  <a:solidFill>
                    <a:srgbClr val="EA4618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luyện</a:t>
              </a:r>
              <a:r>
                <a:rPr lang="en-US" sz="3999" dirty="0">
                  <a:solidFill>
                    <a:srgbClr val="EA4618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3999" dirty="0" err="1">
                  <a:solidFill>
                    <a:srgbClr val="EA4618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từ</a:t>
              </a:r>
              <a:r>
                <a:rPr lang="en-US" sz="3999" dirty="0">
                  <a:solidFill>
                    <a:srgbClr val="EA4618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3999" dirty="0" err="1">
                  <a:solidFill>
                    <a:srgbClr val="EA4618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khó</a:t>
              </a:r>
              <a:endParaRPr lang="en-US" sz="3999" dirty="0">
                <a:solidFill>
                  <a:srgbClr val="EA4618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pic>
        <p:nvPicPr>
          <p:cNvPr id="12" name="图片 27">
            <a:extLst>
              <a:ext uri="{FF2B5EF4-FFF2-40B4-BE49-F238E27FC236}">
                <a16:creationId xmlns:a16="http://schemas.microsoft.com/office/drawing/2014/main" id="{1348DD63-2DA1-4C5C-8F51-4E55938A2EE4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564"/>
          <a:stretch/>
        </p:blipFill>
        <p:spPr>
          <a:xfrm rot="16200000" flipH="1" flipV="1">
            <a:off x="618764" y="-411977"/>
            <a:ext cx="803955" cy="1630029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4282850" y="3716943"/>
            <a:ext cx="3626314" cy="144610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1218804"/>
            <a:r>
              <a:rPr lang="vi-VN" sz="8797" dirty="0">
                <a:solidFill>
                  <a:srgbClr val="EA471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rúc rích</a:t>
            </a:r>
            <a:endParaRPr lang="en-US" sz="4798" dirty="0">
              <a:solidFill>
                <a:srgbClr val="EA471C"/>
              </a:solidFill>
              <a:latin typeface="微软雅黑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2641880" y="2529674"/>
            <a:ext cx="2009509" cy="755315"/>
            <a:chOff x="1315557" y="1839292"/>
            <a:chExt cx="2010129" cy="944054"/>
          </a:xfrm>
        </p:grpSpPr>
        <p:sp>
          <p:nvSpPr>
            <p:cNvPr id="6" name="Rounded Rectangle 5"/>
            <p:cNvSpPr/>
            <p:nvPr/>
          </p:nvSpPr>
          <p:spPr>
            <a:xfrm>
              <a:off x="1315557" y="1843883"/>
              <a:ext cx="2010129" cy="939463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8804"/>
              <a:r>
                <a:rPr lang="vi-VN" sz="3199" b="1" dirty="0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rúc rích</a:t>
              </a:r>
              <a:endParaRPr lang="en-US" sz="3199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5" name="矩形: 圆角 5">
              <a:extLst>
                <a:ext uri="{FF2B5EF4-FFF2-40B4-BE49-F238E27FC236}">
                  <a16:creationId xmlns:a16="http://schemas.microsoft.com/office/drawing/2014/main" id="{0A3AFF10-7BD5-4EB0-82D2-ADC5B2CFEC0C}"/>
                </a:ext>
              </a:extLst>
            </p:cNvPr>
            <p:cNvSpPr/>
            <p:nvPr/>
          </p:nvSpPr>
          <p:spPr>
            <a:xfrm>
              <a:off x="1318626" y="1839292"/>
              <a:ext cx="2007060" cy="930280"/>
            </a:xfrm>
            <a:prstGeom prst="roundRect">
              <a:avLst/>
            </a:prstGeom>
            <a:noFill/>
            <a:ln w="38100" cap="rnd" cmpd="thickThin">
              <a:solidFill>
                <a:srgbClr val="229CA6"/>
              </a:solidFill>
              <a:prstDash val="sysDash"/>
              <a:round/>
              <a:headEnd/>
              <a:tailEnd/>
            </a:ln>
          </p:spPr>
          <p:txBody>
            <a:bodyPr rot="0" spcFirstLastPara="0" vertOverflow="overflow" horzOverflow="overflow" vert="horz" wrap="square" lIns="91412" tIns="45706" rIns="91412" bIns="4570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1218804"/>
              <a:endParaRPr lang="zh-CN" altLang="en-US" sz="1799">
                <a:solidFill>
                  <a:srgbClr val="000000"/>
                </a:solidFill>
                <a:latin typeface="微软雅黑"/>
              </a:endParaRPr>
            </a:p>
          </p:txBody>
        </p:sp>
      </p:grpSp>
      <p:pic>
        <p:nvPicPr>
          <p:cNvPr id="25" name="Picture 2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33163" y="154486"/>
            <a:ext cx="1383421" cy="10139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11539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>
            <a:extLst>
              <a:ext uri="{FF2B5EF4-FFF2-40B4-BE49-F238E27FC236}">
                <a16:creationId xmlns:a16="http://schemas.microsoft.com/office/drawing/2014/main" id="{6CC76E89-777A-430B-B0D7-79A72728E935}"/>
              </a:ext>
            </a:extLst>
          </p:cNvPr>
          <p:cNvGrpSpPr/>
          <p:nvPr/>
        </p:nvGrpSpPr>
        <p:grpSpPr>
          <a:xfrm>
            <a:off x="119077" y="1128014"/>
            <a:ext cx="11953847" cy="5621182"/>
            <a:chOff x="0" y="-127203"/>
            <a:chExt cx="8968152" cy="4217188"/>
          </a:xfrm>
        </p:grpSpPr>
        <p:grpSp>
          <p:nvGrpSpPr>
            <p:cNvPr id="19" name="Group 18">
              <a:extLst>
                <a:ext uri="{FF2B5EF4-FFF2-40B4-BE49-F238E27FC236}">
                  <a16:creationId xmlns:a16="http://schemas.microsoft.com/office/drawing/2014/main" id="{82486890-1CDF-417E-9B27-5321DA06BB00}"/>
                </a:ext>
              </a:extLst>
            </p:cNvPr>
            <p:cNvGrpSpPr/>
            <p:nvPr/>
          </p:nvGrpSpPr>
          <p:grpSpPr>
            <a:xfrm>
              <a:off x="0" y="49488"/>
              <a:ext cx="8968152" cy="4040497"/>
              <a:chOff x="245011" y="24083"/>
              <a:chExt cx="8543569" cy="4040497"/>
            </a:xfrm>
          </p:grpSpPr>
          <p:grpSp>
            <p:nvGrpSpPr>
              <p:cNvPr id="21" name="Group 20">
                <a:extLst>
                  <a:ext uri="{FF2B5EF4-FFF2-40B4-BE49-F238E27FC236}">
                    <a16:creationId xmlns:a16="http://schemas.microsoft.com/office/drawing/2014/main" id="{D5949194-DEE5-4F04-9C00-1AF3B4553A55}"/>
                  </a:ext>
                </a:extLst>
              </p:cNvPr>
              <p:cNvGrpSpPr/>
              <p:nvPr/>
            </p:nvGrpSpPr>
            <p:grpSpPr>
              <a:xfrm>
                <a:off x="245011" y="24083"/>
                <a:ext cx="8543569" cy="4040497"/>
                <a:chOff x="253396" y="980319"/>
                <a:chExt cx="8543569" cy="4040497"/>
              </a:xfrm>
            </p:grpSpPr>
            <p:pic>
              <p:nvPicPr>
                <p:cNvPr id="24" name="Picture 2" descr="F:\1-原创素材\1_mm1102\PPT\PPT_014\materaials\pageimg_g16.png">
                  <a:extLst>
                    <a:ext uri="{FF2B5EF4-FFF2-40B4-BE49-F238E27FC236}">
                      <a16:creationId xmlns:a16="http://schemas.microsoft.com/office/drawing/2014/main" id="{F66744E6-AE4A-4AAE-960E-CDCE72E1A0BA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3989" t="19525"/>
                <a:stretch/>
              </p:blipFill>
              <p:spPr bwMode="auto">
                <a:xfrm>
                  <a:off x="253396" y="980319"/>
                  <a:ext cx="8543569" cy="4040497"/>
                </a:xfrm>
                <a:prstGeom prst="rect">
                  <a:avLst/>
                </a:prstGeom>
                <a:noFill/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sp>
              <p:nvSpPr>
                <p:cNvPr id="26" name="Freeform: Shape 25">
                  <a:extLst>
                    <a:ext uri="{FF2B5EF4-FFF2-40B4-BE49-F238E27FC236}">
                      <a16:creationId xmlns:a16="http://schemas.microsoft.com/office/drawing/2014/main" id="{E5C7F612-089C-4CFD-B960-38ACD60DFCD9}"/>
                    </a:ext>
                  </a:extLst>
                </p:cNvPr>
                <p:cNvSpPr/>
                <p:nvPr/>
              </p:nvSpPr>
              <p:spPr>
                <a:xfrm>
                  <a:off x="6720345" y="3353352"/>
                  <a:ext cx="1765750" cy="1384444"/>
                </a:xfrm>
                <a:custGeom>
                  <a:avLst/>
                  <a:gdLst>
                    <a:gd name="connsiteX0" fmla="*/ 1733114 w 1765750"/>
                    <a:gd name="connsiteY0" fmla="*/ 129091 h 1384444"/>
                    <a:gd name="connsiteX1" fmla="*/ 1738557 w 1765750"/>
                    <a:gd name="connsiteY1" fmla="*/ 605341 h 1384444"/>
                    <a:gd name="connsiteX2" fmla="*/ 1705900 w 1765750"/>
                    <a:gd name="connsiteY2" fmla="*/ 1062541 h 1384444"/>
                    <a:gd name="connsiteX3" fmla="*/ 1512678 w 1765750"/>
                    <a:gd name="connsiteY3" fmla="*/ 1277534 h 1384444"/>
                    <a:gd name="connsiteX4" fmla="*/ 1248700 w 1765750"/>
                    <a:gd name="connsiteY4" fmla="*/ 1351013 h 1384444"/>
                    <a:gd name="connsiteX5" fmla="*/ 791500 w 1765750"/>
                    <a:gd name="connsiteY5" fmla="*/ 1367341 h 1384444"/>
                    <a:gd name="connsiteX6" fmla="*/ 209114 w 1765750"/>
                    <a:gd name="connsiteY6" fmla="*/ 1378227 h 1384444"/>
                    <a:gd name="connsiteX7" fmla="*/ 2285 w 1765750"/>
                    <a:gd name="connsiteY7" fmla="*/ 1263927 h 1384444"/>
                    <a:gd name="connsiteX8" fmla="*/ 143800 w 1765750"/>
                    <a:gd name="connsiteY8" fmla="*/ 403956 h 1384444"/>
                    <a:gd name="connsiteX9" fmla="*/ 767007 w 1765750"/>
                    <a:gd name="connsiteY9" fmla="*/ 9348 h 1384444"/>
                    <a:gd name="connsiteX10" fmla="*/ 1333064 w 1765750"/>
                    <a:gd name="connsiteY10" fmla="*/ 126370 h 1384444"/>
                    <a:gd name="connsiteX11" fmla="*/ 1733114 w 1765750"/>
                    <a:gd name="connsiteY11" fmla="*/ 129091 h 138444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1765750" h="1384444">
                      <a:moveTo>
                        <a:pt x="1733114" y="129091"/>
                      </a:moveTo>
                      <a:cubicBezTo>
                        <a:pt x="1800696" y="208919"/>
                        <a:pt x="1743093" y="449766"/>
                        <a:pt x="1738557" y="605341"/>
                      </a:cubicBezTo>
                      <a:cubicBezTo>
                        <a:pt x="1734021" y="760916"/>
                        <a:pt x="1743546" y="950509"/>
                        <a:pt x="1705900" y="1062541"/>
                      </a:cubicBezTo>
                      <a:cubicBezTo>
                        <a:pt x="1668254" y="1174573"/>
                        <a:pt x="1588878" y="1229455"/>
                        <a:pt x="1512678" y="1277534"/>
                      </a:cubicBezTo>
                      <a:cubicBezTo>
                        <a:pt x="1436478" y="1325613"/>
                        <a:pt x="1368896" y="1336045"/>
                        <a:pt x="1248700" y="1351013"/>
                      </a:cubicBezTo>
                      <a:cubicBezTo>
                        <a:pt x="1128504" y="1365981"/>
                        <a:pt x="791500" y="1367341"/>
                        <a:pt x="791500" y="1367341"/>
                      </a:cubicBezTo>
                      <a:cubicBezTo>
                        <a:pt x="618236" y="1371877"/>
                        <a:pt x="340650" y="1395463"/>
                        <a:pt x="209114" y="1378227"/>
                      </a:cubicBezTo>
                      <a:cubicBezTo>
                        <a:pt x="77578" y="1360991"/>
                        <a:pt x="13171" y="1426305"/>
                        <a:pt x="2285" y="1263927"/>
                      </a:cubicBezTo>
                      <a:cubicBezTo>
                        <a:pt x="-8601" y="1101549"/>
                        <a:pt x="16346" y="613053"/>
                        <a:pt x="143800" y="403956"/>
                      </a:cubicBezTo>
                      <a:cubicBezTo>
                        <a:pt x="271254" y="194860"/>
                        <a:pt x="568796" y="55612"/>
                        <a:pt x="767007" y="9348"/>
                      </a:cubicBezTo>
                      <a:cubicBezTo>
                        <a:pt x="965218" y="-36916"/>
                        <a:pt x="1170685" y="102331"/>
                        <a:pt x="1333064" y="126370"/>
                      </a:cubicBezTo>
                      <a:cubicBezTo>
                        <a:pt x="1495443" y="150409"/>
                        <a:pt x="1665532" y="49263"/>
                        <a:pt x="1733114" y="129091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1218804"/>
                  <a:endParaRPr lang="en-US" sz="2399">
                    <a:solidFill>
                      <a:srgbClr val="FFFFFF"/>
                    </a:solidFill>
                    <a:latin typeface="微软雅黑"/>
                  </a:endParaRPr>
                </a:p>
              </p:txBody>
            </p:sp>
          </p:grpSp>
          <p:sp>
            <p:nvSpPr>
              <p:cNvPr id="22" name="Freeform: Shape 21">
                <a:extLst>
                  <a:ext uri="{FF2B5EF4-FFF2-40B4-BE49-F238E27FC236}">
                    <a16:creationId xmlns:a16="http://schemas.microsoft.com/office/drawing/2014/main" id="{5D5DC403-58B6-4821-B9B8-AADB2FB78179}"/>
                  </a:ext>
                </a:extLst>
              </p:cNvPr>
              <p:cNvSpPr/>
              <p:nvPr/>
            </p:nvSpPr>
            <p:spPr>
              <a:xfrm>
                <a:off x="245011" y="207316"/>
                <a:ext cx="1080046" cy="1089522"/>
              </a:xfrm>
              <a:custGeom>
                <a:avLst/>
                <a:gdLst>
                  <a:gd name="connsiteX0" fmla="*/ 1065315 w 1080046"/>
                  <a:gd name="connsiteY0" fmla="*/ 74 h 1089522"/>
                  <a:gd name="connsiteX1" fmla="*/ 480853 w 1080046"/>
                  <a:gd name="connsiteY1" fmla="*/ 160329 h 1089522"/>
                  <a:gd name="connsiteX2" fmla="*/ 122634 w 1080046"/>
                  <a:gd name="connsiteY2" fmla="*/ 527975 h 1089522"/>
                  <a:gd name="connsiteX3" fmla="*/ 86 w 1080046"/>
                  <a:gd name="connsiteY3" fmla="*/ 1037022 h 1089522"/>
                  <a:gd name="connsiteX4" fmla="*/ 103781 w 1080046"/>
                  <a:gd name="connsiteY4" fmla="*/ 1037022 h 1089522"/>
                  <a:gd name="connsiteX5" fmla="*/ 141488 w 1080046"/>
                  <a:gd name="connsiteY5" fmla="*/ 716511 h 1089522"/>
                  <a:gd name="connsiteX6" fmla="*/ 254610 w 1080046"/>
                  <a:gd name="connsiteY6" fmla="*/ 509121 h 1089522"/>
                  <a:gd name="connsiteX7" fmla="*/ 443146 w 1080046"/>
                  <a:gd name="connsiteY7" fmla="*/ 273451 h 1089522"/>
                  <a:gd name="connsiteX8" fmla="*/ 725950 w 1080046"/>
                  <a:gd name="connsiteY8" fmla="*/ 207463 h 1089522"/>
                  <a:gd name="connsiteX9" fmla="*/ 810791 w 1080046"/>
                  <a:gd name="connsiteY9" fmla="*/ 311158 h 1089522"/>
                  <a:gd name="connsiteX10" fmla="*/ 999327 w 1080046"/>
                  <a:gd name="connsiteY10" fmla="*/ 292305 h 1089522"/>
                  <a:gd name="connsiteX11" fmla="*/ 914486 w 1080046"/>
                  <a:gd name="connsiteY11" fmla="*/ 141476 h 1089522"/>
                  <a:gd name="connsiteX12" fmla="*/ 1065315 w 1080046"/>
                  <a:gd name="connsiteY12" fmla="*/ 74 h 10895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1080046" h="1089522">
                    <a:moveTo>
                      <a:pt x="1065315" y="74"/>
                    </a:moveTo>
                    <a:cubicBezTo>
                      <a:pt x="993043" y="3216"/>
                      <a:pt x="637966" y="72346"/>
                      <a:pt x="480853" y="160329"/>
                    </a:cubicBezTo>
                    <a:cubicBezTo>
                      <a:pt x="323739" y="248313"/>
                      <a:pt x="202762" y="381860"/>
                      <a:pt x="122634" y="527975"/>
                    </a:cubicBezTo>
                    <a:cubicBezTo>
                      <a:pt x="42506" y="674090"/>
                      <a:pt x="3228" y="952181"/>
                      <a:pt x="86" y="1037022"/>
                    </a:cubicBezTo>
                    <a:cubicBezTo>
                      <a:pt x="-3056" y="1121863"/>
                      <a:pt x="80214" y="1090440"/>
                      <a:pt x="103781" y="1037022"/>
                    </a:cubicBezTo>
                    <a:cubicBezTo>
                      <a:pt x="127348" y="983604"/>
                      <a:pt x="116350" y="804494"/>
                      <a:pt x="141488" y="716511"/>
                    </a:cubicBezTo>
                    <a:cubicBezTo>
                      <a:pt x="166626" y="628528"/>
                      <a:pt x="204334" y="582964"/>
                      <a:pt x="254610" y="509121"/>
                    </a:cubicBezTo>
                    <a:cubicBezTo>
                      <a:pt x="304886" y="435278"/>
                      <a:pt x="364589" y="323727"/>
                      <a:pt x="443146" y="273451"/>
                    </a:cubicBezTo>
                    <a:cubicBezTo>
                      <a:pt x="521703" y="223175"/>
                      <a:pt x="664676" y="201179"/>
                      <a:pt x="725950" y="207463"/>
                    </a:cubicBezTo>
                    <a:cubicBezTo>
                      <a:pt x="787224" y="213747"/>
                      <a:pt x="765228" y="297018"/>
                      <a:pt x="810791" y="311158"/>
                    </a:cubicBezTo>
                    <a:cubicBezTo>
                      <a:pt x="856354" y="325298"/>
                      <a:pt x="982045" y="320585"/>
                      <a:pt x="999327" y="292305"/>
                    </a:cubicBezTo>
                    <a:cubicBezTo>
                      <a:pt x="1016609" y="264025"/>
                      <a:pt x="908201" y="188610"/>
                      <a:pt x="914486" y="141476"/>
                    </a:cubicBezTo>
                    <a:cubicBezTo>
                      <a:pt x="920770" y="94342"/>
                      <a:pt x="1137587" y="-3068"/>
                      <a:pt x="1065315" y="74"/>
                    </a:cubicBezTo>
                    <a:close/>
                  </a:path>
                </a:pathLst>
              </a:custGeom>
              <a:solidFill>
                <a:srgbClr val="669A9F"/>
              </a:solidFill>
              <a:ln>
                <a:solidFill>
                  <a:srgbClr val="669A9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8804"/>
                <a:endParaRPr lang="en-US" sz="2399">
                  <a:solidFill>
                    <a:srgbClr val="FFFFFF"/>
                  </a:solidFill>
                  <a:latin typeface="微软雅黑"/>
                </a:endParaRPr>
              </a:p>
            </p:txBody>
          </p:sp>
          <p:sp>
            <p:nvSpPr>
              <p:cNvPr id="23" name="Freeform: Shape 22">
                <a:extLst>
                  <a:ext uri="{FF2B5EF4-FFF2-40B4-BE49-F238E27FC236}">
                    <a16:creationId xmlns:a16="http://schemas.microsoft.com/office/drawing/2014/main" id="{637111D5-1CA5-4D91-BEF3-35792E07C5B9}"/>
                  </a:ext>
                </a:extLst>
              </p:cNvPr>
              <p:cNvSpPr/>
              <p:nvPr/>
            </p:nvSpPr>
            <p:spPr>
              <a:xfrm>
                <a:off x="955961" y="498759"/>
                <a:ext cx="419281" cy="266847"/>
              </a:xfrm>
              <a:custGeom>
                <a:avLst/>
                <a:gdLst>
                  <a:gd name="connsiteX0" fmla="*/ 419077 w 419281"/>
                  <a:gd name="connsiteY0" fmla="*/ 23755 h 266847"/>
                  <a:gd name="connsiteX1" fmla="*/ 315949 w 419281"/>
                  <a:gd name="connsiteY1" fmla="*/ 10005 h 266847"/>
                  <a:gd name="connsiteX2" fmla="*/ 109693 w 419281"/>
                  <a:gd name="connsiteY2" fmla="*/ 34068 h 266847"/>
                  <a:gd name="connsiteX3" fmla="*/ 6565 w 419281"/>
                  <a:gd name="connsiteY3" fmla="*/ 144071 h 266847"/>
                  <a:gd name="connsiteX4" fmla="*/ 291886 w 419281"/>
                  <a:gd name="connsiteY4" fmla="*/ 264387 h 266847"/>
                  <a:gd name="connsiteX5" fmla="*/ 419077 w 419281"/>
                  <a:gd name="connsiteY5" fmla="*/ 23755 h 2668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419281" h="266847">
                    <a:moveTo>
                      <a:pt x="419077" y="23755"/>
                    </a:moveTo>
                    <a:cubicBezTo>
                      <a:pt x="423087" y="-18642"/>
                      <a:pt x="367513" y="8286"/>
                      <a:pt x="315949" y="10005"/>
                    </a:cubicBezTo>
                    <a:cubicBezTo>
                      <a:pt x="264385" y="11724"/>
                      <a:pt x="161257" y="11724"/>
                      <a:pt x="109693" y="34068"/>
                    </a:cubicBezTo>
                    <a:cubicBezTo>
                      <a:pt x="58129" y="56412"/>
                      <a:pt x="-23800" y="105685"/>
                      <a:pt x="6565" y="144071"/>
                    </a:cubicBezTo>
                    <a:cubicBezTo>
                      <a:pt x="36930" y="182457"/>
                      <a:pt x="224853" y="283867"/>
                      <a:pt x="291886" y="264387"/>
                    </a:cubicBezTo>
                    <a:cubicBezTo>
                      <a:pt x="358919" y="244907"/>
                      <a:pt x="415067" y="66152"/>
                      <a:pt x="419077" y="23755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8804"/>
                <a:endParaRPr lang="en-US" sz="2399">
                  <a:solidFill>
                    <a:srgbClr val="FFFFFF"/>
                  </a:solidFill>
                  <a:latin typeface="微软雅黑"/>
                </a:endParaRPr>
              </a:p>
            </p:txBody>
          </p:sp>
        </p:grpSp>
        <p:pic>
          <p:nvPicPr>
            <p:cNvPr id="20" name="图片 11">
              <a:extLst>
                <a:ext uri="{FF2B5EF4-FFF2-40B4-BE49-F238E27FC236}">
                  <a16:creationId xmlns:a16="http://schemas.microsoft.com/office/drawing/2014/main" id="{42DAE768-D037-4C1A-8573-795B00119DE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-127203"/>
              <a:ext cx="1102698" cy="1022486"/>
            </a:xfrm>
            <a:prstGeom prst="rect">
              <a:avLst/>
            </a:prstGeom>
          </p:spPr>
        </p:pic>
      </p:grpSp>
      <p:grpSp>
        <p:nvGrpSpPr>
          <p:cNvPr id="10" name="Group 9"/>
          <p:cNvGrpSpPr/>
          <p:nvPr/>
        </p:nvGrpSpPr>
        <p:grpSpPr>
          <a:xfrm>
            <a:off x="1492473" y="269758"/>
            <a:ext cx="9732402" cy="783365"/>
            <a:chOff x="718343" y="288470"/>
            <a:chExt cx="9735405" cy="783607"/>
          </a:xfrm>
        </p:grpSpPr>
        <p:sp>
          <p:nvSpPr>
            <p:cNvPr id="9" name="îṥḷíďê">
              <a:extLst>
                <a:ext uri="{FF2B5EF4-FFF2-40B4-BE49-F238E27FC236}">
                  <a16:creationId xmlns:a16="http://schemas.microsoft.com/office/drawing/2014/main" id="{0FC02470-C26C-4027-8E2A-220B2FAEF488}"/>
                </a:ext>
              </a:extLst>
            </p:cNvPr>
            <p:cNvSpPr/>
            <p:nvPr/>
          </p:nvSpPr>
          <p:spPr bwMode="auto">
            <a:xfrm>
              <a:off x="2873170" y="343910"/>
              <a:ext cx="5134708" cy="728167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 w="53975" cap="rnd" cmpd="thickThin">
              <a:solidFill>
                <a:srgbClr val="7A4E48"/>
              </a:solidFill>
              <a:prstDash val="sysDash"/>
              <a:round/>
              <a:headEnd/>
              <a:tailEnd/>
            </a:ln>
          </p:spPr>
          <p:txBody>
            <a:bodyPr rot="0" spcFirstLastPara="0" vertOverflow="overflow" horzOverflow="overflow" vert="horz" wrap="square" lIns="91412" tIns="45706" rIns="91412" bIns="4570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algn="ctr" defTabSz="1218804"/>
              <a:endParaRPr lang="en-US" altLang="zh-CN" sz="1400" dirty="0">
                <a:solidFill>
                  <a:srgbClr val="000000"/>
                </a:solidFill>
                <a:latin typeface="微软雅黑"/>
              </a:endParaRPr>
            </a:p>
          </p:txBody>
        </p:sp>
        <p:sp>
          <p:nvSpPr>
            <p:cNvPr id="3" name="Google Shape;5317;p41"/>
            <p:cNvSpPr txBox="1">
              <a:spLocks/>
            </p:cNvSpPr>
            <p:nvPr/>
          </p:nvSpPr>
          <p:spPr>
            <a:xfrm>
              <a:off x="718343" y="288470"/>
              <a:ext cx="9735405" cy="78360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397" tIns="91397" rIns="91397" bIns="91397" anchor="t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1pPr>
              <a:lvl2pPr marR="0" lvl="1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2pPr>
              <a:lvl3pPr marR="0" lvl="2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3pPr>
              <a:lvl4pPr marR="0" lvl="3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4pPr>
              <a:lvl5pPr marR="0" lvl="4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5pPr>
              <a:lvl6pPr marR="0" lvl="5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6pPr>
              <a:lvl7pPr marR="0" lvl="6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7pPr>
              <a:lvl8pPr marR="0" lvl="7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8pPr>
              <a:lvl9pPr marR="0" lvl="8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9pPr>
            </a:lstStyle>
            <a:p>
              <a:pPr defTabSz="914103">
                <a:buClr>
                  <a:prstClr val="black"/>
                </a:buClr>
              </a:pPr>
              <a:r>
                <a:rPr lang="en-US" sz="3999" dirty="0" err="1">
                  <a:solidFill>
                    <a:srgbClr val="EA4618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Cùng</a:t>
              </a:r>
              <a:r>
                <a:rPr lang="en-US" sz="3999" dirty="0">
                  <a:solidFill>
                    <a:srgbClr val="EA4618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3999" dirty="0" err="1">
                  <a:solidFill>
                    <a:srgbClr val="EA4618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luyện</a:t>
              </a:r>
              <a:r>
                <a:rPr lang="en-US" sz="3999" dirty="0">
                  <a:solidFill>
                    <a:srgbClr val="EA4618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3999" dirty="0" err="1">
                  <a:solidFill>
                    <a:srgbClr val="EA4618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từ</a:t>
              </a:r>
              <a:r>
                <a:rPr lang="en-US" sz="3999" dirty="0">
                  <a:solidFill>
                    <a:srgbClr val="EA4618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3999" dirty="0" err="1">
                  <a:solidFill>
                    <a:srgbClr val="EA4618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khó</a:t>
              </a:r>
              <a:endParaRPr lang="en-US" sz="3999" dirty="0">
                <a:solidFill>
                  <a:srgbClr val="EA4618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pic>
        <p:nvPicPr>
          <p:cNvPr id="12" name="图片 27">
            <a:extLst>
              <a:ext uri="{FF2B5EF4-FFF2-40B4-BE49-F238E27FC236}">
                <a16:creationId xmlns:a16="http://schemas.microsoft.com/office/drawing/2014/main" id="{1348DD63-2DA1-4C5C-8F51-4E55938A2EE4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564"/>
          <a:stretch/>
        </p:blipFill>
        <p:spPr>
          <a:xfrm rot="16200000" flipH="1" flipV="1">
            <a:off x="618764" y="-411977"/>
            <a:ext cx="803955" cy="1630029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3694727" y="3867283"/>
            <a:ext cx="5036956" cy="144610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1218804"/>
            <a:r>
              <a:rPr lang="vi-VN" sz="8797" dirty="0">
                <a:solidFill>
                  <a:srgbClr val="EA471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khướu hót</a:t>
            </a:r>
            <a:endParaRPr lang="en-US" sz="4798" dirty="0">
              <a:solidFill>
                <a:srgbClr val="EA471C"/>
              </a:solidFill>
              <a:latin typeface="微软雅黑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2606793" y="2563836"/>
            <a:ext cx="2079683" cy="810258"/>
            <a:chOff x="1245361" y="1756845"/>
            <a:chExt cx="2080325" cy="1012727"/>
          </a:xfrm>
        </p:grpSpPr>
        <p:sp>
          <p:nvSpPr>
            <p:cNvPr id="6" name="Rounded Rectangle 5"/>
            <p:cNvSpPr/>
            <p:nvPr/>
          </p:nvSpPr>
          <p:spPr>
            <a:xfrm>
              <a:off x="1245361" y="1756845"/>
              <a:ext cx="2010129" cy="939464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8804"/>
              <a:r>
                <a:rPr lang="vi-VN" sz="3199" b="1" dirty="0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Rúc rích</a:t>
              </a:r>
              <a:endParaRPr lang="en-US" sz="3199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5" name="矩形: 圆角 5">
              <a:extLst>
                <a:ext uri="{FF2B5EF4-FFF2-40B4-BE49-F238E27FC236}">
                  <a16:creationId xmlns:a16="http://schemas.microsoft.com/office/drawing/2014/main" id="{0A3AFF10-7BD5-4EB0-82D2-ADC5B2CFEC0C}"/>
                </a:ext>
              </a:extLst>
            </p:cNvPr>
            <p:cNvSpPr/>
            <p:nvPr/>
          </p:nvSpPr>
          <p:spPr>
            <a:xfrm>
              <a:off x="1318626" y="1839292"/>
              <a:ext cx="2007060" cy="930280"/>
            </a:xfrm>
            <a:prstGeom prst="roundRect">
              <a:avLst/>
            </a:prstGeom>
            <a:noFill/>
            <a:ln w="38100" cap="rnd" cmpd="thickThin">
              <a:solidFill>
                <a:srgbClr val="229CA6"/>
              </a:solidFill>
              <a:prstDash val="sysDash"/>
              <a:round/>
              <a:headEnd/>
              <a:tailEnd/>
            </a:ln>
          </p:spPr>
          <p:txBody>
            <a:bodyPr rot="0" spcFirstLastPara="0" vertOverflow="overflow" horzOverflow="overflow" vert="horz" wrap="square" lIns="91412" tIns="45706" rIns="91412" bIns="4570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1218804"/>
              <a:endParaRPr lang="zh-CN" altLang="en-US" sz="1799">
                <a:solidFill>
                  <a:srgbClr val="000000"/>
                </a:solidFill>
                <a:latin typeface="微软雅黑"/>
              </a:endParaRPr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6832577" y="2575944"/>
            <a:ext cx="2866864" cy="788642"/>
            <a:chOff x="1166050" y="1783862"/>
            <a:chExt cx="2358335" cy="985710"/>
          </a:xfrm>
        </p:grpSpPr>
        <p:sp>
          <p:nvSpPr>
            <p:cNvPr id="17" name="Rounded Rectangle 16"/>
            <p:cNvSpPr/>
            <p:nvPr/>
          </p:nvSpPr>
          <p:spPr>
            <a:xfrm>
              <a:off x="1166050" y="1783862"/>
              <a:ext cx="2358335" cy="939464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8804"/>
              <a:r>
                <a:rPr lang="vi-VN" sz="3199" b="1" dirty="0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khướu hót</a:t>
              </a:r>
              <a:endParaRPr lang="en-US" sz="3199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8" name="矩形: 圆角 5">
              <a:extLst>
                <a:ext uri="{FF2B5EF4-FFF2-40B4-BE49-F238E27FC236}">
                  <a16:creationId xmlns:a16="http://schemas.microsoft.com/office/drawing/2014/main" id="{0A3AFF10-7BD5-4EB0-82D2-ADC5B2CFEC0C}"/>
                </a:ext>
              </a:extLst>
            </p:cNvPr>
            <p:cNvSpPr/>
            <p:nvPr/>
          </p:nvSpPr>
          <p:spPr>
            <a:xfrm>
              <a:off x="1318626" y="1839292"/>
              <a:ext cx="2007060" cy="930280"/>
            </a:xfrm>
            <a:prstGeom prst="roundRect">
              <a:avLst/>
            </a:prstGeom>
            <a:noFill/>
            <a:ln w="38100" cap="rnd" cmpd="thickThin">
              <a:solidFill>
                <a:srgbClr val="229CA6"/>
              </a:solidFill>
              <a:prstDash val="sysDash"/>
              <a:round/>
              <a:headEnd/>
              <a:tailEnd/>
            </a:ln>
          </p:spPr>
          <p:txBody>
            <a:bodyPr rot="0" spcFirstLastPara="0" vertOverflow="overflow" horzOverflow="overflow" vert="horz" wrap="square" lIns="91412" tIns="45706" rIns="91412" bIns="4570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1218804"/>
              <a:endParaRPr lang="zh-CN" altLang="en-US" sz="1799">
                <a:solidFill>
                  <a:srgbClr val="000000"/>
                </a:solidFill>
                <a:latin typeface="微软雅黑"/>
              </a:endParaRPr>
            </a:p>
          </p:txBody>
        </p:sp>
      </p:grpSp>
      <p:pic>
        <p:nvPicPr>
          <p:cNvPr id="25" name="Picture 2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33163" y="154486"/>
            <a:ext cx="1383421" cy="10139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17609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>
            <a:extLst>
              <a:ext uri="{FF2B5EF4-FFF2-40B4-BE49-F238E27FC236}">
                <a16:creationId xmlns:a16="http://schemas.microsoft.com/office/drawing/2014/main" id="{B344B833-1FB5-4750-81BE-2A090CBBDE02}"/>
              </a:ext>
            </a:extLst>
          </p:cNvPr>
          <p:cNvGrpSpPr/>
          <p:nvPr/>
        </p:nvGrpSpPr>
        <p:grpSpPr>
          <a:xfrm>
            <a:off x="119077" y="1128014"/>
            <a:ext cx="11953847" cy="5621182"/>
            <a:chOff x="0" y="-127203"/>
            <a:chExt cx="8968152" cy="4217188"/>
          </a:xfrm>
        </p:grpSpPr>
        <p:grpSp>
          <p:nvGrpSpPr>
            <p:cNvPr id="19" name="Group 18">
              <a:extLst>
                <a:ext uri="{FF2B5EF4-FFF2-40B4-BE49-F238E27FC236}">
                  <a16:creationId xmlns:a16="http://schemas.microsoft.com/office/drawing/2014/main" id="{18DA6073-C73A-43AC-BD13-4946869D831A}"/>
                </a:ext>
              </a:extLst>
            </p:cNvPr>
            <p:cNvGrpSpPr/>
            <p:nvPr/>
          </p:nvGrpSpPr>
          <p:grpSpPr>
            <a:xfrm>
              <a:off x="0" y="49488"/>
              <a:ext cx="8968152" cy="4040497"/>
              <a:chOff x="245011" y="24083"/>
              <a:chExt cx="8543569" cy="4040497"/>
            </a:xfrm>
          </p:grpSpPr>
          <p:grpSp>
            <p:nvGrpSpPr>
              <p:cNvPr id="21" name="Group 20">
                <a:extLst>
                  <a:ext uri="{FF2B5EF4-FFF2-40B4-BE49-F238E27FC236}">
                    <a16:creationId xmlns:a16="http://schemas.microsoft.com/office/drawing/2014/main" id="{4D760EDE-FFA1-4303-90EE-7E5276CA5505}"/>
                  </a:ext>
                </a:extLst>
              </p:cNvPr>
              <p:cNvGrpSpPr/>
              <p:nvPr/>
            </p:nvGrpSpPr>
            <p:grpSpPr>
              <a:xfrm>
                <a:off x="245011" y="24083"/>
                <a:ext cx="8543569" cy="4040497"/>
                <a:chOff x="253396" y="980319"/>
                <a:chExt cx="8543569" cy="4040497"/>
              </a:xfrm>
            </p:grpSpPr>
            <p:pic>
              <p:nvPicPr>
                <p:cNvPr id="24" name="Picture 2" descr="F:\1-原创素材\1_mm1102\PPT\PPT_014\materaials\pageimg_g16.png">
                  <a:extLst>
                    <a:ext uri="{FF2B5EF4-FFF2-40B4-BE49-F238E27FC236}">
                      <a16:creationId xmlns:a16="http://schemas.microsoft.com/office/drawing/2014/main" id="{A699B6E0-7469-41CA-8AF2-E0980D05A77A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3989" t="19525"/>
                <a:stretch/>
              </p:blipFill>
              <p:spPr bwMode="auto">
                <a:xfrm>
                  <a:off x="253396" y="980319"/>
                  <a:ext cx="8543569" cy="4040497"/>
                </a:xfrm>
                <a:prstGeom prst="rect">
                  <a:avLst/>
                </a:prstGeom>
                <a:noFill/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sp>
              <p:nvSpPr>
                <p:cNvPr id="25" name="Freeform: Shape 24">
                  <a:extLst>
                    <a:ext uri="{FF2B5EF4-FFF2-40B4-BE49-F238E27FC236}">
                      <a16:creationId xmlns:a16="http://schemas.microsoft.com/office/drawing/2014/main" id="{7D26B434-445E-402D-A757-FA68440C32CC}"/>
                    </a:ext>
                  </a:extLst>
                </p:cNvPr>
                <p:cNvSpPr/>
                <p:nvPr/>
              </p:nvSpPr>
              <p:spPr>
                <a:xfrm>
                  <a:off x="6754455" y="3350838"/>
                  <a:ext cx="1765750" cy="1384444"/>
                </a:xfrm>
                <a:custGeom>
                  <a:avLst/>
                  <a:gdLst>
                    <a:gd name="connsiteX0" fmla="*/ 1733114 w 1765750"/>
                    <a:gd name="connsiteY0" fmla="*/ 129091 h 1384444"/>
                    <a:gd name="connsiteX1" fmla="*/ 1738557 w 1765750"/>
                    <a:gd name="connsiteY1" fmla="*/ 605341 h 1384444"/>
                    <a:gd name="connsiteX2" fmla="*/ 1705900 w 1765750"/>
                    <a:gd name="connsiteY2" fmla="*/ 1062541 h 1384444"/>
                    <a:gd name="connsiteX3" fmla="*/ 1512678 w 1765750"/>
                    <a:gd name="connsiteY3" fmla="*/ 1277534 h 1384444"/>
                    <a:gd name="connsiteX4" fmla="*/ 1248700 w 1765750"/>
                    <a:gd name="connsiteY4" fmla="*/ 1351013 h 1384444"/>
                    <a:gd name="connsiteX5" fmla="*/ 791500 w 1765750"/>
                    <a:gd name="connsiteY5" fmla="*/ 1367341 h 1384444"/>
                    <a:gd name="connsiteX6" fmla="*/ 209114 w 1765750"/>
                    <a:gd name="connsiteY6" fmla="*/ 1378227 h 1384444"/>
                    <a:gd name="connsiteX7" fmla="*/ 2285 w 1765750"/>
                    <a:gd name="connsiteY7" fmla="*/ 1263927 h 1384444"/>
                    <a:gd name="connsiteX8" fmla="*/ 143800 w 1765750"/>
                    <a:gd name="connsiteY8" fmla="*/ 403956 h 1384444"/>
                    <a:gd name="connsiteX9" fmla="*/ 767007 w 1765750"/>
                    <a:gd name="connsiteY9" fmla="*/ 9348 h 1384444"/>
                    <a:gd name="connsiteX10" fmla="*/ 1333064 w 1765750"/>
                    <a:gd name="connsiteY10" fmla="*/ 126370 h 1384444"/>
                    <a:gd name="connsiteX11" fmla="*/ 1733114 w 1765750"/>
                    <a:gd name="connsiteY11" fmla="*/ 129091 h 138444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1765750" h="1384444">
                      <a:moveTo>
                        <a:pt x="1733114" y="129091"/>
                      </a:moveTo>
                      <a:cubicBezTo>
                        <a:pt x="1800696" y="208919"/>
                        <a:pt x="1743093" y="449766"/>
                        <a:pt x="1738557" y="605341"/>
                      </a:cubicBezTo>
                      <a:cubicBezTo>
                        <a:pt x="1734021" y="760916"/>
                        <a:pt x="1743546" y="950509"/>
                        <a:pt x="1705900" y="1062541"/>
                      </a:cubicBezTo>
                      <a:cubicBezTo>
                        <a:pt x="1668254" y="1174573"/>
                        <a:pt x="1588878" y="1229455"/>
                        <a:pt x="1512678" y="1277534"/>
                      </a:cubicBezTo>
                      <a:cubicBezTo>
                        <a:pt x="1436478" y="1325613"/>
                        <a:pt x="1368896" y="1336045"/>
                        <a:pt x="1248700" y="1351013"/>
                      </a:cubicBezTo>
                      <a:cubicBezTo>
                        <a:pt x="1128504" y="1365981"/>
                        <a:pt x="791500" y="1367341"/>
                        <a:pt x="791500" y="1367341"/>
                      </a:cubicBezTo>
                      <a:cubicBezTo>
                        <a:pt x="618236" y="1371877"/>
                        <a:pt x="340650" y="1395463"/>
                        <a:pt x="209114" y="1378227"/>
                      </a:cubicBezTo>
                      <a:cubicBezTo>
                        <a:pt x="77578" y="1360991"/>
                        <a:pt x="13171" y="1426305"/>
                        <a:pt x="2285" y="1263927"/>
                      </a:cubicBezTo>
                      <a:cubicBezTo>
                        <a:pt x="-8601" y="1101549"/>
                        <a:pt x="16346" y="613053"/>
                        <a:pt x="143800" y="403956"/>
                      </a:cubicBezTo>
                      <a:cubicBezTo>
                        <a:pt x="271254" y="194860"/>
                        <a:pt x="568796" y="55612"/>
                        <a:pt x="767007" y="9348"/>
                      </a:cubicBezTo>
                      <a:cubicBezTo>
                        <a:pt x="965218" y="-36916"/>
                        <a:pt x="1170685" y="102331"/>
                        <a:pt x="1333064" y="126370"/>
                      </a:cubicBezTo>
                      <a:cubicBezTo>
                        <a:pt x="1495443" y="150409"/>
                        <a:pt x="1665532" y="49263"/>
                        <a:pt x="1733114" y="129091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1218804"/>
                  <a:endParaRPr lang="en-US" sz="2399">
                    <a:solidFill>
                      <a:srgbClr val="FFFFFF"/>
                    </a:solidFill>
                    <a:latin typeface="微软雅黑"/>
                  </a:endParaRPr>
                </a:p>
              </p:txBody>
            </p:sp>
          </p:grpSp>
          <p:sp>
            <p:nvSpPr>
              <p:cNvPr id="22" name="Freeform: Shape 21">
                <a:extLst>
                  <a:ext uri="{FF2B5EF4-FFF2-40B4-BE49-F238E27FC236}">
                    <a16:creationId xmlns:a16="http://schemas.microsoft.com/office/drawing/2014/main" id="{D1661B42-1482-4C43-8DD4-4CFF3648D809}"/>
                  </a:ext>
                </a:extLst>
              </p:cNvPr>
              <p:cNvSpPr/>
              <p:nvPr/>
            </p:nvSpPr>
            <p:spPr>
              <a:xfrm>
                <a:off x="245011" y="207316"/>
                <a:ext cx="1080046" cy="1089522"/>
              </a:xfrm>
              <a:custGeom>
                <a:avLst/>
                <a:gdLst>
                  <a:gd name="connsiteX0" fmla="*/ 1065315 w 1080046"/>
                  <a:gd name="connsiteY0" fmla="*/ 74 h 1089522"/>
                  <a:gd name="connsiteX1" fmla="*/ 480853 w 1080046"/>
                  <a:gd name="connsiteY1" fmla="*/ 160329 h 1089522"/>
                  <a:gd name="connsiteX2" fmla="*/ 122634 w 1080046"/>
                  <a:gd name="connsiteY2" fmla="*/ 527975 h 1089522"/>
                  <a:gd name="connsiteX3" fmla="*/ 86 w 1080046"/>
                  <a:gd name="connsiteY3" fmla="*/ 1037022 h 1089522"/>
                  <a:gd name="connsiteX4" fmla="*/ 103781 w 1080046"/>
                  <a:gd name="connsiteY4" fmla="*/ 1037022 h 1089522"/>
                  <a:gd name="connsiteX5" fmla="*/ 141488 w 1080046"/>
                  <a:gd name="connsiteY5" fmla="*/ 716511 h 1089522"/>
                  <a:gd name="connsiteX6" fmla="*/ 254610 w 1080046"/>
                  <a:gd name="connsiteY6" fmla="*/ 509121 h 1089522"/>
                  <a:gd name="connsiteX7" fmla="*/ 443146 w 1080046"/>
                  <a:gd name="connsiteY7" fmla="*/ 273451 h 1089522"/>
                  <a:gd name="connsiteX8" fmla="*/ 725950 w 1080046"/>
                  <a:gd name="connsiteY8" fmla="*/ 207463 h 1089522"/>
                  <a:gd name="connsiteX9" fmla="*/ 810791 w 1080046"/>
                  <a:gd name="connsiteY9" fmla="*/ 311158 h 1089522"/>
                  <a:gd name="connsiteX10" fmla="*/ 999327 w 1080046"/>
                  <a:gd name="connsiteY10" fmla="*/ 292305 h 1089522"/>
                  <a:gd name="connsiteX11" fmla="*/ 914486 w 1080046"/>
                  <a:gd name="connsiteY11" fmla="*/ 141476 h 1089522"/>
                  <a:gd name="connsiteX12" fmla="*/ 1065315 w 1080046"/>
                  <a:gd name="connsiteY12" fmla="*/ 74 h 10895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1080046" h="1089522">
                    <a:moveTo>
                      <a:pt x="1065315" y="74"/>
                    </a:moveTo>
                    <a:cubicBezTo>
                      <a:pt x="993043" y="3216"/>
                      <a:pt x="637966" y="72346"/>
                      <a:pt x="480853" y="160329"/>
                    </a:cubicBezTo>
                    <a:cubicBezTo>
                      <a:pt x="323739" y="248313"/>
                      <a:pt x="202762" y="381860"/>
                      <a:pt x="122634" y="527975"/>
                    </a:cubicBezTo>
                    <a:cubicBezTo>
                      <a:pt x="42506" y="674090"/>
                      <a:pt x="3228" y="952181"/>
                      <a:pt x="86" y="1037022"/>
                    </a:cubicBezTo>
                    <a:cubicBezTo>
                      <a:pt x="-3056" y="1121863"/>
                      <a:pt x="80214" y="1090440"/>
                      <a:pt x="103781" y="1037022"/>
                    </a:cubicBezTo>
                    <a:cubicBezTo>
                      <a:pt x="127348" y="983604"/>
                      <a:pt x="116350" y="804494"/>
                      <a:pt x="141488" y="716511"/>
                    </a:cubicBezTo>
                    <a:cubicBezTo>
                      <a:pt x="166626" y="628528"/>
                      <a:pt x="204334" y="582964"/>
                      <a:pt x="254610" y="509121"/>
                    </a:cubicBezTo>
                    <a:cubicBezTo>
                      <a:pt x="304886" y="435278"/>
                      <a:pt x="364589" y="323727"/>
                      <a:pt x="443146" y="273451"/>
                    </a:cubicBezTo>
                    <a:cubicBezTo>
                      <a:pt x="521703" y="223175"/>
                      <a:pt x="664676" y="201179"/>
                      <a:pt x="725950" y="207463"/>
                    </a:cubicBezTo>
                    <a:cubicBezTo>
                      <a:pt x="787224" y="213747"/>
                      <a:pt x="765228" y="297018"/>
                      <a:pt x="810791" y="311158"/>
                    </a:cubicBezTo>
                    <a:cubicBezTo>
                      <a:pt x="856354" y="325298"/>
                      <a:pt x="982045" y="320585"/>
                      <a:pt x="999327" y="292305"/>
                    </a:cubicBezTo>
                    <a:cubicBezTo>
                      <a:pt x="1016609" y="264025"/>
                      <a:pt x="908201" y="188610"/>
                      <a:pt x="914486" y="141476"/>
                    </a:cubicBezTo>
                    <a:cubicBezTo>
                      <a:pt x="920770" y="94342"/>
                      <a:pt x="1137587" y="-3068"/>
                      <a:pt x="1065315" y="74"/>
                    </a:cubicBezTo>
                    <a:close/>
                  </a:path>
                </a:pathLst>
              </a:custGeom>
              <a:solidFill>
                <a:srgbClr val="669A9F"/>
              </a:solidFill>
              <a:ln>
                <a:solidFill>
                  <a:srgbClr val="669A9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8804"/>
                <a:endParaRPr lang="en-US" sz="2399">
                  <a:solidFill>
                    <a:srgbClr val="FFFFFF"/>
                  </a:solidFill>
                  <a:latin typeface="微软雅黑"/>
                </a:endParaRPr>
              </a:p>
            </p:txBody>
          </p:sp>
          <p:sp>
            <p:nvSpPr>
              <p:cNvPr id="23" name="Freeform: Shape 22">
                <a:extLst>
                  <a:ext uri="{FF2B5EF4-FFF2-40B4-BE49-F238E27FC236}">
                    <a16:creationId xmlns:a16="http://schemas.microsoft.com/office/drawing/2014/main" id="{08D583C3-332C-48A9-B264-E9619203CD65}"/>
                  </a:ext>
                </a:extLst>
              </p:cNvPr>
              <p:cNvSpPr/>
              <p:nvPr/>
            </p:nvSpPr>
            <p:spPr>
              <a:xfrm>
                <a:off x="955961" y="498759"/>
                <a:ext cx="419281" cy="266847"/>
              </a:xfrm>
              <a:custGeom>
                <a:avLst/>
                <a:gdLst>
                  <a:gd name="connsiteX0" fmla="*/ 419077 w 419281"/>
                  <a:gd name="connsiteY0" fmla="*/ 23755 h 266847"/>
                  <a:gd name="connsiteX1" fmla="*/ 315949 w 419281"/>
                  <a:gd name="connsiteY1" fmla="*/ 10005 h 266847"/>
                  <a:gd name="connsiteX2" fmla="*/ 109693 w 419281"/>
                  <a:gd name="connsiteY2" fmla="*/ 34068 h 266847"/>
                  <a:gd name="connsiteX3" fmla="*/ 6565 w 419281"/>
                  <a:gd name="connsiteY3" fmla="*/ 144071 h 266847"/>
                  <a:gd name="connsiteX4" fmla="*/ 291886 w 419281"/>
                  <a:gd name="connsiteY4" fmla="*/ 264387 h 266847"/>
                  <a:gd name="connsiteX5" fmla="*/ 419077 w 419281"/>
                  <a:gd name="connsiteY5" fmla="*/ 23755 h 2668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419281" h="266847">
                    <a:moveTo>
                      <a:pt x="419077" y="23755"/>
                    </a:moveTo>
                    <a:cubicBezTo>
                      <a:pt x="423087" y="-18642"/>
                      <a:pt x="367513" y="8286"/>
                      <a:pt x="315949" y="10005"/>
                    </a:cubicBezTo>
                    <a:cubicBezTo>
                      <a:pt x="264385" y="11724"/>
                      <a:pt x="161257" y="11724"/>
                      <a:pt x="109693" y="34068"/>
                    </a:cubicBezTo>
                    <a:cubicBezTo>
                      <a:pt x="58129" y="56412"/>
                      <a:pt x="-23800" y="105685"/>
                      <a:pt x="6565" y="144071"/>
                    </a:cubicBezTo>
                    <a:cubicBezTo>
                      <a:pt x="36930" y="182457"/>
                      <a:pt x="224853" y="283867"/>
                      <a:pt x="291886" y="264387"/>
                    </a:cubicBezTo>
                    <a:cubicBezTo>
                      <a:pt x="358919" y="244907"/>
                      <a:pt x="415067" y="66152"/>
                      <a:pt x="419077" y="23755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8804"/>
                <a:endParaRPr lang="en-US" sz="2399">
                  <a:solidFill>
                    <a:srgbClr val="FFFFFF"/>
                  </a:solidFill>
                  <a:latin typeface="微软雅黑"/>
                </a:endParaRPr>
              </a:p>
            </p:txBody>
          </p:sp>
        </p:grpSp>
        <p:pic>
          <p:nvPicPr>
            <p:cNvPr id="20" name="图片 11">
              <a:extLst>
                <a:ext uri="{FF2B5EF4-FFF2-40B4-BE49-F238E27FC236}">
                  <a16:creationId xmlns:a16="http://schemas.microsoft.com/office/drawing/2014/main" id="{CC9F38FF-415B-41F9-BE71-7338ED55A15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-127203"/>
              <a:ext cx="1102698" cy="1022486"/>
            </a:xfrm>
            <a:prstGeom prst="rect">
              <a:avLst/>
            </a:prstGeom>
          </p:spPr>
        </p:pic>
      </p:grpSp>
      <p:grpSp>
        <p:nvGrpSpPr>
          <p:cNvPr id="10" name="Group 9"/>
          <p:cNvGrpSpPr/>
          <p:nvPr/>
        </p:nvGrpSpPr>
        <p:grpSpPr>
          <a:xfrm>
            <a:off x="1492473" y="269758"/>
            <a:ext cx="9732402" cy="783365"/>
            <a:chOff x="718343" y="288470"/>
            <a:chExt cx="9735405" cy="783607"/>
          </a:xfrm>
        </p:grpSpPr>
        <p:sp>
          <p:nvSpPr>
            <p:cNvPr id="9" name="îṥḷíďê">
              <a:extLst>
                <a:ext uri="{FF2B5EF4-FFF2-40B4-BE49-F238E27FC236}">
                  <a16:creationId xmlns:a16="http://schemas.microsoft.com/office/drawing/2014/main" id="{0FC02470-C26C-4027-8E2A-220B2FAEF488}"/>
                </a:ext>
              </a:extLst>
            </p:cNvPr>
            <p:cNvSpPr/>
            <p:nvPr/>
          </p:nvSpPr>
          <p:spPr bwMode="auto">
            <a:xfrm>
              <a:off x="2873170" y="343910"/>
              <a:ext cx="5134708" cy="728167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 w="53975" cap="rnd" cmpd="thickThin">
              <a:solidFill>
                <a:srgbClr val="7A4E48"/>
              </a:solidFill>
              <a:prstDash val="sysDash"/>
              <a:round/>
              <a:headEnd/>
              <a:tailEnd/>
            </a:ln>
          </p:spPr>
          <p:txBody>
            <a:bodyPr rot="0" spcFirstLastPara="0" vertOverflow="overflow" horzOverflow="overflow" vert="horz" wrap="square" lIns="91412" tIns="45706" rIns="91412" bIns="4570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algn="ctr" defTabSz="1218804"/>
              <a:endParaRPr lang="en-US" altLang="zh-CN" sz="1400" dirty="0">
                <a:solidFill>
                  <a:srgbClr val="000000"/>
                </a:solidFill>
                <a:latin typeface="微软雅黑"/>
              </a:endParaRPr>
            </a:p>
          </p:txBody>
        </p:sp>
        <p:sp>
          <p:nvSpPr>
            <p:cNvPr id="3" name="Google Shape;5317;p41"/>
            <p:cNvSpPr txBox="1">
              <a:spLocks/>
            </p:cNvSpPr>
            <p:nvPr/>
          </p:nvSpPr>
          <p:spPr>
            <a:xfrm>
              <a:off x="718343" y="288470"/>
              <a:ext cx="9735405" cy="78360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397" tIns="91397" rIns="91397" bIns="91397" anchor="t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1pPr>
              <a:lvl2pPr marR="0" lvl="1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2pPr>
              <a:lvl3pPr marR="0" lvl="2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3pPr>
              <a:lvl4pPr marR="0" lvl="3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4pPr>
              <a:lvl5pPr marR="0" lvl="4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5pPr>
              <a:lvl6pPr marR="0" lvl="5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6pPr>
              <a:lvl7pPr marR="0" lvl="6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7pPr>
              <a:lvl8pPr marR="0" lvl="7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8pPr>
              <a:lvl9pPr marR="0" lvl="8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9pPr>
            </a:lstStyle>
            <a:p>
              <a:pPr defTabSz="914103">
                <a:buClr>
                  <a:prstClr val="black"/>
                </a:buClr>
              </a:pPr>
              <a:r>
                <a:rPr lang="en-US" sz="3999" dirty="0" err="1">
                  <a:solidFill>
                    <a:srgbClr val="EA4618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Lưu</a:t>
              </a:r>
              <a:r>
                <a:rPr lang="en-US" sz="3999" dirty="0">
                  <a:solidFill>
                    <a:srgbClr val="EA4618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ý </a:t>
              </a:r>
              <a:r>
                <a:rPr lang="en-US" sz="3999" dirty="0" err="1">
                  <a:solidFill>
                    <a:srgbClr val="EA4618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khi</a:t>
              </a:r>
              <a:r>
                <a:rPr lang="en-US" sz="3999" dirty="0">
                  <a:solidFill>
                    <a:srgbClr val="EA4618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3999" dirty="0" err="1">
                  <a:solidFill>
                    <a:srgbClr val="EA4618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trình</a:t>
              </a:r>
              <a:r>
                <a:rPr lang="en-US" sz="3999" dirty="0">
                  <a:solidFill>
                    <a:srgbClr val="EA4618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3999" dirty="0" err="1">
                  <a:solidFill>
                    <a:srgbClr val="EA4618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bày</a:t>
              </a:r>
              <a:endParaRPr lang="en-US" sz="3999" dirty="0">
                <a:solidFill>
                  <a:srgbClr val="EA4618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pic>
        <p:nvPicPr>
          <p:cNvPr id="12" name="图片 27">
            <a:extLst>
              <a:ext uri="{FF2B5EF4-FFF2-40B4-BE49-F238E27FC236}">
                <a16:creationId xmlns:a16="http://schemas.microsoft.com/office/drawing/2014/main" id="{1348DD63-2DA1-4C5C-8F51-4E55938A2EE4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564"/>
          <a:stretch/>
        </p:blipFill>
        <p:spPr>
          <a:xfrm rot="16200000" flipH="1" flipV="1">
            <a:off x="618764" y="-411977"/>
            <a:ext cx="803955" cy="1630029"/>
          </a:xfrm>
          <a:prstGeom prst="rect">
            <a:avLst/>
          </a:prstGeom>
        </p:spPr>
      </p:pic>
      <p:pic>
        <p:nvPicPr>
          <p:cNvPr id="27" name="Picture 4" descr="Mẫu giấy 5 ô ly - Mẫu giấy luyện viết chữ - Download.vn"/>
          <p:cNvPicPr>
            <a:picLocks noChangeAspect="1" noChangeArrowheads="1"/>
          </p:cNvPicPr>
          <p:nvPr/>
        </p:nvPicPr>
        <p:blipFill rotWithShape="1">
          <a:blip r:embed="rId5">
            <a:duotone>
              <a:srgbClr val="5B9BD5">
                <a:shade val="45000"/>
                <a:satMod val="135000"/>
              </a:srgb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b="54339"/>
          <a:stretch/>
        </p:blipFill>
        <p:spPr bwMode="auto">
          <a:xfrm>
            <a:off x="2340074" y="2586208"/>
            <a:ext cx="8152996" cy="25557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9" name="Straight Arrow Connector 28"/>
          <p:cNvCxnSpPr>
            <a:cxnSpLocks/>
          </p:cNvCxnSpPr>
          <p:nvPr/>
        </p:nvCxnSpPr>
        <p:spPr>
          <a:xfrm>
            <a:off x="2410320" y="2458040"/>
            <a:ext cx="1333005" cy="0"/>
          </a:xfrm>
          <a:prstGeom prst="straightConnector1">
            <a:avLst/>
          </a:prstGeom>
          <a:noFill/>
          <a:ln w="28575" cap="flat" cmpd="sng" algn="ctr">
            <a:solidFill>
              <a:srgbClr val="FF0000"/>
            </a:solidFill>
            <a:prstDash val="solid"/>
            <a:miter lim="800000"/>
            <a:tailEnd type="triangle"/>
          </a:ln>
          <a:effectLst/>
        </p:spPr>
      </p:cxnSp>
      <p:sp>
        <p:nvSpPr>
          <p:cNvPr id="30" name="Rectangle 29"/>
          <p:cNvSpPr/>
          <p:nvPr/>
        </p:nvSpPr>
        <p:spPr>
          <a:xfrm>
            <a:off x="2410321" y="1960727"/>
            <a:ext cx="2050369" cy="50257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914103"/>
            <a:r>
              <a:rPr lang="en-US" sz="2666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Lùi</a:t>
            </a:r>
            <a:r>
              <a:rPr lang="en-US" sz="2666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666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vào</a:t>
            </a:r>
            <a:r>
              <a:rPr lang="en-US" sz="2666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vi-VN" sz="2666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</a:t>
            </a:r>
            <a:r>
              <a:rPr lang="en-US" sz="2666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ô </a:t>
            </a:r>
            <a:r>
              <a:rPr lang="en-US" sz="2666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ly</a:t>
            </a:r>
            <a:r>
              <a:rPr lang="en-US" sz="2666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</p:txBody>
      </p:sp>
      <p:sp>
        <p:nvSpPr>
          <p:cNvPr id="31" name="Rectangle 30"/>
          <p:cNvSpPr/>
          <p:nvPr/>
        </p:nvSpPr>
        <p:spPr>
          <a:xfrm>
            <a:off x="2410320" y="2626802"/>
            <a:ext cx="625660" cy="610133"/>
          </a:xfrm>
          <a:prstGeom prst="rect">
            <a:avLst/>
          </a:prstGeom>
          <a:solidFill>
            <a:srgbClr val="FFC000"/>
          </a:solidFill>
          <a:ln w="12700" cap="flat" cmpd="sng" algn="ctr">
            <a:solidFill>
              <a:srgbClr val="FFC000">
                <a:lumMod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914103">
              <a:defRPr/>
            </a:pPr>
            <a:endParaRPr lang="en-US" sz="1799" kern="0">
              <a:solidFill>
                <a:prstClr val="white"/>
              </a:solidFill>
              <a:latin typeface="等线" panose="020F0502020204030204"/>
              <a:cs typeface="Arial" panose="020B0604020202020204" pitchFamily="34" charset="0"/>
            </a:endParaRPr>
          </a:p>
        </p:txBody>
      </p:sp>
      <p:sp>
        <p:nvSpPr>
          <p:cNvPr id="38" name="Google Shape;5317;p41"/>
          <p:cNvSpPr txBox="1">
            <a:spLocks/>
          </p:cNvSpPr>
          <p:nvPr/>
        </p:nvSpPr>
        <p:spPr>
          <a:xfrm>
            <a:off x="3035979" y="5406731"/>
            <a:ext cx="6269945" cy="698850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txBody>
          <a:bodyPr spcFirstLastPara="1" wrap="square" lIns="91397" tIns="91397" rIns="91397" bIns="91397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9pPr>
          </a:lstStyle>
          <a:p>
            <a:pPr defTabSz="914103">
              <a:buClr>
                <a:prstClr val="black"/>
              </a:buClr>
              <a:defRPr/>
            </a:pPr>
            <a:r>
              <a:rPr lang="en-US" sz="3199" kern="0" dirty="0" err="1">
                <a:solidFill>
                  <a:srgbClr val="FD590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Chú</a:t>
            </a:r>
            <a:r>
              <a:rPr lang="en-US" sz="3199" kern="0" dirty="0">
                <a:solidFill>
                  <a:srgbClr val="FD590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ý: </a:t>
            </a:r>
            <a:r>
              <a:rPr lang="en-US" sz="3199" kern="0" dirty="0" err="1">
                <a:solidFill>
                  <a:srgbClr val="FD590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Cuối</a:t>
            </a:r>
            <a:r>
              <a:rPr lang="en-US" sz="3199" kern="0" dirty="0">
                <a:solidFill>
                  <a:srgbClr val="FD590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199" kern="0" dirty="0" err="1">
                <a:solidFill>
                  <a:srgbClr val="FD590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mỗi</a:t>
            </a:r>
            <a:r>
              <a:rPr lang="en-US" sz="3199" kern="0" dirty="0">
                <a:solidFill>
                  <a:srgbClr val="FD590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199" kern="0" dirty="0" err="1">
                <a:solidFill>
                  <a:srgbClr val="FD590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khổ</a:t>
            </a:r>
            <a:r>
              <a:rPr lang="en-US" sz="3199" kern="0" dirty="0">
                <a:solidFill>
                  <a:srgbClr val="FD590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199" kern="0" dirty="0" err="1">
                <a:solidFill>
                  <a:srgbClr val="FD590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có</a:t>
            </a:r>
            <a:r>
              <a:rPr lang="en-US" sz="3199" kern="0" dirty="0">
                <a:solidFill>
                  <a:srgbClr val="FD590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199" kern="0" dirty="0" err="1">
                <a:solidFill>
                  <a:srgbClr val="FD590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dấu</a:t>
            </a:r>
            <a:r>
              <a:rPr lang="en-US" sz="3199" kern="0" dirty="0">
                <a:solidFill>
                  <a:srgbClr val="FD590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199" kern="0" dirty="0" err="1">
                <a:solidFill>
                  <a:srgbClr val="FD590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chấm</a:t>
            </a:r>
            <a:endParaRPr lang="vi-VN" sz="3199" kern="0" dirty="0">
              <a:solidFill>
                <a:srgbClr val="FD590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1" name="Rectangle 40"/>
          <p:cNvSpPr/>
          <p:nvPr/>
        </p:nvSpPr>
        <p:spPr>
          <a:xfrm>
            <a:off x="3028478" y="2626802"/>
            <a:ext cx="625660" cy="610237"/>
          </a:xfrm>
          <a:prstGeom prst="rect">
            <a:avLst/>
          </a:prstGeom>
          <a:solidFill>
            <a:srgbClr val="FFC000"/>
          </a:solidFill>
          <a:ln w="12700" cap="flat" cmpd="sng" algn="ctr">
            <a:solidFill>
              <a:srgbClr val="FFC000">
                <a:lumMod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914103">
              <a:defRPr/>
            </a:pPr>
            <a:endParaRPr lang="en-US" sz="1799" kern="0">
              <a:solidFill>
                <a:prstClr val="white"/>
              </a:solidFill>
              <a:latin typeface="等线" panose="020F0502020204030204"/>
              <a:cs typeface="Arial" panose="020B0604020202020204" pitchFamily="34" charset="0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8B8E4E74-F0FB-4A0D-A35F-7BFDFAC679CC}"/>
              </a:ext>
            </a:extLst>
          </p:cNvPr>
          <p:cNvSpPr txBox="1"/>
          <p:nvPr/>
        </p:nvSpPr>
        <p:spPr>
          <a:xfrm>
            <a:off x="3851235" y="2904158"/>
            <a:ext cx="43338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indent="361950" algn="just">
              <a:spcAft>
                <a:spcPts val="500"/>
              </a:spcAft>
            </a:pPr>
            <a:r>
              <a:rPr lang="en-US" sz="3200" b="1">
                <a:solidFill>
                  <a:srgbClr val="00206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Tôi yêu em tôi</a:t>
            </a:r>
            <a:endParaRPr lang="en-US" sz="3200" b="1" dirty="0" err="1">
              <a:solidFill>
                <a:srgbClr val="002060"/>
              </a:solidFill>
              <a:latin typeface="HP001 4 hàng" panose="020B0603050302020204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BCD78B98-41F2-A7A3-CBCD-E01D363C4738}"/>
              </a:ext>
            </a:extLst>
          </p:cNvPr>
          <p:cNvSpPr/>
          <p:nvPr/>
        </p:nvSpPr>
        <p:spPr>
          <a:xfrm>
            <a:off x="3646635" y="2627780"/>
            <a:ext cx="625660" cy="610237"/>
          </a:xfrm>
          <a:prstGeom prst="rect">
            <a:avLst/>
          </a:prstGeom>
          <a:solidFill>
            <a:srgbClr val="FFC000"/>
          </a:solidFill>
          <a:ln w="12700" cap="flat" cmpd="sng" algn="ctr">
            <a:solidFill>
              <a:srgbClr val="FFC000">
                <a:lumMod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914103">
              <a:defRPr/>
            </a:pPr>
            <a:endParaRPr lang="en-US" sz="1799" kern="0">
              <a:solidFill>
                <a:prstClr val="white"/>
              </a:solidFill>
              <a:latin typeface="等线" panose="020F0502020204030204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914655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  <p:bldP spid="31" grpId="0" animBg="1"/>
      <p:bldP spid="38" grpId="0" animBg="1"/>
      <p:bldP spid="41" grpId="0" animBg="1"/>
      <p:bldP spid="28" grpId="0"/>
      <p:bldP spid="2" grpId="0" animBg="1"/>
    </p:bldLst>
  </p:timing>
</p:sld>
</file>

<file path=ppt/theme/theme1.xml><?xml version="1.0" encoding="utf-8"?>
<a:theme xmlns:a="http://schemas.openxmlformats.org/drawingml/2006/main" name="第一PPT，www.1ppt.com">
  <a:themeElements>
    <a:clrScheme name="Office">
      <a:dk1>
        <a:srgbClr val="000000"/>
      </a:dk1>
      <a:lt1>
        <a:srgbClr val="FFFFFF"/>
      </a:lt1>
      <a:dk2>
        <a:srgbClr val="778495"/>
      </a:dk2>
      <a:lt2>
        <a:srgbClr val="F0F0F0"/>
      </a:lt2>
      <a:accent1>
        <a:srgbClr val="FD5901"/>
      </a:accent1>
      <a:accent2>
        <a:srgbClr val="F78104"/>
      </a:accent2>
      <a:accent3>
        <a:srgbClr val="FAAB36"/>
      </a:accent3>
      <a:accent4>
        <a:srgbClr val="249EA0"/>
      </a:accent4>
      <a:accent5>
        <a:srgbClr val="008083"/>
      </a:accent5>
      <a:accent6>
        <a:srgbClr val="005F60"/>
      </a:accent6>
      <a:hlink>
        <a:srgbClr val="393939"/>
      </a:hlink>
      <a:folHlink>
        <a:srgbClr val="BFBFBF"/>
      </a:folHlink>
    </a:clrScheme>
    <a:fontScheme name="xt5mjugk">
      <a:majorFont>
        <a:latin typeface="微软雅黑"/>
        <a:ea typeface="方正卡通简体"/>
        <a:cs typeface=""/>
      </a:majorFont>
      <a:minorFont>
        <a:latin typeface="微软雅黑"/>
        <a:ea typeface="方正卡通简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千图网海量PPT模板www.58pic.com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588ku">
      <a:majorFont>
        <a:latin typeface="Arial Black"/>
        <a:ea typeface="思源黑体 CN Bold"/>
        <a:cs typeface=""/>
      </a:majorFont>
      <a:minorFont>
        <a:latin typeface="Arial"/>
        <a:ea typeface="思源黑体 CN Regular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778495"/>
    </a:dk2>
    <a:lt2>
      <a:srgbClr val="F0F0F0"/>
    </a:lt2>
    <a:accent1>
      <a:srgbClr val="FD5901"/>
    </a:accent1>
    <a:accent2>
      <a:srgbClr val="F78104"/>
    </a:accent2>
    <a:accent3>
      <a:srgbClr val="FAAB36"/>
    </a:accent3>
    <a:accent4>
      <a:srgbClr val="249EA0"/>
    </a:accent4>
    <a:accent5>
      <a:srgbClr val="008083"/>
    </a:accent5>
    <a:accent6>
      <a:srgbClr val="005F60"/>
    </a:accent6>
    <a:hlink>
      <a:srgbClr val="393939"/>
    </a:hlink>
    <a:folHlink>
      <a:srgbClr val="BFBFBF"/>
    </a:folHlink>
  </a:clrScheme>
</a:themeOverride>
</file>

<file path=ppt/theme/themeOverride2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778495"/>
    </a:dk2>
    <a:lt2>
      <a:srgbClr val="F0F0F0"/>
    </a:lt2>
    <a:accent1>
      <a:srgbClr val="FD5901"/>
    </a:accent1>
    <a:accent2>
      <a:srgbClr val="F78104"/>
    </a:accent2>
    <a:accent3>
      <a:srgbClr val="FAAB36"/>
    </a:accent3>
    <a:accent4>
      <a:srgbClr val="249EA0"/>
    </a:accent4>
    <a:accent5>
      <a:srgbClr val="008083"/>
    </a:accent5>
    <a:accent6>
      <a:srgbClr val="005F60"/>
    </a:accent6>
    <a:hlink>
      <a:srgbClr val="393939"/>
    </a:hlink>
    <a:folHlink>
      <a:srgbClr val="BFBFBF"/>
    </a:folHlink>
  </a:clrScheme>
</a:themeOverride>
</file>

<file path=ppt/theme/themeOverride3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778495"/>
    </a:dk2>
    <a:lt2>
      <a:srgbClr val="F0F0F0"/>
    </a:lt2>
    <a:accent1>
      <a:srgbClr val="FD5901"/>
    </a:accent1>
    <a:accent2>
      <a:srgbClr val="F78104"/>
    </a:accent2>
    <a:accent3>
      <a:srgbClr val="FAAB36"/>
    </a:accent3>
    <a:accent4>
      <a:srgbClr val="249EA0"/>
    </a:accent4>
    <a:accent5>
      <a:srgbClr val="008083"/>
    </a:accent5>
    <a:accent6>
      <a:srgbClr val="005F60"/>
    </a:accent6>
    <a:hlink>
      <a:srgbClr val="393939"/>
    </a:hlink>
    <a:folHlink>
      <a:srgbClr val="BFBFBF"/>
    </a:folHlink>
  </a:clrScheme>
</a:themeOverride>
</file>

<file path=ppt/theme/themeOverride4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778495"/>
    </a:dk2>
    <a:lt2>
      <a:srgbClr val="F0F0F0"/>
    </a:lt2>
    <a:accent1>
      <a:srgbClr val="FD5901"/>
    </a:accent1>
    <a:accent2>
      <a:srgbClr val="F78104"/>
    </a:accent2>
    <a:accent3>
      <a:srgbClr val="FAAB36"/>
    </a:accent3>
    <a:accent4>
      <a:srgbClr val="249EA0"/>
    </a:accent4>
    <a:accent5>
      <a:srgbClr val="008083"/>
    </a:accent5>
    <a:accent6>
      <a:srgbClr val="005F60"/>
    </a:accent6>
    <a:hlink>
      <a:srgbClr val="393939"/>
    </a:hlink>
    <a:folHlink>
      <a:srgbClr val="BFBFBF"/>
    </a:folHlink>
  </a:clrScheme>
</a:themeOverride>
</file>

<file path=ppt/theme/themeOverride5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778495"/>
    </a:dk2>
    <a:lt2>
      <a:srgbClr val="F0F0F0"/>
    </a:lt2>
    <a:accent1>
      <a:srgbClr val="FD5901"/>
    </a:accent1>
    <a:accent2>
      <a:srgbClr val="F78104"/>
    </a:accent2>
    <a:accent3>
      <a:srgbClr val="FAAB36"/>
    </a:accent3>
    <a:accent4>
      <a:srgbClr val="249EA0"/>
    </a:accent4>
    <a:accent5>
      <a:srgbClr val="008083"/>
    </a:accent5>
    <a:accent6>
      <a:srgbClr val="005F60"/>
    </a:accent6>
    <a:hlink>
      <a:srgbClr val="393939"/>
    </a:hlink>
    <a:folHlink>
      <a:srgbClr val="BFBFBF"/>
    </a:folHlink>
  </a:clrScheme>
</a:themeOverride>
</file>

<file path=ppt/theme/themeOverride6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778495"/>
    </a:dk2>
    <a:lt2>
      <a:srgbClr val="F0F0F0"/>
    </a:lt2>
    <a:accent1>
      <a:srgbClr val="FD5901"/>
    </a:accent1>
    <a:accent2>
      <a:srgbClr val="F78104"/>
    </a:accent2>
    <a:accent3>
      <a:srgbClr val="FAAB36"/>
    </a:accent3>
    <a:accent4>
      <a:srgbClr val="249EA0"/>
    </a:accent4>
    <a:accent5>
      <a:srgbClr val="008083"/>
    </a:accent5>
    <a:accent6>
      <a:srgbClr val="005F60"/>
    </a:accent6>
    <a:hlink>
      <a:srgbClr val="393939"/>
    </a:hlink>
    <a:folHlink>
      <a:srgbClr val="BFBFBF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105</TotalTime>
  <Words>548</Words>
  <Application>Microsoft Office PowerPoint</Application>
  <PresentationFormat>Widescreen</PresentationFormat>
  <Paragraphs>106</Paragraphs>
  <Slides>19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19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19</vt:i4>
      </vt:variant>
    </vt:vector>
  </HeadingPairs>
  <TitlesOfParts>
    <vt:vector size="41" baseType="lpstr">
      <vt:lpstr>微软雅黑</vt:lpstr>
      <vt:lpstr>宋体</vt:lpstr>
      <vt:lpstr>Arial</vt:lpstr>
      <vt:lpstr>Arial-Rounded</vt:lpstr>
      <vt:lpstr>Calibri</vt:lpstr>
      <vt:lpstr>Cambria</vt:lpstr>
      <vt:lpstr>Coiny</vt:lpstr>
      <vt:lpstr>等线</vt:lpstr>
      <vt:lpstr>等线</vt:lpstr>
      <vt:lpstr>Gloria Hallelujah</vt:lpstr>
      <vt:lpstr>HP001 4 hàng</vt:lpstr>
      <vt:lpstr>HP001 5 hàng</vt:lpstr>
      <vt:lpstr>Pattaya</vt:lpstr>
      <vt:lpstr>Roboto</vt:lpstr>
      <vt:lpstr>SVN-Hole Hearted</vt:lpstr>
      <vt:lpstr>Times New Roman</vt:lpstr>
      <vt:lpstr>字魂70号-灵悦黑体</vt:lpstr>
      <vt:lpstr>思源黑体 CN Regular</vt:lpstr>
      <vt:lpstr>方正卡通简体</vt:lpstr>
      <vt:lpstr>第一PPT，www.1ppt.com</vt:lpstr>
      <vt:lpstr>千图网海量PPT模板www.58pic.com​​</vt:lpstr>
      <vt:lpstr>1_Office 主题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</dc:creator>
  <cp:lastModifiedBy>DL210723</cp:lastModifiedBy>
  <cp:revision>19</cp:revision>
  <dcterms:created xsi:type="dcterms:W3CDTF">2022-06-20T10:35:41Z</dcterms:created>
  <dcterms:modified xsi:type="dcterms:W3CDTF">2025-12-11T05:47:39Z</dcterms:modified>
</cp:coreProperties>
</file>