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7" r:id="rId14"/>
    <p:sldId id="275" r:id="rId15"/>
    <p:sldId id="276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80" autoAdjust="0"/>
  </p:normalViewPr>
  <p:slideViewPr>
    <p:cSldViewPr snapToGrid="0">
      <p:cViewPr>
        <p:scale>
          <a:sx n="50" d="100"/>
          <a:sy n="50" d="100"/>
        </p:scale>
        <p:origin x="105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14E5E-6E89-4225-8108-9A674FDF7E26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EC3A2-73C7-449B-9BD3-C39BFD2C8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4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72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9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4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01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5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95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2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8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87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985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98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8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2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15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9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1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2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4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46BF0-AC4F-4EE5-98D8-1CB9CD9076AD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1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2.emf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5.gif"/><Relationship Id="rId21" Type="http://schemas.openxmlformats.org/officeDocument/2006/relationships/image" Target="../media/image30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27.png"/><Relationship Id="rId2" Type="http://schemas.openxmlformats.org/officeDocument/2006/relationships/image" Target="../media/image14.png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1.gif"/><Relationship Id="rId19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slide" Target="slide6.xml"/><Relationship Id="rId26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33.png"/><Relationship Id="rId7" Type="http://schemas.openxmlformats.org/officeDocument/2006/relationships/image" Target="../media/image17.png"/><Relationship Id="rId12" Type="http://schemas.openxmlformats.org/officeDocument/2006/relationships/image" Target="../media/image21.gif"/><Relationship Id="rId17" Type="http://schemas.openxmlformats.org/officeDocument/2006/relationships/image" Target="../media/image31.png"/><Relationship Id="rId25" Type="http://schemas.openxmlformats.org/officeDocument/2006/relationships/image" Target="../media/image25.png"/><Relationship Id="rId33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24" Type="http://schemas.openxmlformats.org/officeDocument/2006/relationships/image" Target="../media/image24.png"/><Relationship Id="rId32" Type="http://schemas.openxmlformats.org/officeDocument/2006/relationships/image" Target="../media/image29.png"/><Relationship Id="rId5" Type="http://schemas.openxmlformats.org/officeDocument/2006/relationships/image" Target="../media/image15.gif"/><Relationship Id="rId15" Type="http://schemas.openxmlformats.org/officeDocument/2006/relationships/image" Target="../media/image23.png"/><Relationship Id="rId23" Type="http://schemas.openxmlformats.org/officeDocument/2006/relationships/image" Target="../media/image34.png"/><Relationship Id="rId28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openxmlformats.org/officeDocument/2006/relationships/image" Target="../media/image32.png"/><Relationship Id="rId31" Type="http://schemas.openxmlformats.org/officeDocument/2006/relationships/image" Target="../media/image36.gif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7.png"/><Relationship Id="rId30" Type="http://schemas.openxmlformats.org/officeDocument/2006/relationships/image" Target="../media/image35.png"/><Relationship Id="rId8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52423" y="2112386"/>
            <a:ext cx="43459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endParaRPr 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98"/>
            <a:ext cx="12116353" cy="5708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860" y="2661311"/>
            <a:ext cx="561813" cy="601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049" y="4315939"/>
            <a:ext cx="561813" cy="601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683" y="2661311"/>
            <a:ext cx="561813" cy="601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9509" y="4393728"/>
            <a:ext cx="181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4589" y="2739100"/>
            <a:ext cx="122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2142" y="2739100"/>
            <a:ext cx="732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307293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7" y="0"/>
            <a:ext cx="10763795" cy="6335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562" y="5230222"/>
            <a:ext cx="561813" cy="601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997" y="5831231"/>
            <a:ext cx="561813" cy="601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737" y="5299893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4601" y="5922198"/>
            <a:ext cx="106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121238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7916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26" y="337590"/>
            <a:ext cx="6652590" cy="3124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6273" y="3775166"/>
            <a:ext cx="28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ml – 20 ml 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6273" y="4519749"/>
            <a:ext cx="198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ml x 3 =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0999"/>
            <a:ext cx="12192000" cy="1561905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5162">
            <a:off x="10190718" y="1735214"/>
            <a:ext cx="900374" cy="1135648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5744">
            <a:off x="9656834" y="524049"/>
            <a:ext cx="828716" cy="687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8045" y="3775166"/>
            <a:ext cx="14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3462" y="4519749"/>
            <a:ext cx="113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ml</a:t>
            </a:r>
          </a:p>
        </p:txBody>
      </p:sp>
    </p:spTree>
    <p:extLst>
      <p:ext uri="{BB962C8B-B14F-4D97-AF65-F5344CB8AC3E}">
        <p14:creationId xmlns:p14="http://schemas.microsoft.com/office/powerpoint/2010/main" val="4532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17" y="2387047"/>
            <a:ext cx="6096000" cy="23575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Lượng dầu đã dùng để nấu ăn là: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750-350= 400ml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Đáp số : 400ml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529943" y="123987"/>
            <a:ext cx="6096000" cy="21605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Tóm tắt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Chai có:  750 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Đã dùng: 350ml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 lại:    ? 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" y="27024"/>
            <a:ext cx="5043502" cy="2360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2543175"/>
            <a:ext cx="6115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3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660g – 230g = ?g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430g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530g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550g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7000g = ? kg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77g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70kg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2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Con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-gam ?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2kg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3kg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4kg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7184" y="1015311"/>
            <a:ext cx="3996656" cy="17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4418"/>
            <a:ext cx="12192000" cy="18527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31266" y="1495695"/>
            <a:ext cx="203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Toán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2546454" y="2900195"/>
            <a:ext cx="8634549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r>
              <a:rPr lang="en-US" sz="8800" dirty="0"/>
              <a:t>Bài 32: MI-LI-LÍT</a:t>
            </a: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5621">
            <a:off x="0" y="272124"/>
            <a:ext cx="3075000" cy="30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91" y="289826"/>
            <a:ext cx="9653068" cy="4726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533" y="5140867"/>
            <a:ext cx="5962083" cy="1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8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131</Words>
  <Application>Microsoft Office PowerPoint</Application>
  <PresentationFormat>Widescreen</PresentationFormat>
  <Paragraphs>42</Paragraphs>
  <Slides>16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Bubblegum Sans</vt:lpstr>
      <vt:lpstr>Calibri</vt:lpstr>
      <vt:lpstr>Calibri Light</vt:lpstr>
      <vt:lpstr>Coiny</vt:lpstr>
      <vt:lpstr>等线</vt:lpstr>
      <vt:lpstr>Lato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DL210723</cp:lastModifiedBy>
  <cp:revision>12</cp:revision>
  <dcterms:created xsi:type="dcterms:W3CDTF">2022-08-11T04:43:53Z</dcterms:created>
  <dcterms:modified xsi:type="dcterms:W3CDTF">2025-12-11T05:49:45Z</dcterms:modified>
</cp:coreProperties>
</file>