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</p:sldMasterIdLst>
  <p:notesMasterIdLst>
    <p:notesMasterId r:id="rId19"/>
  </p:notesMasterIdLst>
  <p:sldIdLst>
    <p:sldId id="270" r:id="rId5"/>
    <p:sldId id="283" r:id="rId6"/>
    <p:sldId id="290" r:id="rId7"/>
    <p:sldId id="271" r:id="rId8"/>
    <p:sldId id="264" r:id="rId9"/>
    <p:sldId id="256" r:id="rId10"/>
    <p:sldId id="265" r:id="rId11"/>
    <p:sldId id="266" r:id="rId12"/>
    <p:sldId id="272" r:id="rId13"/>
    <p:sldId id="288" r:id="rId14"/>
    <p:sldId id="259" r:id="rId15"/>
    <p:sldId id="260" r:id="rId16"/>
    <p:sldId id="26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65" d="100"/>
          <a:sy n="65" d="100"/>
        </p:scale>
        <p:origin x="4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0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94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32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5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36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80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09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76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9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19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00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6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07000" cy="43518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5625"/>
            <a:ext cx="5207000" cy="43518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886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313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838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31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389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386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49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23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85100" cy="581236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95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png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Relationship Id="rId22" Type="http://schemas.openxmlformats.org/officeDocument/2006/relationships/image" Target="../media/image16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162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 l="-16666" r="-16666"/>
            </a:stretch>
          </a:blipFill>
        </p:spPr>
      </p:sp>
      <p:grpSp>
        <p:nvGrpSpPr>
          <p:cNvPr id="20" name="Group 6"/>
          <p:cNvGrpSpPr/>
          <p:nvPr userDrawn="1"/>
        </p:nvGrpSpPr>
        <p:grpSpPr>
          <a:xfrm>
            <a:off x="1892958" y="813114"/>
            <a:ext cx="8634303" cy="4306230"/>
            <a:chOff x="0" y="0"/>
            <a:chExt cx="3411083" cy="1328970"/>
          </a:xfrm>
        </p:grpSpPr>
        <p:sp>
          <p:nvSpPr>
            <p:cNvPr id="21" name="Freeform 7"/>
            <p:cNvSpPr/>
            <p:nvPr/>
          </p:nvSpPr>
          <p:spPr>
            <a:xfrm>
              <a:off x="0" y="0"/>
              <a:ext cx="3411083" cy="1328970"/>
            </a:xfrm>
            <a:custGeom>
              <a:avLst/>
              <a:gdLst/>
              <a:ahLst/>
              <a:cxnLst/>
              <a:rect l="l" t="t" r="r" b="b"/>
              <a:pathLst>
                <a:path w="3411083" h="1328970">
                  <a:moveTo>
                    <a:pt x="30486" y="0"/>
                  </a:moveTo>
                  <a:lnTo>
                    <a:pt x="3380597" y="0"/>
                  </a:lnTo>
                  <a:cubicBezTo>
                    <a:pt x="3388682" y="0"/>
                    <a:pt x="3396436" y="3212"/>
                    <a:pt x="3402154" y="8929"/>
                  </a:cubicBezTo>
                  <a:cubicBezTo>
                    <a:pt x="3407871" y="14646"/>
                    <a:pt x="3411083" y="22401"/>
                    <a:pt x="3411083" y="30486"/>
                  </a:cubicBezTo>
                  <a:lnTo>
                    <a:pt x="3411083" y="1298484"/>
                  </a:lnTo>
                  <a:cubicBezTo>
                    <a:pt x="3411083" y="1306570"/>
                    <a:pt x="3407871" y="1314324"/>
                    <a:pt x="3402154" y="1320041"/>
                  </a:cubicBezTo>
                  <a:cubicBezTo>
                    <a:pt x="3396436" y="1325759"/>
                    <a:pt x="3388682" y="1328970"/>
                    <a:pt x="3380597" y="1328970"/>
                  </a:cubicBezTo>
                  <a:lnTo>
                    <a:pt x="30486" y="1328970"/>
                  </a:lnTo>
                  <a:cubicBezTo>
                    <a:pt x="22401" y="1328970"/>
                    <a:pt x="14646" y="1325759"/>
                    <a:pt x="8929" y="1320041"/>
                  </a:cubicBezTo>
                  <a:cubicBezTo>
                    <a:pt x="3212" y="1314324"/>
                    <a:pt x="0" y="1306570"/>
                    <a:pt x="0" y="1298484"/>
                  </a:cubicBezTo>
                  <a:lnTo>
                    <a:pt x="0" y="30486"/>
                  </a:lnTo>
                  <a:cubicBezTo>
                    <a:pt x="0" y="22401"/>
                    <a:pt x="3212" y="14646"/>
                    <a:pt x="8929" y="8929"/>
                  </a:cubicBezTo>
                  <a:cubicBezTo>
                    <a:pt x="14646" y="3212"/>
                    <a:pt x="22401" y="0"/>
                    <a:pt x="3048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17188"/>
              </a:solidFill>
              <a:prstDash val="solid"/>
              <a:round/>
            </a:ln>
          </p:spPr>
        </p:sp>
        <p:sp>
          <p:nvSpPr>
            <p:cNvPr id="22" name="TextBox 8"/>
            <p:cNvSpPr txBox="1"/>
            <p:nvPr/>
          </p:nvSpPr>
          <p:spPr>
            <a:xfrm>
              <a:off x="0" y="-152400"/>
              <a:ext cx="3411083" cy="1481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3"/>
          <p:cNvSpPr/>
          <p:nvPr userDrawn="1"/>
        </p:nvSpPr>
        <p:spPr>
          <a:xfrm>
            <a:off x="-503284" y="4550908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 flipH="1">
            <a:off x="-306966" y="3937070"/>
            <a:ext cx="12196331" cy="5015741"/>
          </a:xfrm>
          <a:custGeom>
            <a:avLst/>
            <a:gdLst/>
            <a:ahLst/>
            <a:cxnLst/>
            <a:rect l="l" t="t" r="r" b="b"/>
            <a:pathLst>
              <a:path w="18294497" h="7523612">
                <a:moveTo>
                  <a:pt x="18294497" y="0"/>
                </a:moveTo>
                <a:lnTo>
                  <a:pt x="0" y="0"/>
                </a:lnTo>
                <a:lnTo>
                  <a:pt x="0" y="7523612"/>
                </a:lnTo>
                <a:lnTo>
                  <a:pt x="18294497" y="7523612"/>
                </a:lnTo>
                <a:lnTo>
                  <a:pt x="1829449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 rot="18318674" flipH="1">
            <a:off x="9749356" y="-823824"/>
            <a:ext cx="4055078" cy="3498609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100000"/>
            </a:stretch>
          </a:blipFill>
        </p:spPr>
      </p:sp>
      <p:sp>
        <p:nvSpPr>
          <p:cNvPr id="11" name="Freeform 9"/>
          <p:cNvSpPr/>
          <p:nvPr userDrawn="1"/>
        </p:nvSpPr>
        <p:spPr>
          <a:xfrm>
            <a:off x="-6250" y="-36881"/>
            <a:ext cx="2343280" cy="2743200"/>
          </a:xfrm>
          <a:custGeom>
            <a:avLst/>
            <a:gdLst/>
            <a:ahLst/>
            <a:cxnLst/>
            <a:rect l="l" t="t" r="r" b="b"/>
            <a:pathLst>
              <a:path w="3514920" h="4114800">
                <a:moveTo>
                  <a:pt x="0" y="0"/>
                </a:moveTo>
                <a:lnTo>
                  <a:pt x="3514921" y="0"/>
                </a:lnTo>
                <a:lnTo>
                  <a:pt x="3514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1"/>
          <p:cNvSpPr/>
          <p:nvPr userDrawn="1"/>
        </p:nvSpPr>
        <p:spPr>
          <a:xfrm>
            <a:off x="1342216" y="564540"/>
            <a:ext cx="1292522" cy="1242437"/>
          </a:xfrm>
          <a:custGeom>
            <a:avLst/>
            <a:gdLst/>
            <a:ahLst/>
            <a:cxnLst/>
            <a:rect l="l" t="t" r="r" b="b"/>
            <a:pathLst>
              <a:path w="1938783" h="1863655">
                <a:moveTo>
                  <a:pt x="0" y="0"/>
                </a:moveTo>
                <a:lnTo>
                  <a:pt x="1938782" y="0"/>
                </a:lnTo>
                <a:lnTo>
                  <a:pt x="1938782" y="1863655"/>
                </a:lnTo>
                <a:lnTo>
                  <a:pt x="0" y="18636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14"/>
          <p:cNvSpPr/>
          <p:nvPr userDrawn="1"/>
        </p:nvSpPr>
        <p:spPr>
          <a:xfrm flipH="1">
            <a:off x="4011232" y="592748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7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7" y="2248867"/>
                </a:lnTo>
                <a:lnTo>
                  <a:pt x="6334837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5"/>
          <p:cNvSpPr/>
          <p:nvPr userDrawn="1"/>
        </p:nvSpPr>
        <p:spPr>
          <a:xfrm flipH="1">
            <a:off x="8145600" y="605015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8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8" y="2248867"/>
                </a:lnTo>
                <a:lnTo>
                  <a:pt x="633483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6" name="Freeform 23"/>
          <p:cNvSpPr/>
          <p:nvPr userDrawn="1"/>
        </p:nvSpPr>
        <p:spPr>
          <a:xfrm>
            <a:off x="762000" y="3417230"/>
            <a:ext cx="2743522" cy="3022819"/>
          </a:xfrm>
          <a:custGeom>
            <a:avLst/>
            <a:gdLst/>
            <a:ahLst/>
            <a:cxnLst/>
            <a:rect l="l" t="t" r="r" b="b"/>
            <a:pathLst>
              <a:path w="1446290" h="1640123">
                <a:moveTo>
                  <a:pt x="0" y="0"/>
                </a:moveTo>
                <a:lnTo>
                  <a:pt x="1446290" y="0"/>
                </a:lnTo>
                <a:lnTo>
                  <a:pt x="1446290" y="1640123"/>
                </a:lnTo>
                <a:lnTo>
                  <a:pt x="0" y="164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3"/>
          <p:cNvSpPr/>
          <p:nvPr userDrawn="1"/>
        </p:nvSpPr>
        <p:spPr>
          <a:xfrm>
            <a:off x="-123136" y="5804813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0" y="0"/>
                </a:moveTo>
                <a:lnTo>
                  <a:pt x="6334838" y="0"/>
                </a:lnTo>
                <a:lnTo>
                  <a:pt x="6334838" y="2248868"/>
                </a:lnTo>
                <a:lnTo>
                  <a:pt x="0" y="2248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1442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95BD6-C34D-4EEE-AFC5-6D530BA94836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2667000" y="-26797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 l="-16666" r="-16666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-503284" y="4550908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 flipH="1">
            <a:off x="-19749" y="3481494"/>
            <a:ext cx="12196331" cy="5015741"/>
          </a:xfrm>
          <a:custGeom>
            <a:avLst/>
            <a:gdLst/>
            <a:ahLst/>
            <a:cxnLst/>
            <a:rect l="l" t="t" r="r" b="b"/>
            <a:pathLst>
              <a:path w="18294497" h="7523612">
                <a:moveTo>
                  <a:pt x="18294497" y="0"/>
                </a:moveTo>
                <a:lnTo>
                  <a:pt x="0" y="0"/>
                </a:lnTo>
                <a:lnTo>
                  <a:pt x="0" y="7523612"/>
                </a:lnTo>
                <a:lnTo>
                  <a:pt x="18294497" y="7523612"/>
                </a:lnTo>
                <a:lnTo>
                  <a:pt x="1829449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4"/>
          <p:cNvSpPr/>
          <p:nvPr userDrawn="1"/>
        </p:nvSpPr>
        <p:spPr>
          <a:xfrm flipH="1">
            <a:off x="4011232" y="592748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7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7" y="2248867"/>
                </a:lnTo>
                <a:lnTo>
                  <a:pt x="6334837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5"/>
          <p:cNvSpPr/>
          <p:nvPr userDrawn="1"/>
        </p:nvSpPr>
        <p:spPr>
          <a:xfrm flipH="1">
            <a:off x="8145600" y="605015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8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8" y="2248867"/>
                </a:lnTo>
                <a:lnTo>
                  <a:pt x="633483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3"/>
          <p:cNvSpPr/>
          <p:nvPr userDrawn="1"/>
        </p:nvSpPr>
        <p:spPr>
          <a:xfrm>
            <a:off x="-123136" y="5804813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0" y="0"/>
                </a:moveTo>
                <a:lnTo>
                  <a:pt x="6334838" y="0"/>
                </a:lnTo>
                <a:lnTo>
                  <a:pt x="6334838" y="2248868"/>
                </a:lnTo>
                <a:lnTo>
                  <a:pt x="0" y="22488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Rectangle 12"/>
          <p:cNvSpPr/>
          <p:nvPr userDrawn="1"/>
        </p:nvSpPr>
        <p:spPr>
          <a:xfrm>
            <a:off x="642816" y="565967"/>
            <a:ext cx="10922000" cy="554504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rgbClr val="EA6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02D047-DBFF-9B71-C4A8-EFC7CC7F73E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5" y="102117"/>
            <a:ext cx="1414000" cy="1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sv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24.sv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2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2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2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/>
          <p:nvPr/>
        </p:nvSpPr>
        <p:spPr>
          <a:xfrm>
            <a:off x="1311082" y="916546"/>
            <a:ext cx="9425934" cy="3976657"/>
          </a:xfrm>
          <a:custGeom>
            <a:avLst/>
            <a:gdLst/>
            <a:ahLst/>
            <a:cxnLst/>
            <a:rect l="l" t="t" r="r" b="b"/>
            <a:pathLst>
              <a:path w="13500994" h="5964985">
                <a:moveTo>
                  <a:pt x="0" y="0"/>
                </a:moveTo>
                <a:lnTo>
                  <a:pt x="13500994" y="0"/>
                </a:lnTo>
                <a:lnTo>
                  <a:pt x="13500994" y="5964985"/>
                </a:lnTo>
                <a:lnTo>
                  <a:pt x="0" y="5964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3729" y="1755046"/>
            <a:ext cx="8864352" cy="27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vẻ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2368" y="5435371"/>
            <a:ext cx="5160103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Chen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đẩy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33" y="1110264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61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232" y="21964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Nhớ lại và nêu nội dung đã học trong chủ đề Trường học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27000"/>
            <a:ext cx="1544454" cy="154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6852B-1F20-2504-3A06-7D13492D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247" y="1500296"/>
            <a:ext cx="8455885" cy="28226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8AB9A5-5F3E-48CE-53E2-1BC0675EB25B}"/>
              </a:ext>
            </a:extLst>
          </p:cNvPr>
          <p:cNvGrpSpPr/>
          <p:nvPr/>
        </p:nvGrpSpPr>
        <p:grpSpPr>
          <a:xfrm>
            <a:off x="4875272" y="300789"/>
            <a:ext cx="2391801" cy="1046747"/>
            <a:chOff x="1061262" y="1677226"/>
            <a:chExt cx="3135834" cy="1669477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2AE9EDB-EF88-B0F7-AB85-9EF385E8EAA0}"/>
                </a:ext>
              </a:extLst>
            </p:cNvPr>
            <p:cNvSpPr/>
            <p:nvPr/>
          </p:nvSpPr>
          <p:spPr>
            <a:xfrm>
              <a:off x="1061262" y="1677226"/>
              <a:ext cx="3135834" cy="1669477"/>
            </a:xfrm>
            <a:custGeom>
              <a:avLst/>
              <a:gdLst/>
              <a:ahLst/>
              <a:cxnLst/>
              <a:rect l="l" t="t" r="r" b="b"/>
              <a:pathLst>
                <a:path w="2812754" h="1452084">
                  <a:moveTo>
                    <a:pt x="0" y="0"/>
                  </a:moveTo>
                  <a:lnTo>
                    <a:pt x="2812753" y="0"/>
                  </a:lnTo>
                  <a:lnTo>
                    <a:pt x="2812753" y="1452084"/>
                  </a:lnTo>
                  <a:lnTo>
                    <a:pt x="0" y="145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408FE4-F1E0-5DDB-434F-05092EFE2AF1}"/>
                </a:ext>
              </a:extLst>
            </p:cNvPr>
            <p:cNvSpPr txBox="1"/>
            <p:nvPr/>
          </p:nvSpPr>
          <p:spPr>
            <a:xfrm>
              <a:off x="1176827" y="1970745"/>
              <a:ext cx="2830067" cy="132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Bài</a:t>
              </a:r>
              <a:r>
                <a:rPr lang="en-US" sz="4800" b="1" dirty="0">
                  <a:solidFill>
                    <a:srgbClr val="002060"/>
                  </a:solidFill>
                </a:rPr>
                <a:t> 8</a:t>
              </a:r>
              <a:endParaRPr lang="vi-VN" sz="48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78" y="1097564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44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66" y="1029100"/>
            <a:ext cx="11271568" cy="5735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10EE7-24FE-A74B-846C-0E65E9F8B852}"/>
              </a:ext>
            </a:extLst>
          </p:cNvPr>
          <p:cNvSpPr txBox="1"/>
          <p:nvPr/>
        </p:nvSpPr>
        <p:spPr>
          <a:xfrm>
            <a:off x="2237874" y="481263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3013185" y="1389825"/>
            <a:ext cx="7982074" cy="2123658"/>
          </a:xfrm>
          <a:custGeom>
            <a:avLst/>
            <a:gdLst>
              <a:gd name="connsiteX0" fmla="*/ 0 w 7982074"/>
              <a:gd name="connsiteY0" fmla="*/ 0 h 2123658"/>
              <a:gd name="connsiteX1" fmla="*/ 7982074 w 7982074"/>
              <a:gd name="connsiteY1" fmla="*/ 0 h 2123658"/>
              <a:gd name="connsiteX2" fmla="*/ 7982074 w 7982074"/>
              <a:gd name="connsiteY2" fmla="*/ 2123658 h 2123658"/>
              <a:gd name="connsiteX3" fmla="*/ 0 w 7982074"/>
              <a:gd name="connsiteY3" fmla="*/ 2123658 h 2123658"/>
              <a:gd name="connsiteX4" fmla="*/ 0 w 7982074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2123658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20829" y="461505"/>
                  <a:pt x="7938314" y="1389397"/>
                  <a:pt x="7982074" y="2123658"/>
                </a:cubicBezTo>
                <a:cubicBezTo>
                  <a:pt x="7039213" y="1958897"/>
                  <a:pt x="2802477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7982074" h="2123658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204" y="976229"/>
                  <a:pt x="7880898" y="1422122"/>
                  <a:pt x="7982074" y="2123658"/>
                </a:cubicBezTo>
                <a:cubicBezTo>
                  <a:pt x="5741473" y="1977798"/>
                  <a:pt x="2993557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lựa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nghĩa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8" y="1694499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FBB820-AC89-8A70-9F13-A0188CFE4EE7}"/>
              </a:ext>
            </a:extLst>
          </p:cNvPr>
          <p:cNvGrpSpPr/>
          <p:nvPr/>
        </p:nvGrpSpPr>
        <p:grpSpPr>
          <a:xfrm>
            <a:off x="6557211" y="2033336"/>
            <a:ext cx="5438274" cy="3757407"/>
            <a:chOff x="1923444" y="3877245"/>
            <a:chExt cx="6466968" cy="6110080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085C51E1-1F7B-BB4E-4D5F-6760F5C1628E}"/>
                </a:ext>
              </a:extLst>
            </p:cNvPr>
            <p:cNvSpPr/>
            <p:nvPr/>
          </p:nvSpPr>
          <p:spPr>
            <a:xfrm>
              <a:off x="1923444" y="3877245"/>
              <a:ext cx="6466968" cy="611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D3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A1E1A4-3932-31B0-3B9D-A6F60AFC291F}"/>
                </a:ext>
              </a:extLst>
            </p:cNvPr>
            <p:cNvSpPr/>
            <p:nvPr/>
          </p:nvSpPr>
          <p:spPr>
            <a:xfrm>
              <a:off x="2179505" y="4095307"/>
              <a:ext cx="5954845" cy="55554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Ý nghĩa: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Giúp đỡ đồng bào vượt qua khó khăn; thể hiện tinh thần đoàn kết, yêu thương, đùm bọc lẫn nhau của con người Việt Nam.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33" y="982266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19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239</Words>
  <Application>Microsoft Office PowerPoint</Application>
  <PresentationFormat>Widescreen</PresentationFormat>
  <Paragraphs>25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Cambria</vt:lpstr>
      <vt:lpstr>Times New Roman</vt:lpstr>
      <vt:lpstr>字魂105号-简雅黑</vt:lpstr>
      <vt:lpstr>字魂58号-创中黑</vt:lpstr>
      <vt:lpstr>Office 主题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DL210723</cp:lastModifiedBy>
  <cp:revision>41</cp:revision>
  <dcterms:created xsi:type="dcterms:W3CDTF">2022-07-18T23:35:33Z</dcterms:created>
  <dcterms:modified xsi:type="dcterms:W3CDTF">2025-11-10T02:26:25Z</dcterms:modified>
</cp:coreProperties>
</file>