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3" r:id="rId2"/>
    <p:sldMasterId id="2147483709" r:id="rId3"/>
  </p:sldMasterIdLst>
  <p:notesMasterIdLst>
    <p:notesMasterId r:id="rId14"/>
  </p:notesMasterIdLst>
  <p:sldIdLst>
    <p:sldId id="346" r:id="rId4"/>
    <p:sldId id="2648" r:id="rId5"/>
    <p:sldId id="345" r:id="rId6"/>
    <p:sldId id="2649" r:id="rId7"/>
    <p:sldId id="2644" r:id="rId8"/>
    <p:sldId id="2633" r:id="rId9"/>
    <p:sldId id="2637" r:id="rId10"/>
    <p:sldId id="2643" r:id="rId11"/>
    <p:sldId id="2650" r:id="rId12"/>
    <p:sldId id="264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50" d="100"/>
          <a:sy n="50" d="100"/>
        </p:scale>
        <p:origin x="1050" y="5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74C4E5-39B2-40E0-B176-6412FF5B0E4A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6F31AF-5E57-4AAF-9FC2-393C66FB8E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8710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1" name="Google Shape;136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470178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A945DC-4BA2-4105-998F-66C2CB46B8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76623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1" name="Google Shape;136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12530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1" name="Google Shape;136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4606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0" name="Google Shape;1960;ga1242414e1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1" name="Google Shape;1961;ga1242414e1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SAU KHI HS TRẢ LỜI XONG, GV CLICK CHUỘT VÀO CHIẾC XE ĐỂ TRỞ VỀ</a:t>
            </a: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39840424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" y="1423695"/>
            <a:ext cx="2963304" cy="190154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7285281" y="1963665"/>
            <a:ext cx="7655759" cy="2362495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1880827" y="3335466"/>
            <a:ext cx="10320447" cy="1055091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6195517" y="3335467"/>
            <a:ext cx="6227487" cy="548593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4393696" y="3408629"/>
            <a:ext cx="8231265" cy="979004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0" y="3769029"/>
            <a:ext cx="6339040" cy="618603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11514186" y="3635539"/>
            <a:ext cx="687121" cy="643364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11096905" y="3827560"/>
            <a:ext cx="1104401" cy="560073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0" y="4387635"/>
            <a:ext cx="12201267" cy="2470357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0" y="4387636"/>
            <a:ext cx="12201267" cy="561649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0" y="5002187"/>
            <a:ext cx="12201267" cy="1855807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4607343" y="4387635"/>
            <a:ext cx="6651165" cy="2470357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7807058" y="4387635"/>
            <a:ext cx="2178757" cy="358151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0" y="3635539"/>
            <a:ext cx="634544" cy="643364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0" y="3827560"/>
            <a:ext cx="1021223" cy="560073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8862502" y="5910734"/>
            <a:ext cx="3338796" cy="947263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176660" y="6383017"/>
            <a:ext cx="2024643" cy="474983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0" y="4755015"/>
            <a:ext cx="1298853" cy="844837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>
            <a:off x="0" y="5091782"/>
            <a:ext cx="859875" cy="474532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0" y="6164885"/>
            <a:ext cx="3473717" cy="693113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1" y="5657260"/>
            <a:ext cx="2801340" cy="1200737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1644924" y="5657260"/>
            <a:ext cx="1156421" cy="173785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1" y="6201352"/>
            <a:ext cx="1772049" cy="656645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>
            <a:off x="4836292" y="6559503"/>
            <a:ext cx="116560" cy="85541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>
            <a:off x="4881359" y="6576162"/>
            <a:ext cx="139093" cy="72485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4915575" y="6623436"/>
            <a:ext cx="112944" cy="31065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3612267" y="6446497"/>
            <a:ext cx="139093" cy="56728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>
            <a:off x="3567200" y="6403727"/>
            <a:ext cx="158011" cy="99048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319360" y="5890474"/>
            <a:ext cx="100704" cy="6528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>
            <a:off x="367486" y="5872465"/>
            <a:ext cx="176927" cy="83291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2"/>
          <p:cNvSpPr/>
          <p:nvPr/>
        </p:nvSpPr>
        <p:spPr>
          <a:xfrm>
            <a:off x="408937" y="5930994"/>
            <a:ext cx="127409" cy="33541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2"/>
          <p:cNvSpPr/>
          <p:nvPr/>
        </p:nvSpPr>
        <p:spPr>
          <a:xfrm>
            <a:off x="3473451" y="6338444"/>
            <a:ext cx="131860" cy="164331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2"/>
          <p:cNvSpPr/>
          <p:nvPr/>
        </p:nvSpPr>
        <p:spPr>
          <a:xfrm>
            <a:off x="3596965" y="6383692"/>
            <a:ext cx="86795" cy="119083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2"/>
          <p:cNvSpPr/>
          <p:nvPr/>
        </p:nvSpPr>
        <p:spPr>
          <a:xfrm>
            <a:off x="3435618" y="6458879"/>
            <a:ext cx="102095" cy="40295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3645649" y="5821365"/>
            <a:ext cx="109328" cy="170859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3717977" y="5924015"/>
            <a:ext cx="127131" cy="79915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>
            <a:off x="3590290" y="5902405"/>
            <a:ext cx="67321" cy="67983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2"/>
          <p:cNvSpPr/>
          <p:nvPr/>
        </p:nvSpPr>
        <p:spPr>
          <a:xfrm>
            <a:off x="4847977" y="6511330"/>
            <a:ext cx="97644" cy="137317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2"/>
          <p:cNvSpPr/>
          <p:nvPr/>
        </p:nvSpPr>
        <p:spPr>
          <a:xfrm>
            <a:off x="4794842" y="6535417"/>
            <a:ext cx="60645" cy="113231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2"/>
          <p:cNvSpPr/>
          <p:nvPr/>
        </p:nvSpPr>
        <p:spPr>
          <a:xfrm>
            <a:off x="4915575" y="6607452"/>
            <a:ext cx="86795" cy="41195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344952" y="5794353"/>
            <a:ext cx="128523" cy="161404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251204" y="5824291"/>
            <a:ext cx="87072" cy="113231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408937" y="5911859"/>
            <a:ext cx="101260" cy="40295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216987" y="5906682"/>
            <a:ext cx="105711" cy="49975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1336413" y="5404910"/>
            <a:ext cx="120176" cy="186165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1284392" y="5496080"/>
            <a:ext cx="74832" cy="82616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11311387" y="4769872"/>
            <a:ext cx="112944" cy="4052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11277170" y="4736331"/>
            <a:ext cx="124628" cy="73611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11202338" y="4687933"/>
            <a:ext cx="101260" cy="122009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11299703" y="4721474"/>
            <a:ext cx="71493" cy="88468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11168121" y="4775951"/>
            <a:ext cx="83177" cy="33992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11299703" y="5754057"/>
            <a:ext cx="97644" cy="64607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11337536" y="5767114"/>
            <a:ext cx="112944" cy="51551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11363685" y="5800204"/>
            <a:ext cx="94027" cy="24312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11306937" y="5718490"/>
            <a:ext cx="79561" cy="100173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11266321" y="5736723"/>
            <a:ext cx="48961" cy="81940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11363686" y="5790749"/>
            <a:ext cx="70937" cy="28139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2591318" y="4878827"/>
            <a:ext cx="93749" cy="64607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2628039" y="4893009"/>
            <a:ext cx="112944" cy="53351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2654188" y="4927675"/>
            <a:ext cx="94861" cy="21611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2598273" y="4843259"/>
            <a:ext cx="78727" cy="103100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2556824" y="4861492"/>
            <a:ext cx="48961" cy="84867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2654188" y="4915519"/>
            <a:ext cx="72328" cy="3084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5779348" y="5098310"/>
            <a:ext cx="67600" cy="39844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5813287" y="5088179"/>
            <a:ext cx="112944" cy="49975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5839437" y="5123072"/>
            <a:ext cx="82343" cy="18009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5797988" y="5040231"/>
            <a:ext cx="83177" cy="97923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5737621" y="5058465"/>
            <a:ext cx="57028" cy="67308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5839436" y="5110015"/>
            <a:ext cx="67877" cy="25212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5715087" y="5107313"/>
            <a:ext cx="67877" cy="31291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/>
          <p:nvPr/>
        </p:nvSpPr>
        <p:spPr>
          <a:xfrm>
            <a:off x="667929" y="4642010"/>
            <a:ext cx="86516" cy="49073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2"/>
          <p:cNvSpPr/>
          <p:nvPr/>
        </p:nvSpPr>
        <p:spPr>
          <a:xfrm>
            <a:off x="709100" y="4627828"/>
            <a:ext cx="142709" cy="63256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2"/>
          <p:cNvSpPr/>
          <p:nvPr/>
        </p:nvSpPr>
        <p:spPr>
          <a:xfrm>
            <a:off x="743597" y="4672401"/>
            <a:ext cx="104599" cy="25212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2"/>
          <p:cNvSpPr/>
          <p:nvPr/>
        </p:nvSpPr>
        <p:spPr>
          <a:xfrm>
            <a:off x="690185" y="4569750"/>
            <a:ext cx="105711" cy="121335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2"/>
          <p:cNvSpPr/>
          <p:nvPr/>
        </p:nvSpPr>
        <p:spPr>
          <a:xfrm>
            <a:off x="615351" y="4593837"/>
            <a:ext cx="71493" cy="81940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2"/>
          <p:cNvSpPr/>
          <p:nvPr/>
        </p:nvSpPr>
        <p:spPr>
          <a:xfrm>
            <a:off x="743597" y="4657093"/>
            <a:ext cx="82065" cy="31065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2"/>
          <p:cNvSpPr/>
          <p:nvPr/>
        </p:nvSpPr>
        <p:spPr>
          <a:xfrm>
            <a:off x="585864" y="4654391"/>
            <a:ext cx="85681" cy="3691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2"/>
          <p:cNvSpPr/>
          <p:nvPr/>
        </p:nvSpPr>
        <p:spPr>
          <a:xfrm>
            <a:off x="5846670" y="4520901"/>
            <a:ext cx="322975" cy="498393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2"/>
          <p:cNvSpPr/>
          <p:nvPr/>
        </p:nvSpPr>
        <p:spPr>
          <a:xfrm>
            <a:off x="5997168" y="4794409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2"/>
          <p:cNvSpPr/>
          <p:nvPr/>
        </p:nvSpPr>
        <p:spPr>
          <a:xfrm>
            <a:off x="10034229" y="3952720"/>
            <a:ext cx="225609" cy="352523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2"/>
          <p:cNvSpPr/>
          <p:nvPr/>
        </p:nvSpPr>
        <p:spPr>
          <a:xfrm>
            <a:off x="10135210" y="4146766"/>
            <a:ext cx="30879" cy="240868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2"/>
          <p:cNvSpPr/>
          <p:nvPr/>
        </p:nvSpPr>
        <p:spPr>
          <a:xfrm>
            <a:off x="10180277" y="3773308"/>
            <a:ext cx="320193" cy="498393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2"/>
          <p:cNvSpPr/>
          <p:nvPr/>
        </p:nvSpPr>
        <p:spPr>
          <a:xfrm>
            <a:off x="10327159" y="4046816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2"/>
          <p:cNvSpPr/>
          <p:nvPr/>
        </p:nvSpPr>
        <p:spPr>
          <a:xfrm>
            <a:off x="2343452" y="4326179"/>
            <a:ext cx="322696" cy="501995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2"/>
          <p:cNvSpPr/>
          <p:nvPr/>
        </p:nvSpPr>
        <p:spPr>
          <a:xfrm>
            <a:off x="2489223" y="4602615"/>
            <a:ext cx="45344" cy="340816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>
            <a:off x="2128693" y="4259997"/>
            <a:ext cx="322975" cy="501095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>
            <a:off x="2279191" y="4536208"/>
            <a:ext cx="42007" cy="340141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2"/>
          <p:cNvSpPr/>
          <p:nvPr/>
        </p:nvSpPr>
        <p:spPr>
          <a:xfrm>
            <a:off x="9696229" y="4867346"/>
            <a:ext cx="86795" cy="127863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2"/>
          <p:cNvSpPr/>
          <p:nvPr/>
        </p:nvSpPr>
        <p:spPr>
          <a:xfrm>
            <a:off x="9752146" y="4945909"/>
            <a:ext cx="102095" cy="6168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2"/>
          <p:cNvSpPr/>
          <p:nvPr/>
        </p:nvSpPr>
        <p:spPr>
          <a:xfrm>
            <a:off x="9647826" y="4930376"/>
            <a:ext cx="55916" cy="52451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2"/>
          <p:cNvSpPr/>
          <p:nvPr/>
        </p:nvSpPr>
        <p:spPr>
          <a:xfrm>
            <a:off x="9316782" y="5876067"/>
            <a:ext cx="102095" cy="140244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2"/>
          <p:cNvSpPr/>
          <p:nvPr/>
        </p:nvSpPr>
        <p:spPr>
          <a:xfrm>
            <a:off x="9399681" y="5946077"/>
            <a:ext cx="59811" cy="60780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2"/>
          <p:cNvSpPr/>
          <p:nvPr/>
        </p:nvSpPr>
        <p:spPr>
          <a:xfrm>
            <a:off x="-2163520" y="574167"/>
            <a:ext cx="4506983" cy="1671989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2"/>
          <p:cNvSpPr/>
          <p:nvPr/>
        </p:nvSpPr>
        <p:spPr>
          <a:xfrm>
            <a:off x="10176661" y="-108885"/>
            <a:ext cx="4060024" cy="1862631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7" name="Google Shape;107;p2"/>
          <p:cNvGrpSpPr/>
          <p:nvPr/>
        </p:nvGrpSpPr>
        <p:grpSpPr>
          <a:xfrm>
            <a:off x="2160791" y="3794117"/>
            <a:ext cx="1769835" cy="583424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877374" y="3335323"/>
            <a:ext cx="227817" cy="1042223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3500931" y="4608749"/>
            <a:ext cx="1856791" cy="372004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3327847" y="5251605"/>
            <a:ext cx="6440259" cy="16063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572433" y="955967"/>
            <a:ext cx="9047200" cy="16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3248600" y="2543368"/>
            <a:ext cx="5694800" cy="7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02164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4658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4976902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9" name="Google Shape;1079;p38"/>
          <p:cNvSpPr/>
          <p:nvPr/>
        </p:nvSpPr>
        <p:spPr>
          <a:xfrm>
            <a:off x="9604340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38"/>
          <p:cNvSpPr/>
          <p:nvPr/>
        </p:nvSpPr>
        <p:spPr>
          <a:xfrm>
            <a:off x="17" y="5321402"/>
            <a:ext cx="12192016" cy="826665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38"/>
          <p:cNvSpPr/>
          <p:nvPr/>
        </p:nvSpPr>
        <p:spPr>
          <a:xfrm>
            <a:off x="-16" y="5669032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2" name="Google Shape;1082;p38"/>
          <p:cNvSpPr/>
          <p:nvPr/>
        </p:nvSpPr>
        <p:spPr>
          <a:xfrm>
            <a:off x="4853785" y="5500935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3" name="Google Shape;1083;p38"/>
          <p:cNvSpPr/>
          <p:nvPr/>
        </p:nvSpPr>
        <p:spPr>
          <a:xfrm>
            <a:off x="-15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4" name="Google Shape;1084;p38"/>
          <p:cNvSpPr/>
          <p:nvPr/>
        </p:nvSpPr>
        <p:spPr>
          <a:xfrm>
            <a:off x="-16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776280" y="5185306"/>
            <a:ext cx="3442029" cy="1169041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49141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367" y="3974106"/>
            <a:ext cx="12223208" cy="2720188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5137994" y="60667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0" name="Google Shape;1300;p39"/>
          <p:cNvSpPr/>
          <p:nvPr/>
        </p:nvSpPr>
        <p:spPr>
          <a:xfrm>
            <a:off x="9765432" y="57786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1" name="Google Shape;1301;p39"/>
          <p:cNvSpPr/>
          <p:nvPr/>
        </p:nvSpPr>
        <p:spPr>
          <a:xfrm>
            <a:off x="5014868" y="49764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2" name="Google Shape;1302;p39"/>
          <p:cNvSpPr/>
          <p:nvPr/>
        </p:nvSpPr>
        <p:spPr>
          <a:xfrm>
            <a:off x="-86533" y="5599739"/>
            <a:ext cx="12191948" cy="106662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3" name="Google Shape;1303;p39"/>
          <p:cNvSpPr/>
          <p:nvPr/>
        </p:nvSpPr>
        <p:spPr>
          <a:xfrm>
            <a:off x="-86533" y="5900264"/>
            <a:ext cx="12439612" cy="106663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501458" y="3234544"/>
            <a:ext cx="2333073" cy="1027912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18367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5051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" y="1423695"/>
            <a:ext cx="2963304" cy="190154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7285281" y="1963665"/>
            <a:ext cx="7655759" cy="2362495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1880827" y="3335466"/>
            <a:ext cx="10320447" cy="1055091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6195517" y="3335467"/>
            <a:ext cx="6227487" cy="548593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4393696" y="3408629"/>
            <a:ext cx="8231265" cy="979004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0" y="3769029"/>
            <a:ext cx="6339040" cy="618603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11514186" y="3635539"/>
            <a:ext cx="687121" cy="643364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11096905" y="3827560"/>
            <a:ext cx="1104401" cy="560073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0" y="4387635"/>
            <a:ext cx="12201267" cy="2470357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0" y="4387636"/>
            <a:ext cx="12201267" cy="561649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0" y="5002187"/>
            <a:ext cx="12201267" cy="1855807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4607343" y="4387635"/>
            <a:ext cx="6651165" cy="2470357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7807058" y="4387635"/>
            <a:ext cx="2178757" cy="358151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0" y="3635539"/>
            <a:ext cx="634544" cy="643364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0" y="3827560"/>
            <a:ext cx="1021223" cy="560073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8862502" y="5910734"/>
            <a:ext cx="3338796" cy="947263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176660" y="6383017"/>
            <a:ext cx="2024643" cy="474983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0" y="4755015"/>
            <a:ext cx="1298853" cy="844837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>
            <a:off x="0" y="5091782"/>
            <a:ext cx="859875" cy="474532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0" y="6164885"/>
            <a:ext cx="3473717" cy="693113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1" y="5657260"/>
            <a:ext cx="2801340" cy="1200737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1644924" y="5657260"/>
            <a:ext cx="1156421" cy="173785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1" y="6201352"/>
            <a:ext cx="1772049" cy="656645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>
            <a:off x="4836292" y="6559503"/>
            <a:ext cx="116560" cy="85541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>
            <a:off x="4881359" y="6576162"/>
            <a:ext cx="139093" cy="72485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4915575" y="6623436"/>
            <a:ext cx="112944" cy="31065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3612267" y="6446497"/>
            <a:ext cx="139093" cy="56728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>
            <a:off x="3567200" y="6403727"/>
            <a:ext cx="158011" cy="99048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319360" y="5890474"/>
            <a:ext cx="100704" cy="6528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>
            <a:off x="367486" y="5872465"/>
            <a:ext cx="176927" cy="83291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2"/>
          <p:cNvSpPr/>
          <p:nvPr/>
        </p:nvSpPr>
        <p:spPr>
          <a:xfrm>
            <a:off x="408937" y="5930994"/>
            <a:ext cx="127409" cy="33541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2"/>
          <p:cNvSpPr/>
          <p:nvPr/>
        </p:nvSpPr>
        <p:spPr>
          <a:xfrm>
            <a:off x="3473451" y="6338444"/>
            <a:ext cx="131860" cy="164331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2"/>
          <p:cNvSpPr/>
          <p:nvPr/>
        </p:nvSpPr>
        <p:spPr>
          <a:xfrm>
            <a:off x="3596965" y="6383692"/>
            <a:ext cx="86795" cy="119083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2"/>
          <p:cNvSpPr/>
          <p:nvPr/>
        </p:nvSpPr>
        <p:spPr>
          <a:xfrm>
            <a:off x="3435618" y="6458879"/>
            <a:ext cx="102095" cy="40295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3645649" y="5821365"/>
            <a:ext cx="109328" cy="170859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3717977" y="5924015"/>
            <a:ext cx="127131" cy="79915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>
            <a:off x="3590290" y="5902405"/>
            <a:ext cx="67321" cy="67983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2"/>
          <p:cNvSpPr/>
          <p:nvPr/>
        </p:nvSpPr>
        <p:spPr>
          <a:xfrm>
            <a:off x="4847977" y="6511330"/>
            <a:ext cx="97644" cy="137317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2"/>
          <p:cNvSpPr/>
          <p:nvPr/>
        </p:nvSpPr>
        <p:spPr>
          <a:xfrm>
            <a:off x="4794842" y="6535417"/>
            <a:ext cx="60645" cy="113231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2"/>
          <p:cNvSpPr/>
          <p:nvPr/>
        </p:nvSpPr>
        <p:spPr>
          <a:xfrm>
            <a:off x="4915575" y="6607452"/>
            <a:ext cx="86795" cy="41195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344952" y="5794353"/>
            <a:ext cx="128523" cy="161404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251204" y="5824291"/>
            <a:ext cx="87072" cy="113231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408937" y="5911859"/>
            <a:ext cx="101260" cy="40295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216987" y="5906682"/>
            <a:ext cx="105711" cy="49975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1336413" y="5404910"/>
            <a:ext cx="120176" cy="186165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1284392" y="5496080"/>
            <a:ext cx="74832" cy="82616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11311387" y="4769872"/>
            <a:ext cx="112944" cy="4052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11277170" y="4736331"/>
            <a:ext cx="124628" cy="73611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11202338" y="4687933"/>
            <a:ext cx="101260" cy="122009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11299703" y="4721474"/>
            <a:ext cx="71493" cy="88468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11168121" y="4775951"/>
            <a:ext cx="83177" cy="33992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11299703" y="5754057"/>
            <a:ext cx="97644" cy="64607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11337536" y="5767114"/>
            <a:ext cx="112944" cy="51551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11363685" y="5800204"/>
            <a:ext cx="94027" cy="24312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11306937" y="5718490"/>
            <a:ext cx="79561" cy="100173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11266321" y="5736723"/>
            <a:ext cx="48961" cy="81940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11363686" y="5790749"/>
            <a:ext cx="70937" cy="28139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2591318" y="4878827"/>
            <a:ext cx="93749" cy="64607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2628039" y="4893009"/>
            <a:ext cx="112944" cy="53351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2654188" y="4927675"/>
            <a:ext cx="94861" cy="21611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2598273" y="4843259"/>
            <a:ext cx="78727" cy="103100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2556824" y="4861492"/>
            <a:ext cx="48961" cy="84867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2654188" y="4915519"/>
            <a:ext cx="72328" cy="3084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5779348" y="5098310"/>
            <a:ext cx="67600" cy="39844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5813287" y="5088179"/>
            <a:ext cx="112944" cy="49975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5839437" y="5123072"/>
            <a:ext cx="82343" cy="18009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5797988" y="5040231"/>
            <a:ext cx="83177" cy="97923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5737621" y="5058465"/>
            <a:ext cx="57028" cy="67308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5839436" y="5110015"/>
            <a:ext cx="67877" cy="25212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5715087" y="5107313"/>
            <a:ext cx="67877" cy="31291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/>
          <p:nvPr/>
        </p:nvSpPr>
        <p:spPr>
          <a:xfrm>
            <a:off x="667929" y="4642010"/>
            <a:ext cx="86516" cy="49073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2"/>
          <p:cNvSpPr/>
          <p:nvPr/>
        </p:nvSpPr>
        <p:spPr>
          <a:xfrm>
            <a:off x="709100" y="4627828"/>
            <a:ext cx="142709" cy="63256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2"/>
          <p:cNvSpPr/>
          <p:nvPr/>
        </p:nvSpPr>
        <p:spPr>
          <a:xfrm>
            <a:off x="743597" y="4672401"/>
            <a:ext cx="104599" cy="25212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2"/>
          <p:cNvSpPr/>
          <p:nvPr/>
        </p:nvSpPr>
        <p:spPr>
          <a:xfrm>
            <a:off x="690185" y="4569750"/>
            <a:ext cx="105711" cy="121335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2"/>
          <p:cNvSpPr/>
          <p:nvPr/>
        </p:nvSpPr>
        <p:spPr>
          <a:xfrm>
            <a:off x="615351" y="4593837"/>
            <a:ext cx="71493" cy="81940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2"/>
          <p:cNvSpPr/>
          <p:nvPr/>
        </p:nvSpPr>
        <p:spPr>
          <a:xfrm>
            <a:off x="743597" y="4657093"/>
            <a:ext cx="82065" cy="31065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2"/>
          <p:cNvSpPr/>
          <p:nvPr/>
        </p:nvSpPr>
        <p:spPr>
          <a:xfrm>
            <a:off x="585864" y="4654391"/>
            <a:ext cx="85681" cy="3691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2"/>
          <p:cNvSpPr/>
          <p:nvPr/>
        </p:nvSpPr>
        <p:spPr>
          <a:xfrm>
            <a:off x="5846670" y="4520901"/>
            <a:ext cx="322975" cy="498393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2"/>
          <p:cNvSpPr/>
          <p:nvPr/>
        </p:nvSpPr>
        <p:spPr>
          <a:xfrm>
            <a:off x="5997168" y="4794409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2"/>
          <p:cNvSpPr/>
          <p:nvPr/>
        </p:nvSpPr>
        <p:spPr>
          <a:xfrm>
            <a:off x="10034229" y="3952720"/>
            <a:ext cx="225609" cy="352523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2"/>
          <p:cNvSpPr/>
          <p:nvPr/>
        </p:nvSpPr>
        <p:spPr>
          <a:xfrm>
            <a:off x="10135210" y="4146766"/>
            <a:ext cx="30879" cy="240868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2"/>
          <p:cNvSpPr/>
          <p:nvPr/>
        </p:nvSpPr>
        <p:spPr>
          <a:xfrm>
            <a:off x="10180277" y="3773308"/>
            <a:ext cx="320193" cy="498393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2"/>
          <p:cNvSpPr/>
          <p:nvPr/>
        </p:nvSpPr>
        <p:spPr>
          <a:xfrm>
            <a:off x="10327159" y="4046816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2"/>
          <p:cNvSpPr/>
          <p:nvPr/>
        </p:nvSpPr>
        <p:spPr>
          <a:xfrm>
            <a:off x="2343452" y="4326179"/>
            <a:ext cx="322696" cy="501995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2"/>
          <p:cNvSpPr/>
          <p:nvPr/>
        </p:nvSpPr>
        <p:spPr>
          <a:xfrm>
            <a:off x="2489223" y="4602615"/>
            <a:ext cx="45344" cy="340816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>
            <a:off x="2128693" y="4259997"/>
            <a:ext cx="322975" cy="501095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>
            <a:off x="2279191" y="4536208"/>
            <a:ext cx="42007" cy="340141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2"/>
          <p:cNvSpPr/>
          <p:nvPr/>
        </p:nvSpPr>
        <p:spPr>
          <a:xfrm>
            <a:off x="9696229" y="4867346"/>
            <a:ext cx="86795" cy="127863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2"/>
          <p:cNvSpPr/>
          <p:nvPr/>
        </p:nvSpPr>
        <p:spPr>
          <a:xfrm>
            <a:off x="9752146" y="4945909"/>
            <a:ext cx="102095" cy="6168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2"/>
          <p:cNvSpPr/>
          <p:nvPr/>
        </p:nvSpPr>
        <p:spPr>
          <a:xfrm>
            <a:off x="9647826" y="4930376"/>
            <a:ext cx="55916" cy="52451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2"/>
          <p:cNvSpPr/>
          <p:nvPr/>
        </p:nvSpPr>
        <p:spPr>
          <a:xfrm>
            <a:off x="9316782" y="5876067"/>
            <a:ext cx="102095" cy="140244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2"/>
          <p:cNvSpPr/>
          <p:nvPr/>
        </p:nvSpPr>
        <p:spPr>
          <a:xfrm>
            <a:off x="9399681" y="5946077"/>
            <a:ext cx="59811" cy="60780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2"/>
          <p:cNvSpPr/>
          <p:nvPr/>
        </p:nvSpPr>
        <p:spPr>
          <a:xfrm>
            <a:off x="-2163520" y="574167"/>
            <a:ext cx="4506983" cy="1671989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2"/>
          <p:cNvSpPr/>
          <p:nvPr/>
        </p:nvSpPr>
        <p:spPr>
          <a:xfrm>
            <a:off x="10176661" y="-108885"/>
            <a:ext cx="4060024" cy="1862631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7" name="Google Shape;107;p2"/>
          <p:cNvGrpSpPr/>
          <p:nvPr/>
        </p:nvGrpSpPr>
        <p:grpSpPr>
          <a:xfrm>
            <a:off x="2160791" y="3794117"/>
            <a:ext cx="1769835" cy="583424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877374" y="3335323"/>
            <a:ext cx="227817" cy="1042223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3500931" y="4608749"/>
            <a:ext cx="1856791" cy="372004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3327847" y="5251605"/>
            <a:ext cx="6440259" cy="16063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572433" y="955967"/>
            <a:ext cx="9047200" cy="16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3248600" y="2543368"/>
            <a:ext cx="5694800" cy="7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45281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7996534" y="3429098"/>
            <a:ext cx="4195460" cy="3374452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3"/>
          <p:cNvSpPr/>
          <p:nvPr/>
        </p:nvSpPr>
        <p:spPr>
          <a:xfrm flipH="1">
            <a:off x="34" y="5158676"/>
            <a:ext cx="12191948" cy="125056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3"/>
          <p:cNvSpPr/>
          <p:nvPr/>
        </p:nvSpPr>
        <p:spPr>
          <a:xfrm flipH="1">
            <a:off x="8010244" y="4999649"/>
            <a:ext cx="4168037" cy="1872308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3"/>
          <p:cNvSpPr/>
          <p:nvPr/>
        </p:nvSpPr>
        <p:spPr>
          <a:xfrm flipH="1">
            <a:off x="79" y="5315865"/>
            <a:ext cx="7793103" cy="1523553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3"/>
          <p:cNvSpPr/>
          <p:nvPr/>
        </p:nvSpPr>
        <p:spPr>
          <a:xfrm flipH="1">
            <a:off x="73" y="5588841"/>
            <a:ext cx="3396543" cy="1250572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" name="Google Shape;249;p3"/>
          <p:cNvSpPr/>
          <p:nvPr/>
        </p:nvSpPr>
        <p:spPr>
          <a:xfrm flipH="1">
            <a:off x="34" y="5437400"/>
            <a:ext cx="12191948" cy="140195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1216100" y="3323557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1216100" y="4040384"/>
            <a:ext cx="3744000" cy="9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1216100" y="1884843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211855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7"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48311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4" y="719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5"/>
          <p:cNvSpPr/>
          <p:nvPr/>
        </p:nvSpPr>
        <p:spPr>
          <a:xfrm>
            <a:off x="-412167" y="154397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5"/>
          <p:cNvSpPr/>
          <p:nvPr/>
        </p:nvSpPr>
        <p:spPr>
          <a:xfrm>
            <a:off x="8579326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5"/>
          <p:cNvSpPr/>
          <p:nvPr/>
        </p:nvSpPr>
        <p:spPr>
          <a:xfrm>
            <a:off x="965582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7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5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0648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6780669" y="3194111"/>
            <a:ext cx="5411387" cy="2616965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7"/>
          <p:cNvSpPr/>
          <p:nvPr/>
        </p:nvSpPr>
        <p:spPr>
          <a:xfrm flipH="1">
            <a:off x="7144167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7"/>
          <p:cNvSpPr/>
          <p:nvPr/>
        </p:nvSpPr>
        <p:spPr>
          <a:xfrm flipH="1">
            <a:off x="1990286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7"/>
          <p:cNvSpPr/>
          <p:nvPr/>
        </p:nvSpPr>
        <p:spPr>
          <a:xfrm flipH="1">
            <a:off x="-16" y="5054767"/>
            <a:ext cx="12192016" cy="109330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7"/>
          <p:cNvSpPr/>
          <p:nvPr/>
        </p:nvSpPr>
        <p:spPr>
          <a:xfrm flipH="1">
            <a:off x="17" y="5436800"/>
            <a:ext cx="12192016" cy="105889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7"/>
          <p:cNvSpPr/>
          <p:nvPr/>
        </p:nvSpPr>
        <p:spPr>
          <a:xfrm flipH="1">
            <a:off x="34" y="51589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7"/>
          <p:cNvSpPr/>
          <p:nvPr/>
        </p:nvSpPr>
        <p:spPr>
          <a:xfrm flipH="1">
            <a:off x="242833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7"/>
          <p:cNvSpPr/>
          <p:nvPr/>
        </p:nvSpPr>
        <p:spPr>
          <a:xfrm flipH="1">
            <a:off x="17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960000" y="541780"/>
            <a:ext cx="102720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960000" y="1668000"/>
            <a:ext cx="6650800" cy="31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27452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4787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1"/>
          <p:cNvSpPr/>
          <p:nvPr/>
        </p:nvSpPr>
        <p:spPr>
          <a:xfrm>
            <a:off x="-165295" y="3841842"/>
            <a:ext cx="12499755" cy="945404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1"/>
          <p:cNvSpPr/>
          <p:nvPr/>
        </p:nvSpPr>
        <p:spPr>
          <a:xfrm>
            <a:off x="2186075" y="4192761"/>
            <a:ext cx="10111199" cy="1351865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1"/>
          <p:cNvSpPr/>
          <p:nvPr/>
        </p:nvSpPr>
        <p:spPr>
          <a:xfrm>
            <a:off x="-77719" y="4521842"/>
            <a:ext cx="12412149" cy="1873913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1"/>
          <p:cNvSpPr/>
          <p:nvPr/>
        </p:nvSpPr>
        <p:spPr>
          <a:xfrm>
            <a:off x="4361557" y="4958520"/>
            <a:ext cx="1435659" cy="298233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" name="Google Shape;331;p11"/>
          <p:cNvSpPr/>
          <p:nvPr/>
        </p:nvSpPr>
        <p:spPr>
          <a:xfrm>
            <a:off x="84313" y="4791920"/>
            <a:ext cx="1435659" cy="300664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" name="Google Shape;332;p11"/>
          <p:cNvSpPr/>
          <p:nvPr/>
        </p:nvSpPr>
        <p:spPr>
          <a:xfrm>
            <a:off x="1570782" y="4770339"/>
            <a:ext cx="564468" cy="98164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" name="Google Shape;333;p11"/>
          <p:cNvSpPr/>
          <p:nvPr/>
        </p:nvSpPr>
        <p:spPr>
          <a:xfrm>
            <a:off x="1506102" y="4948235"/>
            <a:ext cx="1129431" cy="209792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4" name="Google Shape;334;p11"/>
          <p:cNvSpPr/>
          <p:nvPr/>
        </p:nvSpPr>
        <p:spPr>
          <a:xfrm>
            <a:off x="2498239" y="4799961"/>
            <a:ext cx="874653" cy="16117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" name="Google Shape;335;p11"/>
          <p:cNvSpPr/>
          <p:nvPr/>
        </p:nvSpPr>
        <p:spPr>
          <a:xfrm>
            <a:off x="3376594" y="4948236"/>
            <a:ext cx="737617" cy="224937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6" name="Google Shape;336;p11"/>
          <p:cNvSpPr/>
          <p:nvPr/>
        </p:nvSpPr>
        <p:spPr>
          <a:xfrm>
            <a:off x="4324701" y="4885223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7" name="Google Shape;337;p11"/>
          <p:cNvSpPr/>
          <p:nvPr/>
        </p:nvSpPr>
        <p:spPr>
          <a:xfrm>
            <a:off x="4241344" y="4875687"/>
            <a:ext cx="23499" cy="4861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" name="Google Shape;338;p11"/>
          <p:cNvSpPr/>
          <p:nvPr/>
        </p:nvSpPr>
        <p:spPr>
          <a:xfrm>
            <a:off x="4287845" y="4867647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" name="Google Shape;339;p11"/>
          <p:cNvSpPr/>
          <p:nvPr/>
        </p:nvSpPr>
        <p:spPr>
          <a:xfrm>
            <a:off x="4194099" y="4887654"/>
            <a:ext cx="20283" cy="5609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" name="Google Shape;340;p11"/>
          <p:cNvSpPr/>
          <p:nvPr/>
        </p:nvSpPr>
        <p:spPr>
          <a:xfrm>
            <a:off x="4367989" y="4872509"/>
            <a:ext cx="23499" cy="5609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" name="Google Shape;341;p11"/>
          <p:cNvSpPr/>
          <p:nvPr/>
        </p:nvSpPr>
        <p:spPr>
          <a:xfrm>
            <a:off x="4351168" y="4904483"/>
            <a:ext cx="23499" cy="6357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" name="Google Shape;342;p11"/>
          <p:cNvSpPr/>
          <p:nvPr/>
        </p:nvSpPr>
        <p:spPr>
          <a:xfrm>
            <a:off x="4204488" y="4859233"/>
            <a:ext cx="23499" cy="6171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" name="Google Shape;343;p11"/>
          <p:cNvSpPr/>
          <p:nvPr/>
        </p:nvSpPr>
        <p:spPr>
          <a:xfrm>
            <a:off x="4318271" y="4850071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" name="Google Shape;344;p11"/>
          <p:cNvSpPr/>
          <p:nvPr/>
        </p:nvSpPr>
        <p:spPr>
          <a:xfrm>
            <a:off x="4414492" y="4887653"/>
            <a:ext cx="24241" cy="804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" name="Google Shape;345;p11"/>
          <p:cNvSpPr/>
          <p:nvPr/>
        </p:nvSpPr>
        <p:spPr>
          <a:xfrm>
            <a:off x="4133993" y="4875687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" name="Google Shape;346;p11"/>
          <p:cNvSpPr/>
          <p:nvPr/>
        </p:nvSpPr>
        <p:spPr>
          <a:xfrm>
            <a:off x="4247775" y="4913083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" name="Google Shape;347;p11"/>
          <p:cNvSpPr/>
          <p:nvPr/>
        </p:nvSpPr>
        <p:spPr>
          <a:xfrm>
            <a:off x="4284631" y="4897937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8" name="Google Shape;348;p11"/>
          <p:cNvSpPr/>
          <p:nvPr/>
        </p:nvSpPr>
        <p:spPr>
          <a:xfrm>
            <a:off x="644567" y="4698618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9" name="Google Shape;349;p11"/>
          <p:cNvSpPr/>
          <p:nvPr/>
        </p:nvSpPr>
        <p:spPr>
          <a:xfrm>
            <a:off x="56442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" name="Google Shape;350;p11"/>
          <p:cNvSpPr/>
          <p:nvPr/>
        </p:nvSpPr>
        <p:spPr>
          <a:xfrm>
            <a:off x="611668" y="4681230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1" name="Google Shape;351;p11"/>
          <p:cNvSpPr/>
          <p:nvPr/>
        </p:nvSpPr>
        <p:spPr>
          <a:xfrm>
            <a:off x="514705" y="4701048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" name="Google Shape;352;p11"/>
          <p:cNvSpPr/>
          <p:nvPr/>
        </p:nvSpPr>
        <p:spPr>
          <a:xfrm>
            <a:off x="691811" y="4684968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" name="Google Shape;353;p11"/>
          <p:cNvSpPr/>
          <p:nvPr/>
        </p:nvSpPr>
        <p:spPr>
          <a:xfrm>
            <a:off x="674991" y="4716193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4" name="Google Shape;354;p11"/>
          <p:cNvSpPr/>
          <p:nvPr/>
        </p:nvSpPr>
        <p:spPr>
          <a:xfrm>
            <a:off x="527568" y="4672253"/>
            <a:ext cx="20283" cy="6731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5" name="Google Shape;355;p11"/>
          <p:cNvSpPr/>
          <p:nvPr/>
        </p:nvSpPr>
        <p:spPr>
          <a:xfrm>
            <a:off x="641351" y="4663654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6" name="Google Shape;356;p11"/>
          <p:cNvSpPr/>
          <p:nvPr/>
        </p:nvSpPr>
        <p:spPr>
          <a:xfrm>
            <a:off x="738313" y="4701048"/>
            <a:ext cx="23499" cy="6544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7" name="Google Shape;357;p11"/>
          <p:cNvSpPr/>
          <p:nvPr/>
        </p:nvSpPr>
        <p:spPr>
          <a:xfrm>
            <a:off x="45781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" name="Google Shape;358;p11"/>
          <p:cNvSpPr/>
          <p:nvPr/>
        </p:nvSpPr>
        <p:spPr>
          <a:xfrm>
            <a:off x="571596" y="4726666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" name="Google Shape;359;p11"/>
          <p:cNvSpPr/>
          <p:nvPr/>
        </p:nvSpPr>
        <p:spPr>
          <a:xfrm>
            <a:off x="607712" y="4711520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" name="Google Shape;360;p11"/>
          <p:cNvSpPr/>
          <p:nvPr/>
        </p:nvSpPr>
        <p:spPr>
          <a:xfrm>
            <a:off x="2407707" y="4851567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1" name="Google Shape;361;p11"/>
          <p:cNvSpPr/>
          <p:nvPr/>
        </p:nvSpPr>
        <p:spPr>
          <a:xfrm>
            <a:off x="2491065" y="4839787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" name="Google Shape;362;p11"/>
          <p:cNvSpPr/>
          <p:nvPr/>
        </p:nvSpPr>
        <p:spPr>
          <a:xfrm>
            <a:off x="2444563" y="4834925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3" name="Google Shape;363;p11"/>
          <p:cNvSpPr/>
          <p:nvPr/>
        </p:nvSpPr>
        <p:spPr>
          <a:xfrm>
            <a:off x="2538309" y="4852501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4" name="Google Shape;364;p11"/>
          <p:cNvSpPr/>
          <p:nvPr/>
        </p:nvSpPr>
        <p:spPr>
          <a:xfrm>
            <a:off x="2364420" y="4837356"/>
            <a:ext cx="20283" cy="5048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" name="Google Shape;365;p11"/>
          <p:cNvSpPr/>
          <p:nvPr/>
        </p:nvSpPr>
        <p:spPr>
          <a:xfrm>
            <a:off x="2381240" y="4870078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6" name="Google Shape;366;p11"/>
          <p:cNvSpPr/>
          <p:nvPr/>
        </p:nvSpPr>
        <p:spPr>
          <a:xfrm>
            <a:off x="2527921" y="4824642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7" name="Google Shape;367;p11"/>
          <p:cNvSpPr/>
          <p:nvPr/>
        </p:nvSpPr>
        <p:spPr>
          <a:xfrm>
            <a:off x="2414880" y="4816415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" name="Google Shape;368;p11"/>
          <p:cNvSpPr/>
          <p:nvPr/>
        </p:nvSpPr>
        <p:spPr>
          <a:xfrm>
            <a:off x="2317917" y="4852501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9" name="Google Shape;369;p11"/>
          <p:cNvSpPr/>
          <p:nvPr/>
        </p:nvSpPr>
        <p:spPr>
          <a:xfrm>
            <a:off x="2595201" y="4839787"/>
            <a:ext cx="23499" cy="804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0" name="Google Shape;370;p11"/>
          <p:cNvSpPr/>
          <p:nvPr/>
        </p:nvSpPr>
        <p:spPr>
          <a:xfrm>
            <a:off x="2481419" y="4878118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1" name="Google Shape;371;p11"/>
          <p:cNvSpPr/>
          <p:nvPr/>
        </p:nvSpPr>
        <p:spPr>
          <a:xfrm>
            <a:off x="2447779" y="4862972"/>
            <a:ext cx="20283" cy="5984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2" name="Google Shape;372;p11"/>
          <p:cNvSpPr/>
          <p:nvPr/>
        </p:nvSpPr>
        <p:spPr>
          <a:xfrm>
            <a:off x="9135255" y="4810335"/>
            <a:ext cx="815288" cy="630684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3" name="Google Shape;373;p11"/>
          <p:cNvSpPr/>
          <p:nvPr/>
        </p:nvSpPr>
        <p:spPr>
          <a:xfrm>
            <a:off x="8708075" y="5016760"/>
            <a:ext cx="584504" cy="452117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4" name="Google Shape;374;p11"/>
          <p:cNvSpPr/>
          <p:nvPr/>
        </p:nvSpPr>
        <p:spPr>
          <a:xfrm>
            <a:off x="1792023" y="5159629"/>
            <a:ext cx="10542341" cy="2003491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5" name="Google Shape;375;p11"/>
          <p:cNvSpPr/>
          <p:nvPr/>
        </p:nvSpPr>
        <p:spPr>
          <a:xfrm>
            <a:off x="43496" y="4986379"/>
            <a:ext cx="772000" cy="601328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6" name="Google Shape;376;p11"/>
          <p:cNvSpPr/>
          <p:nvPr/>
        </p:nvSpPr>
        <p:spPr>
          <a:xfrm>
            <a:off x="-77718" y="5421775"/>
            <a:ext cx="6708033" cy="2011157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7" name="Google Shape;377;p11"/>
          <p:cNvSpPr/>
          <p:nvPr/>
        </p:nvSpPr>
        <p:spPr>
          <a:xfrm>
            <a:off x="-77733" y="6026231"/>
            <a:ext cx="12435025" cy="122055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8" name="Google Shape;378;p11"/>
          <p:cNvSpPr/>
          <p:nvPr/>
        </p:nvSpPr>
        <p:spPr>
          <a:xfrm>
            <a:off x="7156538" y="6212605"/>
            <a:ext cx="4267892" cy="662096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" name="Google Shape;379;p11"/>
          <p:cNvSpPr/>
          <p:nvPr/>
        </p:nvSpPr>
        <p:spPr>
          <a:xfrm>
            <a:off x="7973186" y="5337991"/>
            <a:ext cx="2634596" cy="409112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0" name="Google Shape;380;p11"/>
          <p:cNvSpPr/>
          <p:nvPr/>
        </p:nvSpPr>
        <p:spPr>
          <a:xfrm>
            <a:off x="-2605834" y="565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1" name="Google Shape;381;p11"/>
          <p:cNvSpPr/>
          <p:nvPr/>
        </p:nvSpPr>
        <p:spPr>
          <a:xfrm>
            <a:off x="10104193" y="-535248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1088292" y="4192999"/>
            <a:ext cx="218584" cy="325603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2202558" y="3841844"/>
            <a:ext cx="2333073" cy="1027912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792400" y="1024067"/>
            <a:ext cx="8607200" cy="21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792400" y="3029400"/>
            <a:ext cx="86072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41891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7996534" y="3429098"/>
            <a:ext cx="4195460" cy="3374452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3"/>
          <p:cNvSpPr/>
          <p:nvPr/>
        </p:nvSpPr>
        <p:spPr>
          <a:xfrm flipH="1">
            <a:off x="34" y="5158676"/>
            <a:ext cx="12191948" cy="125056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3"/>
          <p:cNvSpPr/>
          <p:nvPr/>
        </p:nvSpPr>
        <p:spPr>
          <a:xfrm flipH="1">
            <a:off x="8010244" y="4999649"/>
            <a:ext cx="4168037" cy="1872308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3"/>
          <p:cNvSpPr/>
          <p:nvPr/>
        </p:nvSpPr>
        <p:spPr>
          <a:xfrm flipH="1">
            <a:off x="79" y="5315865"/>
            <a:ext cx="7793103" cy="1523553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3"/>
          <p:cNvSpPr/>
          <p:nvPr/>
        </p:nvSpPr>
        <p:spPr>
          <a:xfrm flipH="1">
            <a:off x="73" y="5588841"/>
            <a:ext cx="3396543" cy="1250572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" name="Google Shape;249;p3"/>
          <p:cNvSpPr/>
          <p:nvPr/>
        </p:nvSpPr>
        <p:spPr>
          <a:xfrm flipH="1">
            <a:off x="34" y="5437400"/>
            <a:ext cx="12191948" cy="140195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1216100" y="3323557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1216100" y="4040384"/>
            <a:ext cx="3744000" cy="9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1216100" y="1884843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607899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960145" y="720000"/>
            <a:ext cx="5136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960000" y="2795033"/>
            <a:ext cx="5136000" cy="3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02683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7144134" y="6212173"/>
            <a:ext cx="70951" cy="1593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9" name="Google Shape;539;p19"/>
          <p:cNvSpPr/>
          <p:nvPr/>
        </p:nvSpPr>
        <p:spPr>
          <a:xfrm flipH="1">
            <a:off x="1990253" y="6005445"/>
            <a:ext cx="597393" cy="1035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0" name="Google Shape;540;p19"/>
          <p:cNvSpPr/>
          <p:nvPr/>
        </p:nvSpPr>
        <p:spPr>
          <a:xfrm flipH="1">
            <a:off x="-16" y="5535270"/>
            <a:ext cx="12192016" cy="593132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" name="Google Shape;541;p19"/>
          <p:cNvSpPr/>
          <p:nvPr/>
        </p:nvSpPr>
        <p:spPr>
          <a:xfrm flipH="1">
            <a:off x="-16" y="5795832"/>
            <a:ext cx="12192016" cy="593139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" name="Google Shape;542;p19"/>
          <p:cNvSpPr/>
          <p:nvPr/>
        </p:nvSpPr>
        <p:spPr>
          <a:xfrm flipH="1">
            <a:off x="-8" y="5675224"/>
            <a:ext cx="7338209" cy="118277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" name="Google Shape;543;p19"/>
          <p:cNvSpPr/>
          <p:nvPr/>
        </p:nvSpPr>
        <p:spPr>
          <a:xfrm flipH="1">
            <a:off x="242800" y="6099617"/>
            <a:ext cx="11949201" cy="5427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4" name="Google Shape;544;p19"/>
          <p:cNvSpPr/>
          <p:nvPr/>
        </p:nvSpPr>
        <p:spPr>
          <a:xfrm flipH="1">
            <a:off x="-16" y="6315248"/>
            <a:ext cx="12192016" cy="54274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10552807" y="5077384"/>
            <a:ext cx="1165340" cy="933464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914783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77711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7982041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0" name="Google Shape;670;p27"/>
          <p:cNvSpPr/>
          <p:nvPr/>
        </p:nvSpPr>
        <p:spPr>
          <a:xfrm>
            <a:off x="-454893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1" name="Google Shape;671;p27"/>
          <p:cNvSpPr/>
          <p:nvPr/>
        </p:nvSpPr>
        <p:spPr>
          <a:xfrm>
            <a:off x="4976918" y="5957892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27"/>
          <p:cNvSpPr/>
          <p:nvPr/>
        </p:nvSpPr>
        <p:spPr>
          <a:xfrm>
            <a:off x="9604356" y="5669770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3" name="Google Shape;673;p27"/>
          <p:cNvSpPr/>
          <p:nvPr/>
        </p:nvSpPr>
        <p:spPr>
          <a:xfrm>
            <a:off x="49" y="4749828"/>
            <a:ext cx="12192016" cy="1106837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5377626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5" name="Google Shape;675;p27"/>
          <p:cNvSpPr/>
          <p:nvPr/>
        </p:nvSpPr>
        <p:spPr>
          <a:xfrm>
            <a:off x="4853801" y="5209530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6" name="Google Shape;676;p27"/>
          <p:cNvSpPr/>
          <p:nvPr/>
        </p:nvSpPr>
        <p:spPr>
          <a:xfrm>
            <a:off x="1" y="5801019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7" name="Google Shape;677;p27"/>
          <p:cNvSpPr/>
          <p:nvPr/>
        </p:nvSpPr>
        <p:spPr>
          <a:xfrm>
            <a:off x="0" y="6101551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7173230" y="4832134"/>
            <a:ext cx="3442029" cy="116904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16" y="3288255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061681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7720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5992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4976902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9" name="Google Shape;1079;p38"/>
          <p:cNvSpPr/>
          <p:nvPr/>
        </p:nvSpPr>
        <p:spPr>
          <a:xfrm>
            <a:off x="9604340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38"/>
          <p:cNvSpPr/>
          <p:nvPr/>
        </p:nvSpPr>
        <p:spPr>
          <a:xfrm>
            <a:off x="17" y="5321402"/>
            <a:ext cx="12192016" cy="826665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38"/>
          <p:cNvSpPr/>
          <p:nvPr/>
        </p:nvSpPr>
        <p:spPr>
          <a:xfrm>
            <a:off x="-16" y="5669032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2" name="Google Shape;1082;p38"/>
          <p:cNvSpPr/>
          <p:nvPr/>
        </p:nvSpPr>
        <p:spPr>
          <a:xfrm>
            <a:off x="4853785" y="5500935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3" name="Google Shape;1083;p38"/>
          <p:cNvSpPr/>
          <p:nvPr/>
        </p:nvSpPr>
        <p:spPr>
          <a:xfrm>
            <a:off x="-15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4" name="Google Shape;1084;p38"/>
          <p:cNvSpPr/>
          <p:nvPr/>
        </p:nvSpPr>
        <p:spPr>
          <a:xfrm>
            <a:off x="-16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776280" y="5185306"/>
            <a:ext cx="3442029" cy="1169041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570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367" y="3974106"/>
            <a:ext cx="12223208" cy="2720188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5137994" y="60667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0" name="Google Shape;1300;p39"/>
          <p:cNvSpPr/>
          <p:nvPr/>
        </p:nvSpPr>
        <p:spPr>
          <a:xfrm>
            <a:off x="9765432" y="57786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1" name="Google Shape;1301;p39"/>
          <p:cNvSpPr/>
          <p:nvPr/>
        </p:nvSpPr>
        <p:spPr>
          <a:xfrm>
            <a:off x="5014868" y="49764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2" name="Google Shape;1302;p39"/>
          <p:cNvSpPr/>
          <p:nvPr/>
        </p:nvSpPr>
        <p:spPr>
          <a:xfrm>
            <a:off x="-86533" y="5599739"/>
            <a:ext cx="12191948" cy="106662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3" name="Google Shape;1303;p39"/>
          <p:cNvSpPr/>
          <p:nvPr/>
        </p:nvSpPr>
        <p:spPr>
          <a:xfrm>
            <a:off x="-86533" y="5900264"/>
            <a:ext cx="12439612" cy="106663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501458" y="3234544"/>
            <a:ext cx="2333073" cy="1027912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058718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301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2563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7"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505138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6248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8363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246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69479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10847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1591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13250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88141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03832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660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4" y="719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5"/>
          <p:cNvSpPr/>
          <p:nvPr/>
        </p:nvSpPr>
        <p:spPr>
          <a:xfrm>
            <a:off x="-412167" y="154397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5"/>
          <p:cNvSpPr/>
          <p:nvPr/>
        </p:nvSpPr>
        <p:spPr>
          <a:xfrm>
            <a:off x="8579326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5"/>
          <p:cNvSpPr/>
          <p:nvPr/>
        </p:nvSpPr>
        <p:spPr>
          <a:xfrm>
            <a:off x="965582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7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5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1121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6780669" y="3194111"/>
            <a:ext cx="5411387" cy="2616965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7"/>
          <p:cNvSpPr/>
          <p:nvPr/>
        </p:nvSpPr>
        <p:spPr>
          <a:xfrm flipH="1">
            <a:off x="7144167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7"/>
          <p:cNvSpPr/>
          <p:nvPr/>
        </p:nvSpPr>
        <p:spPr>
          <a:xfrm flipH="1">
            <a:off x="1990286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7"/>
          <p:cNvSpPr/>
          <p:nvPr/>
        </p:nvSpPr>
        <p:spPr>
          <a:xfrm flipH="1">
            <a:off x="-16" y="5054767"/>
            <a:ext cx="12192016" cy="109330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7"/>
          <p:cNvSpPr/>
          <p:nvPr/>
        </p:nvSpPr>
        <p:spPr>
          <a:xfrm flipH="1">
            <a:off x="17" y="5436800"/>
            <a:ext cx="12192016" cy="105889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7"/>
          <p:cNvSpPr/>
          <p:nvPr/>
        </p:nvSpPr>
        <p:spPr>
          <a:xfrm flipH="1">
            <a:off x="34" y="51589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7"/>
          <p:cNvSpPr/>
          <p:nvPr/>
        </p:nvSpPr>
        <p:spPr>
          <a:xfrm flipH="1">
            <a:off x="242833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7"/>
          <p:cNvSpPr/>
          <p:nvPr/>
        </p:nvSpPr>
        <p:spPr>
          <a:xfrm flipH="1">
            <a:off x="17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960000" y="541780"/>
            <a:ext cx="102720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960000" y="1668000"/>
            <a:ext cx="6650800" cy="31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27452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14256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960145" y="720000"/>
            <a:ext cx="5136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960000" y="2795033"/>
            <a:ext cx="5136000" cy="3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14175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7144134" y="6212173"/>
            <a:ext cx="70951" cy="1593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9" name="Google Shape;539;p19"/>
          <p:cNvSpPr/>
          <p:nvPr/>
        </p:nvSpPr>
        <p:spPr>
          <a:xfrm flipH="1">
            <a:off x="1990253" y="6005445"/>
            <a:ext cx="597393" cy="1035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0" name="Google Shape;540;p19"/>
          <p:cNvSpPr/>
          <p:nvPr/>
        </p:nvSpPr>
        <p:spPr>
          <a:xfrm flipH="1">
            <a:off x="-16" y="5535270"/>
            <a:ext cx="12192016" cy="593132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" name="Google Shape;541;p19"/>
          <p:cNvSpPr/>
          <p:nvPr/>
        </p:nvSpPr>
        <p:spPr>
          <a:xfrm flipH="1">
            <a:off x="-16" y="5795832"/>
            <a:ext cx="12192016" cy="593139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" name="Google Shape;542;p19"/>
          <p:cNvSpPr/>
          <p:nvPr/>
        </p:nvSpPr>
        <p:spPr>
          <a:xfrm flipH="1">
            <a:off x="-8" y="5675224"/>
            <a:ext cx="7338209" cy="118277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" name="Google Shape;543;p19"/>
          <p:cNvSpPr/>
          <p:nvPr/>
        </p:nvSpPr>
        <p:spPr>
          <a:xfrm flipH="1">
            <a:off x="242800" y="6099617"/>
            <a:ext cx="11949201" cy="5427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4" name="Google Shape;544;p19"/>
          <p:cNvSpPr/>
          <p:nvPr/>
        </p:nvSpPr>
        <p:spPr>
          <a:xfrm flipH="1">
            <a:off x="-16" y="6315248"/>
            <a:ext cx="12192016" cy="54274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10552807" y="5077384"/>
            <a:ext cx="1165340" cy="933464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978737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646508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14588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image" Target="../media/image3.jpg"/><Relationship Id="rId2" Type="http://schemas.openxmlformats.org/officeDocument/2006/relationships/slideLayout" Target="../slideLayouts/slideLayout15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rkshire Swash"/>
              <a:buNone/>
              <a:defRPr sz="3000">
                <a:solidFill>
                  <a:schemeClr val="dk1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D57A79C-36EA-C25A-DD94-DDDE31C6C02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5235" y="249261"/>
            <a:ext cx="1563497" cy="156349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AD567B1-B76B-8219-ACA4-A87ECDE0750F}"/>
              </a:ext>
            </a:extLst>
          </p:cNvPr>
          <p:cNvSpPr txBox="1"/>
          <p:nvPr userDrawn="1"/>
        </p:nvSpPr>
        <p:spPr>
          <a:xfrm>
            <a:off x="2566736" y="-882316"/>
            <a:ext cx="75237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Hương Thảo – </a:t>
            </a:r>
            <a:r>
              <a:rPr lang="en-US" sz="2400" dirty="0" err="1">
                <a:solidFill>
                  <a:schemeClr val="bg1">
                    <a:lumMod val="75000"/>
                  </a:schemeClr>
                </a:solidFill>
              </a:rPr>
              <a:t>Zalo</a:t>
            </a:r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 0972115126</a:t>
            </a:r>
          </a:p>
        </p:txBody>
      </p:sp>
    </p:spTree>
    <p:extLst>
      <p:ext uri="{BB962C8B-B14F-4D97-AF65-F5344CB8AC3E}">
        <p14:creationId xmlns:p14="http://schemas.microsoft.com/office/powerpoint/2010/main" val="167759927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7" r:id="rId6"/>
    <p:sldLayoutId id="2147483668" r:id="rId7"/>
    <p:sldLayoutId id="2147483669" r:id="rId8"/>
    <p:sldLayoutId id="2147483671" r:id="rId9"/>
    <p:sldLayoutId id="2147483672" r:id="rId10"/>
    <p:sldLayoutId id="2147483673" r:id="rId11"/>
    <p:sldLayoutId id="2147483674" r:id="rId12"/>
    <p:sldLayoutId id="2147483675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8517F69-4134-44D7-B03C-9EA58EBD239D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1815" y="1161630"/>
            <a:ext cx="5351207" cy="53512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5905DF8-B250-4DCC-91AB-1B35FF694902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30454261"/>
            <a:ext cx="5351207" cy="53512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080396B-6A05-4E24-A9D4-A4A1A5046C1F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675820" y="-1138970"/>
            <a:ext cx="5351207" cy="53512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F7B94BE-15A6-4D57-B647-06C993D63219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6063" y="-30834128"/>
            <a:ext cx="5351207" cy="53512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E06CC21-D4BE-FB66-8DF8-FD64ECBC6606}"/>
              </a:ext>
            </a:extLst>
          </p:cNvPr>
          <p:cNvSpPr txBox="1"/>
          <p:nvPr userDrawn="1"/>
        </p:nvSpPr>
        <p:spPr>
          <a:xfrm>
            <a:off x="2566736" y="-882316"/>
            <a:ext cx="75237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Hương Thảo – </a:t>
            </a:r>
            <a:r>
              <a:rPr lang="en-US" sz="2400" dirty="0" err="1">
                <a:solidFill>
                  <a:schemeClr val="bg1">
                    <a:lumMod val="75000"/>
                  </a:schemeClr>
                </a:solidFill>
              </a:rPr>
              <a:t>Zalo</a:t>
            </a:r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 0972115126</a:t>
            </a:r>
          </a:p>
        </p:txBody>
      </p:sp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EC4140B-CA42-F5CC-82B1-877C9FA9833F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5235" y="249261"/>
            <a:ext cx="1563497" cy="1563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75298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5499411-CD0B-0A5C-BB0B-01C2F1BF7D77}"/>
              </a:ext>
            </a:extLst>
          </p:cNvPr>
          <p:cNvSpPr txBox="1"/>
          <p:nvPr userDrawn="1"/>
        </p:nvSpPr>
        <p:spPr>
          <a:xfrm>
            <a:off x="2566736" y="-882316"/>
            <a:ext cx="75237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Hương Thảo – </a:t>
            </a:r>
            <a:r>
              <a:rPr lang="en-US" sz="2400" dirty="0" err="1">
                <a:solidFill>
                  <a:schemeClr val="bg1">
                    <a:lumMod val="75000"/>
                  </a:schemeClr>
                </a:solidFill>
              </a:rPr>
              <a:t>Zalo</a:t>
            </a:r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 0972115126</a:t>
            </a:r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5349E82-A4D2-8BDB-9B73-1F03C20E93A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5235" y="249261"/>
            <a:ext cx="1563497" cy="1563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943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svg"/><Relationship Id="rId5" Type="http://schemas.openxmlformats.org/officeDocument/2006/relationships/image" Target="../media/image5.png"/><Relationship Id="rId4" Type="http://schemas.openxmlformats.org/officeDocument/2006/relationships/image" Target="../media/image7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13" Type="http://schemas.openxmlformats.org/officeDocument/2006/relationships/image" Target="../media/image33.png"/><Relationship Id="rId3" Type="http://schemas.openxmlformats.org/officeDocument/2006/relationships/image" Target="../media/image46.png"/><Relationship Id="rId7" Type="http://schemas.openxmlformats.org/officeDocument/2006/relationships/image" Target="../media/image42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18.svg"/><Relationship Id="rId11" Type="http://schemas.openxmlformats.org/officeDocument/2006/relationships/image" Target="../media/image114.svg"/><Relationship Id="rId5" Type="http://schemas.openxmlformats.org/officeDocument/2006/relationships/image" Target="../media/image47.png"/><Relationship Id="rId10" Type="http://schemas.openxmlformats.org/officeDocument/2006/relationships/image" Target="../media/image38.png"/><Relationship Id="rId4" Type="http://schemas.openxmlformats.org/officeDocument/2006/relationships/image" Target="../media/image116.svg"/><Relationship Id="rId9" Type="http://schemas.openxmlformats.org/officeDocument/2006/relationships/image" Target="../media/image39.png"/><Relationship Id="rId1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image" Target="../media/image7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2.svg"/><Relationship Id="rId9" Type="http://schemas.openxmlformats.org/officeDocument/2006/relationships/image" Target="../media/image12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3.png"/><Relationship Id="rId7" Type="http://schemas.openxmlformats.org/officeDocument/2006/relationships/image" Target="../media/image29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27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svg"/><Relationship Id="rId5" Type="http://schemas.openxmlformats.org/officeDocument/2006/relationships/image" Target="../media/image5.png"/><Relationship Id="rId4" Type="http://schemas.openxmlformats.org/officeDocument/2006/relationships/image" Target="../media/image7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3.png"/><Relationship Id="rId3" Type="http://schemas.openxmlformats.org/officeDocument/2006/relationships/image" Target="../media/image51.svg"/><Relationship Id="rId7" Type="http://schemas.openxmlformats.org/officeDocument/2006/relationships/image" Target="../media/image55.svg"/><Relationship Id="rId12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11" Type="http://schemas.microsoft.com/office/2007/relationships/hdphoto" Target="../media/hdphoto1.wdp"/><Relationship Id="rId5" Type="http://schemas.openxmlformats.org/officeDocument/2006/relationships/image" Target="../media/image53.svg"/><Relationship Id="rId10" Type="http://schemas.openxmlformats.org/officeDocument/2006/relationships/image" Target="../media/image21.png"/><Relationship Id="rId4" Type="http://schemas.openxmlformats.org/officeDocument/2006/relationships/image" Target="../media/image18.png"/><Relationship Id="rId9" Type="http://schemas.openxmlformats.org/officeDocument/2006/relationships/image" Target="../media/image57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svg"/><Relationship Id="rId3" Type="http://schemas.openxmlformats.org/officeDocument/2006/relationships/image" Target="../media/image27.svg"/><Relationship Id="rId7" Type="http://schemas.openxmlformats.org/officeDocument/2006/relationships/image" Target="../media/image27.png"/><Relationship Id="rId12" Type="http://schemas.openxmlformats.org/officeDocument/2006/relationships/image" Target="../media/image3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11" Type="http://schemas.openxmlformats.org/officeDocument/2006/relationships/image" Target="../media/image29.png"/><Relationship Id="rId5" Type="http://schemas.openxmlformats.org/officeDocument/2006/relationships/image" Target="../media/image66.svg"/><Relationship Id="rId10" Type="http://schemas.openxmlformats.org/officeDocument/2006/relationships/image" Target="../media/image71.svg"/><Relationship Id="rId4" Type="http://schemas.openxmlformats.org/officeDocument/2006/relationships/image" Target="../media/image25.png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12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6.svg"/><Relationship Id="rId11" Type="http://schemas.openxmlformats.org/officeDocument/2006/relationships/image" Target="../media/image78.svg"/><Relationship Id="rId5" Type="http://schemas.openxmlformats.org/officeDocument/2006/relationships/image" Target="../media/image25.png"/><Relationship Id="rId10" Type="http://schemas.openxmlformats.org/officeDocument/2006/relationships/image" Target="../media/image28.png"/><Relationship Id="rId4" Type="http://schemas.openxmlformats.org/officeDocument/2006/relationships/image" Target="../media/image75.svg"/><Relationship Id="rId9" Type="http://schemas.openxmlformats.org/officeDocument/2006/relationships/image" Target="../media/image77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svg"/><Relationship Id="rId13" Type="http://schemas.openxmlformats.org/officeDocument/2006/relationships/image" Target="../media/image104.svg"/><Relationship Id="rId18" Type="http://schemas.openxmlformats.org/officeDocument/2006/relationships/image" Target="../media/image41.png"/><Relationship Id="rId3" Type="http://schemas.microsoft.com/office/2007/relationships/hdphoto" Target="../media/hdphoto2.wdp"/><Relationship Id="rId12" Type="http://schemas.openxmlformats.org/officeDocument/2006/relationships/image" Target="../media/image37.png"/><Relationship Id="rId17" Type="http://schemas.openxmlformats.org/officeDocument/2006/relationships/image" Target="../media/image86.svg"/><Relationship Id="rId2" Type="http://schemas.openxmlformats.org/officeDocument/2006/relationships/image" Target="../media/image33.png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36.png"/><Relationship Id="rId15" Type="http://schemas.openxmlformats.org/officeDocument/2006/relationships/image" Target="../media/image39.png"/><Relationship Id="rId10" Type="http://schemas.openxmlformats.org/officeDocument/2006/relationships/image" Target="../media/image101.svg"/><Relationship Id="rId4" Type="http://schemas.openxmlformats.org/officeDocument/2006/relationships/image" Target="../media/image34.png"/><Relationship Id="rId9" Type="http://schemas.openxmlformats.org/officeDocument/2006/relationships/image" Target="../media/image35.png"/><Relationship Id="rId1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microsoft.com/office/2007/relationships/hdphoto" Target="../media/hdphoto2.wdp"/><Relationship Id="rId7" Type="http://schemas.openxmlformats.org/officeDocument/2006/relationships/image" Target="../media/image38.svg"/><Relationship Id="rId12" Type="http://schemas.openxmlformats.org/officeDocument/2006/relationships/image" Target="../media/image3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3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114.svg"/><Relationship Id="rId4" Type="http://schemas.openxmlformats.org/officeDocument/2006/relationships/image" Target="../media/image36.svg"/><Relationship Id="rId9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Graphic 258">
            <a:extLst>
              <a:ext uri="{FF2B5EF4-FFF2-40B4-BE49-F238E27FC236}">
                <a16:creationId xmlns:a16="http://schemas.microsoft.com/office/drawing/2014/main" id="{27884D60-CBD9-4353-985D-56E1C68E504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021052" y="3386005"/>
            <a:ext cx="1735192" cy="250795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60" name="Graphic 259">
            <a:extLst>
              <a:ext uri="{FF2B5EF4-FFF2-40B4-BE49-F238E27FC236}">
                <a16:creationId xmlns:a16="http://schemas.microsoft.com/office/drawing/2014/main" id="{CDBAD82C-D03E-4E18-B661-4DF4340F85D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298016" y="3223516"/>
            <a:ext cx="1610613" cy="2670445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5" name="Picture 4" descr="A green and yellow text&#10;&#10;AI-generated content may be incorrect.">
            <a:extLst>
              <a:ext uri="{FF2B5EF4-FFF2-40B4-BE49-F238E27FC236}">
                <a16:creationId xmlns:a16="http://schemas.microsoft.com/office/drawing/2014/main" id="{5333BB68-3919-F106-4125-C624020D83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2418" y="1176510"/>
            <a:ext cx="7547502" cy="2103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267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CD2A6C4-C0A1-4B8E-B2A7-E650ED3D29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1" name="Graphic 10">
            <a:hlinkClick r:id="" action="ppaction://noaction"/>
            <a:extLst>
              <a:ext uri="{FF2B5EF4-FFF2-40B4-BE49-F238E27FC236}">
                <a16:creationId xmlns:a16="http://schemas.microsoft.com/office/drawing/2014/main" id="{7F32CA53-82DF-4000-9FE8-BE16A08B4E8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995334" y="4114801"/>
            <a:ext cx="2935852" cy="2585385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654E5A8-B114-4ADD-B7E3-36D01E6BE489}"/>
              </a:ext>
            </a:extLst>
          </p:cNvPr>
          <p:cNvSpPr/>
          <p:nvPr/>
        </p:nvSpPr>
        <p:spPr>
          <a:xfrm>
            <a:off x="457201" y="331924"/>
            <a:ext cx="11376784" cy="6368262"/>
          </a:xfrm>
          <a:prstGeom prst="roundRect">
            <a:avLst>
              <a:gd name="adj" fmla="val 8571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5561D91-0E4E-47E7-9DDF-4B209A4F2FBD}"/>
              </a:ext>
            </a:extLst>
          </p:cNvPr>
          <p:cNvSpPr txBox="1"/>
          <p:nvPr/>
        </p:nvSpPr>
        <p:spPr>
          <a:xfrm>
            <a:off x="5323692" y="958699"/>
            <a:ext cx="301413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b="1" kern="0" dirty="0" err="1">
                <a:solidFill>
                  <a:srgbClr val="00B0F0"/>
                </a:solidFill>
                <a:latin typeface="Arial"/>
                <a:cs typeface="Arial"/>
                <a:sym typeface="Arial"/>
              </a:rPr>
              <a:t>Bài</a:t>
            </a:r>
            <a:r>
              <a:rPr lang="en-US" sz="4267" b="1" kern="0" dirty="0">
                <a:solidFill>
                  <a:srgbClr val="00B0F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00B0F0"/>
                </a:solidFill>
                <a:latin typeface="Arial"/>
                <a:cs typeface="Arial"/>
                <a:sym typeface="Arial"/>
              </a:rPr>
              <a:t>giải</a:t>
            </a:r>
            <a:endParaRPr lang="en-US" sz="4267" b="1" kern="0" dirty="0">
              <a:solidFill>
                <a:srgbClr val="00B0F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4FBFCF7-3F8A-4DF2-9463-F288386256B3}"/>
              </a:ext>
            </a:extLst>
          </p:cNvPr>
          <p:cNvSpPr txBox="1"/>
          <p:nvPr/>
        </p:nvSpPr>
        <p:spPr>
          <a:xfrm>
            <a:off x="1985049" y="1809095"/>
            <a:ext cx="8636000" cy="74898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b="1" kern="0" dirty="0" err="1">
                <a:solidFill>
                  <a:srgbClr val="00B050"/>
                </a:solidFill>
                <a:latin typeface="Arial"/>
                <a:cs typeface="Arial"/>
                <a:sym typeface="Arial"/>
              </a:rPr>
              <a:t>Mỗi</a:t>
            </a:r>
            <a:r>
              <a:rPr lang="en-US" sz="4267" b="1" kern="0" dirty="0">
                <a:solidFill>
                  <a:srgbClr val="00B050"/>
                </a:solidFill>
                <a:latin typeface="Arial"/>
                <a:cs typeface="Arial"/>
                <a:sym typeface="Arial"/>
              </a:rPr>
              <a:t> ca bin </a:t>
            </a:r>
            <a:r>
              <a:rPr lang="en-US" sz="4267" b="1" kern="0" dirty="0" err="1">
                <a:solidFill>
                  <a:srgbClr val="00B050"/>
                </a:solidFill>
                <a:latin typeface="Arial"/>
                <a:cs typeface="Arial"/>
                <a:sym typeface="Arial"/>
              </a:rPr>
              <a:t>chở</a:t>
            </a:r>
            <a:r>
              <a:rPr lang="en-US" sz="4267" b="1" kern="0" dirty="0">
                <a:solidFill>
                  <a:srgbClr val="00B05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00B050"/>
                </a:solidFill>
                <a:latin typeface="Arial"/>
                <a:cs typeface="Arial"/>
                <a:sym typeface="Arial"/>
              </a:rPr>
              <a:t>số</a:t>
            </a:r>
            <a:r>
              <a:rPr lang="en-US" sz="4267" b="1" kern="0" dirty="0">
                <a:solidFill>
                  <a:srgbClr val="00B05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00B050"/>
                </a:solidFill>
                <a:latin typeface="Arial"/>
                <a:cs typeface="Arial"/>
                <a:sym typeface="Arial"/>
              </a:rPr>
              <a:t>người</a:t>
            </a:r>
            <a:r>
              <a:rPr lang="en-US" sz="4267" b="1" kern="0" dirty="0">
                <a:solidFill>
                  <a:srgbClr val="00B05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00B050"/>
                </a:solidFill>
                <a:latin typeface="Arial"/>
                <a:cs typeface="Arial"/>
                <a:sym typeface="Arial"/>
              </a:rPr>
              <a:t>là</a:t>
            </a:r>
            <a:r>
              <a:rPr lang="en-US" sz="4267" b="1" kern="0" dirty="0">
                <a:solidFill>
                  <a:srgbClr val="00B050"/>
                </a:solidFill>
                <a:latin typeface="Arial"/>
                <a:cs typeface="Arial"/>
                <a:sym typeface="Arial"/>
              </a:rPr>
              <a:t>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3279DB7-D0CB-4F65-BFC8-8DEAB3C67569}"/>
              </a:ext>
            </a:extLst>
          </p:cNvPr>
          <p:cNvSpPr txBox="1"/>
          <p:nvPr/>
        </p:nvSpPr>
        <p:spPr>
          <a:xfrm>
            <a:off x="3545337" y="2631399"/>
            <a:ext cx="5948433" cy="74898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4267" b="1" kern="0" dirty="0">
                <a:solidFill>
                  <a:srgbClr val="00B050"/>
                </a:solidFill>
                <a:latin typeface="Arial"/>
                <a:cs typeface="Arial"/>
                <a:sym typeface="Arial"/>
              </a:rPr>
              <a:t>30 : 5 = 6 (người)</a:t>
            </a:r>
            <a:endParaRPr lang="en-US" sz="4267" b="1" kern="0" dirty="0">
              <a:solidFill>
                <a:srgbClr val="00B05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F2B3CAD-E480-4D89-889A-FE587C944F47}"/>
              </a:ext>
            </a:extLst>
          </p:cNvPr>
          <p:cNvSpPr txBox="1"/>
          <p:nvPr/>
        </p:nvSpPr>
        <p:spPr>
          <a:xfrm>
            <a:off x="4764538" y="3550945"/>
            <a:ext cx="6366933" cy="74898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4267" b="1" kern="0">
                <a:solidFill>
                  <a:srgbClr val="00B050"/>
                </a:solidFill>
                <a:latin typeface="Arial"/>
                <a:cs typeface="Arial"/>
                <a:sym typeface="Arial"/>
              </a:rPr>
              <a:t>Đáp số: 6 người</a:t>
            </a:r>
            <a:endParaRPr lang="en-US" sz="4267" b="1" kern="0" dirty="0">
              <a:solidFill>
                <a:srgbClr val="00B05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B50FC03-A4D2-48CA-BF66-ECF9F64BED6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09141" y="3887992"/>
            <a:ext cx="1827136" cy="2667352"/>
          </a:xfrm>
          <a:prstGeom prst="rect">
            <a:avLst/>
          </a:prstGeom>
        </p:spPr>
      </p:pic>
      <p:pic>
        <p:nvPicPr>
          <p:cNvPr id="14" name="Picture 13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92E588E0-6E95-46D6-B6A8-3D64C26A7D1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7052" y="5630727"/>
            <a:ext cx="2094033" cy="1116120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82631D16-0868-438C-BB8A-EB082DD4085A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717726" y="5840885"/>
            <a:ext cx="2870937" cy="656728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17E57645-61C2-496D-95DF-FF35F3E3F6E3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669518" y="5840885"/>
            <a:ext cx="2870937" cy="656728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E81F6B17-3EA1-4F17-A3D1-0C81D180C8DC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861893" y="5840885"/>
            <a:ext cx="2870937" cy="65672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2AFC894-64C6-448F-8C48-723F5575F03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7392" y="5131725"/>
            <a:ext cx="1590752" cy="136588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6D5489E-2067-47B2-A424-5FC12D44AD2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837" y="5131729"/>
            <a:ext cx="1590752" cy="136588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177CF85-D44E-453F-9429-434A9B40137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196" y="5131724"/>
            <a:ext cx="1590752" cy="136588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00B4C2C-B590-4894-AE3B-E65CF66D5F9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945" y="5105512"/>
            <a:ext cx="1590752" cy="136588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94F9E06-D188-4B44-B1CB-94E694E405F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947" y="5131729"/>
            <a:ext cx="1590752" cy="136588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5879062-5C45-48E0-88B6-DB10173A0B6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6083" y="5131724"/>
            <a:ext cx="1590752" cy="1365881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13C09D60-D18E-4E10-9C6B-6DB0A1D39AAF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959948" y="5954620"/>
            <a:ext cx="2870937" cy="656728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401E24E6-BD54-417E-BEF3-99289F6AAD63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413601" y="5898616"/>
            <a:ext cx="2870937" cy="656728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CDD5DC81-26DA-4D3C-88D5-8D08D60C94C2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744276" y="5868880"/>
            <a:ext cx="2870937" cy="656728"/>
          </a:xfrm>
          <a:prstGeom prst="rect">
            <a:avLst/>
          </a:prstGeom>
        </p:spPr>
      </p:pic>
      <p:pic>
        <p:nvPicPr>
          <p:cNvPr id="29" name="Picture 28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9F1AFBD8-6CFD-4FFF-AF56-7D994F3454B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757385" y="5845042"/>
            <a:ext cx="2094033" cy="901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087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9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19238" y="685800"/>
            <a:ext cx="10786962" cy="5507425"/>
            <a:chOff x="0" y="0"/>
            <a:chExt cx="21573924" cy="11014849"/>
          </a:xfrm>
        </p:grpSpPr>
        <p:sp>
          <p:nvSpPr>
            <p:cNvPr id="3" name="Freeform 3"/>
            <p:cNvSpPr/>
            <p:nvPr/>
          </p:nvSpPr>
          <p:spPr>
            <a:xfrm>
              <a:off x="0" y="5808498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0"/>
                  </a:moveTo>
                  <a:lnTo>
                    <a:pt x="11380002" y="0"/>
                  </a:lnTo>
                  <a:lnTo>
                    <a:pt x="11380002" y="5206351"/>
                  </a:lnTo>
                  <a:lnTo>
                    <a:pt x="0" y="52063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 flipV="1">
              <a:off x="18454" y="2190071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5206351"/>
                  </a:moveTo>
                  <a:lnTo>
                    <a:pt x="11380001" y="5206351"/>
                  </a:lnTo>
                  <a:lnTo>
                    <a:pt x="11380001" y="0"/>
                  </a:lnTo>
                  <a:lnTo>
                    <a:pt x="0" y="0"/>
                  </a:lnTo>
                  <a:lnTo>
                    <a:pt x="0" y="5206351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 flipV="1">
              <a:off x="49153" y="42049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5206351"/>
                  </a:moveTo>
                  <a:lnTo>
                    <a:pt x="11380002" y="5206351"/>
                  </a:lnTo>
                  <a:lnTo>
                    <a:pt x="11380002" y="0"/>
                  </a:lnTo>
                  <a:lnTo>
                    <a:pt x="0" y="0"/>
                  </a:lnTo>
                  <a:lnTo>
                    <a:pt x="0" y="5206351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 rot="-10800000">
              <a:off x="10193923" y="0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0"/>
                  </a:moveTo>
                  <a:lnTo>
                    <a:pt x="11380001" y="0"/>
                  </a:lnTo>
                  <a:lnTo>
                    <a:pt x="11380001" y="5206351"/>
                  </a:lnTo>
                  <a:lnTo>
                    <a:pt x="0" y="52063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 rot="-10800000" flipV="1">
              <a:off x="10175469" y="3618427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5206350"/>
                  </a:moveTo>
                  <a:lnTo>
                    <a:pt x="11380001" y="5206350"/>
                  </a:lnTo>
                  <a:lnTo>
                    <a:pt x="11380001" y="0"/>
                  </a:lnTo>
                  <a:lnTo>
                    <a:pt x="0" y="0"/>
                  </a:lnTo>
                  <a:lnTo>
                    <a:pt x="0" y="520635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 rot="-10800000" flipV="1">
              <a:off x="10144770" y="5766449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5206351"/>
                  </a:moveTo>
                  <a:lnTo>
                    <a:pt x="11380001" y="5206351"/>
                  </a:lnTo>
                  <a:lnTo>
                    <a:pt x="11380001" y="0"/>
                  </a:lnTo>
                  <a:lnTo>
                    <a:pt x="0" y="0"/>
                  </a:lnTo>
                  <a:lnTo>
                    <a:pt x="0" y="5206351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id="{14DADE69-B643-47D5-2A6F-7792B1EF48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5495" y="1626782"/>
            <a:ext cx="11395337" cy="2956836"/>
          </a:xfrm>
          <a:prstGeom prst="rect">
            <a:avLst/>
          </a:prstGeom>
        </p:spPr>
      </p:pic>
      <p:sp>
        <p:nvSpPr>
          <p:cNvPr id="51" name="Freeform 2">
            <a:extLst>
              <a:ext uri="{FF2B5EF4-FFF2-40B4-BE49-F238E27FC236}">
                <a16:creationId xmlns:a16="http://schemas.microsoft.com/office/drawing/2014/main" id="{0C0CBAC3-E976-92BB-5D18-2756B60A9210}"/>
              </a:ext>
            </a:extLst>
          </p:cNvPr>
          <p:cNvSpPr/>
          <p:nvPr/>
        </p:nvSpPr>
        <p:spPr>
          <a:xfrm>
            <a:off x="131506" y="350874"/>
            <a:ext cx="2367145" cy="2727251"/>
          </a:xfrm>
          <a:custGeom>
            <a:avLst/>
            <a:gdLst/>
            <a:ahLst/>
            <a:cxnLst/>
            <a:rect l="l" t="t" r="r" b="b"/>
            <a:pathLst>
              <a:path w="7509510" h="8229600">
                <a:moveTo>
                  <a:pt x="0" y="0"/>
                </a:moveTo>
                <a:lnTo>
                  <a:pt x="7509510" y="0"/>
                </a:lnTo>
                <a:lnTo>
                  <a:pt x="750951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3" name="Picture 4">
            <a:extLst>
              <a:ext uri="{FF2B5EF4-FFF2-40B4-BE49-F238E27FC236}">
                <a16:creationId xmlns:a16="http://schemas.microsoft.com/office/drawing/2014/main" id="{BD710541-4CE3-C40A-39D3-1D69A3FFD10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480786" y="4389883"/>
            <a:ext cx="2406414" cy="2468117"/>
          </a:xfrm>
          <a:prstGeom prst="rect">
            <a:avLst/>
          </a:prstGeom>
        </p:spPr>
      </p:pic>
      <p:pic>
        <p:nvPicPr>
          <p:cNvPr id="54" name="Picture 3">
            <a:extLst>
              <a:ext uri="{FF2B5EF4-FFF2-40B4-BE49-F238E27FC236}">
                <a16:creationId xmlns:a16="http://schemas.microsoft.com/office/drawing/2014/main" id="{FA9AD181-ED78-EC90-F6A1-710F419D6A8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0" y="4125837"/>
            <a:ext cx="2158409" cy="2732163"/>
          </a:xfrm>
          <a:prstGeom prst="rect">
            <a:avLst/>
          </a:prstGeom>
        </p:spPr>
      </p:pic>
      <p:pic>
        <p:nvPicPr>
          <p:cNvPr id="55" name="Picture 2">
            <a:extLst>
              <a:ext uri="{FF2B5EF4-FFF2-40B4-BE49-F238E27FC236}">
                <a16:creationId xmlns:a16="http://schemas.microsoft.com/office/drawing/2014/main" id="{05607F04-97BF-BC56-96AA-8D9B77CA972F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9782772" y="0"/>
            <a:ext cx="2550996" cy="24872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277;p57">
            <a:extLst>
              <a:ext uri="{FF2B5EF4-FFF2-40B4-BE49-F238E27FC236}">
                <a16:creationId xmlns:a16="http://schemas.microsoft.com/office/drawing/2014/main" id="{69AE7117-76BC-49F0-8461-9BB542D41C96}"/>
              </a:ext>
            </a:extLst>
          </p:cNvPr>
          <p:cNvSpPr/>
          <p:nvPr/>
        </p:nvSpPr>
        <p:spPr>
          <a:xfrm>
            <a:off x="1758341" y="121919"/>
            <a:ext cx="9375227" cy="4788011"/>
          </a:xfrm>
          <a:prstGeom prst="cloud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A8A6E0-DE5B-4D13-9169-A15B9E452627}"/>
              </a:ext>
            </a:extLst>
          </p:cNvPr>
          <p:cNvSpPr txBox="1"/>
          <p:nvPr/>
        </p:nvSpPr>
        <p:spPr>
          <a:xfrm>
            <a:off x="5413232" y="1524581"/>
            <a:ext cx="206544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8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Toán</a:t>
            </a:r>
            <a:endParaRPr lang="en-US" sz="4800" b="1" kern="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EFDD8F20-B068-43A9-AAB2-7BE3CD3717D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201375" y="3802127"/>
            <a:ext cx="2214763" cy="3119387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0924F24F-6572-4183-AA59-B441819D44F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0211801" y="3673158"/>
            <a:ext cx="1991649" cy="324835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9AF8A00-D764-F4BD-081D-B83A4A978DD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45925" y="2535907"/>
            <a:ext cx="9028959" cy="149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280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Graphic 258">
            <a:extLst>
              <a:ext uri="{FF2B5EF4-FFF2-40B4-BE49-F238E27FC236}">
                <a16:creationId xmlns:a16="http://schemas.microsoft.com/office/drawing/2014/main" id="{27884D60-CBD9-4353-985D-56E1C68E504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021052" y="3386005"/>
            <a:ext cx="1735192" cy="250795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60" name="Graphic 259">
            <a:extLst>
              <a:ext uri="{FF2B5EF4-FFF2-40B4-BE49-F238E27FC236}">
                <a16:creationId xmlns:a16="http://schemas.microsoft.com/office/drawing/2014/main" id="{CDBAD82C-D03E-4E18-B661-4DF4340F85D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298016" y="3223516"/>
            <a:ext cx="1610613" cy="2670445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4" name="Picture 3" descr="A green and red letters&#10;&#10;AI-generated content may be incorrect.">
            <a:extLst>
              <a:ext uri="{FF2B5EF4-FFF2-40B4-BE49-F238E27FC236}">
                <a16:creationId xmlns:a16="http://schemas.microsoft.com/office/drawing/2014/main" id="{A05A6FAE-40BC-E529-305B-9FB598DD01F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439" y="1024569"/>
            <a:ext cx="8170101" cy="218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255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26FE58D-5F74-48D2-B066-D840395306D9}"/>
              </a:ext>
            </a:extLst>
          </p:cNvPr>
          <p:cNvSpPr/>
          <p:nvPr/>
        </p:nvSpPr>
        <p:spPr>
          <a:xfrm>
            <a:off x="257175" y="381000"/>
            <a:ext cx="11934825" cy="60102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BE2378AB-D7A5-4066-A071-45201759CA1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965751" y="5947139"/>
            <a:ext cx="825860" cy="956802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3E36515-B20B-4686-9A16-1FE673494D8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" y="5782181"/>
            <a:ext cx="1043012" cy="1180212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4251C719-2B00-4712-9D0E-311E0BEAF3B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008130" y="5947139"/>
            <a:ext cx="945873" cy="885573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144EFB62-A53C-4B2D-9B95-540ED09620C7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1109844" y="5748623"/>
            <a:ext cx="1052389" cy="1155317"/>
          </a:xfrm>
          <a:prstGeom prst="rect">
            <a:avLst/>
          </a:prstGeom>
        </p:spPr>
      </p:pic>
      <p:pic>
        <p:nvPicPr>
          <p:cNvPr id="10" name="Picture 4" descr="Không có mô tả.">
            <a:extLst>
              <a:ext uri="{FF2B5EF4-FFF2-40B4-BE49-F238E27FC236}">
                <a16:creationId xmlns:a16="http://schemas.microsoft.com/office/drawing/2014/main" id="{08002596-6394-46ED-91D1-D12059794E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521507" y="458555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7B3B037-82EC-4971-89F2-1225EC6E97C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84949" y="358663"/>
            <a:ext cx="6584251" cy="85961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C09A211-6988-4AFB-8F1E-E9422087B6A3}"/>
              </a:ext>
            </a:extLst>
          </p:cNvPr>
          <p:cNvSpPr txBox="1"/>
          <p:nvPr/>
        </p:nvSpPr>
        <p:spPr>
          <a:xfrm>
            <a:off x="2647951" y="884899"/>
            <a:ext cx="91059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3 ca đựng nước như nhau có tất cả 6 l nước. Hỏi mỗi ca đựng mấy lít nước?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5A9DEC1-A6A4-4CDC-B296-36E2A8B7E093}"/>
              </a:ext>
            </a:extLst>
          </p:cNvPr>
          <p:cNvGrpSpPr/>
          <p:nvPr/>
        </p:nvGrpSpPr>
        <p:grpSpPr>
          <a:xfrm>
            <a:off x="332245" y="1702188"/>
            <a:ext cx="2066924" cy="2015738"/>
            <a:chOff x="435159" y="1489891"/>
            <a:chExt cx="2543175" cy="2543175"/>
          </a:xfrm>
        </p:grpSpPr>
        <p:pic>
          <p:nvPicPr>
            <p:cNvPr id="13" name="Picture 12" descr="A picture containing cup, coffee, coffee cup, tableware&#10;&#10;Description automatically generated">
              <a:extLst>
                <a:ext uri="{FF2B5EF4-FFF2-40B4-BE49-F238E27FC236}">
                  <a16:creationId xmlns:a16="http://schemas.microsoft.com/office/drawing/2014/main" id="{C04E9F7F-3981-4125-BFD6-8B1F0A5DC5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159" y="1489891"/>
              <a:ext cx="2543175" cy="2543175"/>
            </a:xfrm>
            <a:prstGeom prst="rect">
              <a:avLst/>
            </a:prstGeom>
          </p:spPr>
        </p:pic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75BB69CF-29F2-4CDD-8A0E-48814244E95E}"/>
                </a:ext>
              </a:extLst>
            </p:cNvPr>
            <p:cNvSpPr/>
            <p:nvPr/>
          </p:nvSpPr>
          <p:spPr>
            <a:xfrm>
              <a:off x="1501949" y="2480229"/>
              <a:ext cx="590550" cy="533157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BF86FBC-8D8A-4730-AB96-C2BF6CD16F07}"/>
              </a:ext>
            </a:extLst>
          </p:cNvPr>
          <p:cNvGrpSpPr/>
          <p:nvPr/>
        </p:nvGrpSpPr>
        <p:grpSpPr>
          <a:xfrm>
            <a:off x="2047364" y="1713816"/>
            <a:ext cx="2066925" cy="2015738"/>
            <a:chOff x="435159" y="1489891"/>
            <a:chExt cx="2543175" cy="2543175"/>
          </a:xfrm>
        </p:grpSpPr>
        <p:pic>
          <p:nvPicPr>
            <p:cNvPr id="19" name="Picture 18" descr="A picture containing cup, coffee, coffee cup, tableware&#10;&#10;Description automatically generated">
              <a:extLst>
                <a:ext uri="{FF2B5EF4-FFF2-40B4-BE49-F238E27FC236}">
                  <a16:creationId xmlns:a16="http://schemas.microsoft.com/office/drawing/2014/main" id="{74CE9CDC-BF37-449D-90D9-17DF73116A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159" y="1489891"/>
              <a:ext cx="2543175" cy="2543175"/>
            </a:xfrm>
            <a:prstGeom prst="rect">
              <a:avLst/>
            </a:prstGeom>
          </p:spPr>
        </p:pic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B1F1BE07-1F44-4082-8F5E-41D51B2DEBD9}"/>
                </a:ext>
              </a:extLst>
            </p:cNvPr>
            <p:cNvSpPr/>
            <p:nvPr/>
          </p:nvSpPr>
          <p:spPr>
            <a:xfrm>
              <a:off x="1501949" y="2480229"/>
              <a:ext cx="590550" cy="533157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C870F38-2199-4CBA-A649-C0B9E13F25D7}"/>
              </a:ext>
            </a:extLst>
          </p:cNvPr>
          <p:cNvGrpSpPr/>
          <p:nvPr/>
        </p:nvGrpSpPr>
        <p:grpSpPr>
          <a:xfrm>
            <a:off x="3784949" y="1720806"/>
            <a:ext cx="2066925" cy="2015738"/>
            <a:chOff x="435159" y="1489891"/>
            <a:chExt cx="2543175" cy="2543175"/>
          </a:xfrm>
        </p:grpSpPr>
        <p:pic>
          <p:nvPicPr>
            <p:cNvPr id="26" name="Picture 25" descr="A picture containing cup, coffee, coffee cup, tableware&#10;&#10;Description automatically generated">
              <a:extLst>
                <a:ext uri="{FF2B5EF4-FFF2-40B4-BE49-F238E27FC236}">
                  <a16:creationId xmlns:a16="http://schemas.microsoft.com/office/drawing/2014/main" id="{04B65C89-ACFE-47D6-AE08-2A4D725B30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159" y="1489891"/>
              <a:ext cx="2543175" cy="2543175"/>
            </a:xfrm>
            <a:prstGeom prst="rect">
              <a:avLst/>
            </a:prstGeom>
          </p:spPr>
        </p:pic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89A66DE5-DFAF-4A10-A4A0-56B5C05C76FB}"/>
                </a:ext>
              </a:extLst>
            </p:cNvPr>
            <p:cNvSpPr/>
            <p:nvPr/>
          </p:nvSpPr>
          <p:spPr>
            <a:xfrm>
              <a:off x="1501949" y="2480229"/>
              <a:ext cx="590550" cy="533157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3023BAB-087E-492E-8C27-86B805F7205E}"/>
              </a:ext>
            </a:extLst>
          </p:cNvPr>
          <p:cNvGrpSpPr/>
          <p:nvPr/>
        </p:nvGrpSpPr>
        <p:grpSpPr>
          <a:xfrm>
            <a:off x="1255280" y="3295757"/>
            <a:ext cx="3958894" cy="979776"/>
            <a:chOff x="1255280" y="3295757"/>
            <a:chExt cx="3958894" cy="979776"/>
          </a:xfrm>
        </p:grpSpPr>
        <p:sp>
          <p:nvSpPr>
            <p:cNvPr id="24" name="Left Brace 23">
              <a:extLst>
                <a:ext uri="{FF2B5EF4-FFF2-40B4-BE49-F238E27FC236}">
                  <a16:creationId xmlns:a16="http://schemas.microsoft.com/office/drawing/2014/main" id="{D047FA97-5FD0-424E-8600-E2A80128BA79}"/>
                </a:ext>
              </a:extLst>
            </p:cNvPr>
            <p:cNvSpPr/>
            <p:nvPr/>
          </p:nvSpPr>
          <p:spPr>
            <a:xfrm rot="16200000">
              <a:off x="3008560" y="1542477"/>
              <a:ext cx="452334" cy="3958894"/>
            </a:xfrm>
            <a:prstGeom prst="leftBrace">
              <a:avLst>
                <a:gd name="adj1" fmla="val 58871"/>
                <a:gd name="adj2" fmla="val 50000"/>
              </a:avLst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3544E9C-E268-41C9-ABF2-AF17D0479534}"/>
                </a:ext>
              </a:extLst>
            </p:cNvPr>
            <p:cNvSpPr txBox="1"/>
            <p:nvPr/>
          </p:nvSpPr>
          <p:spPr>
            <a:xfrm>
              <a:off x="2656343" y="3629202"/>
              <a:ext cx="13727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6 </a:t>
              </a:r>
              <a:r>
                <a:rPr lang="en-US" sz="3600" b="1" i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2D7184AD-9BD0-42CD-8ACA-911A0E2D84C2}"/>
              </a:ext>
            </a:extLst>
          </p:cNvPr>
          <p:cNvSpPr txBox="1"/>
          <p:nvPr/>
        </p:nvSpPr>
        <p:spPr>
          <a:xfrm>
            <a:off x="5851874" y="2371725"/>
            <a:ext cx="641519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Số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lít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nước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ở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một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ca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lấy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3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lần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được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6 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Số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lít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nước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ở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một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ca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là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: </a:t>
            </a:r>
          </a:p>
          <a:p>
            <a:pPr algn="ctr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6 : 3 = 2 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(l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FFEE23FE-C52C-4CD3-823C-70E47E584B64}"/>
              </a:ext>
            </a:extLst>
          </p:cNvPr>
          <p:cNvSpPr/>
          <p:nvPr/>
        </p:nvSpPr>
        <p:spPr>
          <a:xfrm>
            <a:off x="1106878" y="4691240"/>
            <a:ext cx="4423464" cy="1430112"/>
          </a:xfrm>
          <a:prstGeom prst="roundRect">
            <a:avLst/>
          </a:prstGeom>
          <a:gradFill rotWithShape="1">
            <a:gsLst>
              <a:gs pos="0">
                <a:srgbClr val="ED7D31">
                  <a:lumMod val="110000"/>
                  <a:satMod val="105000"/>
                  <a:tint val="67000"/>
                </a:srgbClr>
              </a:gs>
              <a:gs pos="50000">
                <a:srgbClr val="ED7D31">
                  <a:lumMod val="105000"/>
                  <a:satMod val="103000"/>
                  <a:tint val="73000"/>
                </a:srgbClr>
              </a:gs>
              <a:gs pos="100000">
                <a:srgbClr val="ED7D31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DC8898EE-4C92-4F45-A006-8E63B9C33586}"/>
              </a:ext>
            </a:extLst>
          </p:cNvPr>
          <p:cNvGrpSpPr/>
          <p:nvPr/>
        </p:nvGrpSpPr>
        <p:grpSpPr>
          <a:xfrm>
            <a:off x="1444900" y="4778244"/>
            <a:ext cx="4303315" cy="584775"/>
            <a:chOff x="1431563" y="5206780"/>
            <a:chExt cx="4303315" cy="584775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AC9913B4-19F5-4B19-9714-370767501DC8}"/>
                </a:ext>
              </a:extLst>
            </p:cNvPr>
            <p:cNvSpPr txBox="1"/>
            <p:nvPr/>
          </p:nvSpPr>
          <p:spPr>
            <a:xfrm>
              <a:off x="1431563" y="5206780"/>
              <a:ext cx="43033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         x     3     =     6  </a:t>
              </a: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713599CD-C864-4956-B9BC-4222BAE1A9AC}"/>
                </a:ext>
              </a:extLst>
            </p:cNvPr>
            <p:cNvSpPr/>
            <p:nvPr/>
          </p:nvSpPr>
          <p:spPr>
            <a:xfrm>
              <a:off x="1461468" y="5210403"/>
              <a:ext cx="558506" cy="443637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6BB74088-D46F-4468-B190-B314496E20D7}"/>
              </a:ext>
            </a:extLst>
          </p:cNvPr>
          <p:cNvCxnSpPr/>
          <p:nvPr/>
        </p:nvCxnSpPr>
        <p:spPr>
          <a:xfrm>
            <a:off x="1762952" y="5238780"/>
            <a:ext cx="0" cy="316041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BAE33215-FD6E-42D7-841B-411A0F4FD393}"/>
              </a:ext>
            </a:extLst>
          </p:cNvPr>
          <p:cNvSpPr/>
          <p:nvPr/>
        </p:nvSpPr>
        <p:spPr>
          <a:xfrm>
            <a:off x="914401" y="5554821"/>
            <a:ext cx="1446660" cy="566530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Thừa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8F03B62D-14BF-4613-AA49-1B3D2998CC45}"/>
              </a:ext>
            </a:extLst>
          </p:cNvPr>
          <p:cNvCxnSpPr/>
          <p:nvPr/>
        </p:nvCxnSpPr>
        <p:spPr>
          <a:xfrm>
            <a:off x="3157054" y="5252056"/>
            <a:ext cx="0" cy="316041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747A8C23-D007-4DF3-AD57-15A18CA7DDFC}"/>
              </a:ext>
            </a:extLst>
          </p:cNvPr>
          <p:cNvSpPr/>
          <p:nvPr/>
        </p:nvSpPr>
        <p:spPr>
          <a:xfrm>
            <a:off x="2460686" y="5568097"/>
            <a:ext cx="1450301" cy="566530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Thừa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2263ED64-4BB0-4FA6-A3AF-44B74C4B1F53}"/>
              </a:ext>
            </a:extLst>
          </p:cNvPr>
          <p:cNvCxnSpPr/>
          <p:nvPr/>
        </p:nvCxnSpPr>
        <p:spPr>
          <a:xfrm>
            <a:off x="4519373" y="5252056"/>
            <a:ext cx="0" cy="316041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9CE862EF-FEE3-49B6-8FB5-19F1FF403089}"/>
              </a:ext>
            </a:extLst>
          </p:cNvPr>
          <p:cNvSpPr/>
          <p:nvPr/>
        </p:nvSpPr>
        <p:spPr>
          <a:xfrm>
            <a:off x="3999875" y="5568097"/>
            <a:ext cx="1117606" cy="566530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AEC09FA2-ADBC-43A4-A935-1B3595181E1C}"/>
              </a:ext>
            </a:extLst>
          </p:cNvPr>
          <p:cNvSpPr/>
          <p:nvPr/>
        </p:nvSpPr>
        <p:spPr>
          <a:xfrm>
            <a:off x="6052800" y="4772997"/>
            <a:ext cx="5131949" cy="1109744"/>
          </a:xfrm>
          <a:prstGeom prst="rect">
            <a:avLst/>
          </a:prstGeom>
          <a:gradFill rotWithShape="1">
            <a:gsLst>
              <a:gs pos="0">
                <a:srgbClr val="70AD47">
                  <a:lumMod val="110000"/>
                  <a:satMod val="105000"/>
                  <a:tint val="67000"/>
                </a:srgbClr>
              </a:gs>
              <a:gs pos="50000">
                <a:srgbClr val="70AD47">
                  <a:lumMod val="105000"/>
                  <a:satMod val="103000"/>
                  <a:tint val="73000"/>
                </a:srgbClr>
              </a:gs>
              <a:gs pos="100000">
                <a:srgbClr val="70AD47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Muốn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tìm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một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thừa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số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 ta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lấy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tích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chia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cho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thừa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số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kia.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721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Graphic 42">
            <a:extLst>
              <a:ext uri="{FF2B5EF4-FFF2-40B4-BE49-F238E27FC236}">
                <a16:creationId xmlns:a16="http://schemas.microsoft.com/office/drawing/2014/main" id="{B9D61D6F-A79D-429D-AD71-29DBE9F1410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267148" y="5370933"/>
            <a:ext cx="1055816" cy="1487067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CBBAF0A8-42E2-4F51-A5FF-964CF626232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2264904" y="6295286"/>
            <a:ext cx="424475" cy="614069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6FE25E15-2260-4F0C-B244-CC70E69DB98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2640883" y="6316960"/>
            <a:ext cx="662423" cy="513101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F0966DED-A558-40E5-BC41-885926EFDCB9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10337607" y="5915948"/>
            <a:ext cx="1657253" cy="1000379"/>
          </a:xfrm>
          <a:prstGeom prst="rect">
            <a:avLst/>
          </a:prstGeom>
        </p:spPr>
      </p:pic>
      <p:pic>
        <p:nvPicPr>
          <p:cNvPr id="47" name="Graphic 46">
            <a:extLst>
              <a:ext uri="{FF2B5EF4-FFF2-40B4-BE49-F238E27FC236}">
                <a16:creationId xmlns:a16="http://schemas.microsoft.com/office/drawing/2014/main" id="{9BEB4511-7585-452E-B8A4-571C71F12BA6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1644071" y="6107681"/>
            <a:ext cx="501565" cy="606288"/>
          </a:xfrm>
          <a:prstGeom prst="rect">
            <a:avLst/>
          </a:prstGeom>
        </p:spPr>
      </p:pic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0A83CDBC-D10B-4864-87FA-C14F2EE8525F}"/>
              </a:ext>
            </a:extLst>
          </p:cNvPr>
          <p:cNvSpPr/>
          <p:nvPr/>
        </p:nvSpPr>
        <p:spPr>
          <a:xfrm>
            <a:off x="2564735" y="136212"/>
            <a:ext cx="6848003" cy="767584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8B4A9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dirty="0">
                <a:solidFill>
                  <a:srgbClr val="7030A0"/>
                </a:solidFill>
                <a:cs typeface="Arial" panose="020B0604020202020204" pitchFamily="34" charset="0"/>
              </a:rPr>
              <a:t>1. </a:t>
            </a:r>
            <a:r>
              <a:rPr lang="en-US" sz="4000" b="1" dirty="0" err="1">
                <a:solidFill>
                  <a:srgbClr val="7030A0"/>
                </a:solidFill>
                <a:cs typeface="Arial" panose="020B0604020202020204" pitchFamily="34" charset="0"/>
              </a:rPr>
              <a:t>Tìm</a:t>
            </a:r>
            <a:r>
              <a:rPr lang="en-US" sz="40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cs typeface="Arial" panose="020B0604020202020204" pitchFamily="34" charset="0"/>
              </a:rPr>
              <a:t>thừa</a:t>
            </a:r>
            <a:r>
              <a:rPr lang="en-US" sz="40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cs typeface="Arial" panose="020B0604020202020204" pitchFamily="34" charset="0"/>
              </a:rPr>
              <a:t>số</a:t>
            </a:r>
            <a:r>
              <a:rPr lang="en-US" sz="4000" b="1" dirty="0">
                <a:solidFill>
                  <a:srgbClr val="7030A0"/>
                </a:solidFill>
                <a:cs typeface="Arial" panose="020B0604020202020204" pitchFamily="34" charset="0"/>
              </a:rPr>
              <a:t> (</a:t>
            </a:r>
            <a:r>
              <a:rPr lang="en-US" sz="4000" b="1" dirty="0" err="1">
                <a:solidFill>
                  <a:srgbClr val="7030A0"/>
                </a:solidFill>
                <a:cs typeface="Arial" panose="020B0604020202020204" pitchFamily="34" charset="0"/>
              </a:rPr>
              <a:t>theo</a:t>
            </a:r>
            <a:r>
              <a:rPr lang="en-US" sz="40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cs typeface="Arial" panose="020B0604020202020204" pitchFamily="34" charset="0"/>
              </a:rPr>
              <a:t>mẫu</a:t>
            </a:r>
            <a:r>
              <a:rPr lang="en-US" sz="4000" b="1" dirty="0">
                <a:solidFill>
                  <a:srgbClr val="7030A0"/>
                </a:solidFill>
                <a:cs typeface="Arial" panose="020B0604020202020204" pitchFamily="34" charset="0"/>
              </a:rPr>
              <a:t>)</a:t>
            </a:r>
            <a:endParaRPr lang="vi-VN" sz="4000" b="1" dirty="0">
              <a:solidFill>
                <a:srgbClr val="7030A0"/>
              </a:solidFill>
              <a:cs typeface="Arial" panose="020B0604020202020204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CB42D39-332E-4B72-93A6-D7AF34A25AD0}"/>
              </a:ext>
            </a:extLst>
          </p:cNvPr>
          <p:cNvGrpSpPr/>
          <p:nvPr/>
        </p:nvGrpSpPr>
        <p:grpSpPr>
          <a:xfrm>
            <a:off x="365485" y="1712837"/>
            <a:ext cx="4999383" cy="1924824"/>
            <a:chOff x="625730" y="2080646"/>
            <a:chExt cx="4999383" cy="1924824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3D9C52E-0A89-4505-AB2A-2B1F48D8D49F}"/>
                </a:ext>
              </a:extLst>
            </p:cNvPr>
            <p:cNvSpPr/>
            <p:nvPr/>
          </p:nvSpPr>
          <p:spPr>
            <a:xfrm>
              <a:off x="625730" y="2080646"/>
              <a:ext cx="4999383" cy="1924824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Mẫu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:          x  5  = 35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             35  :   5 = 7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DFB5810D-E066-4572-9CFB-B8702EC15F8E}"/>
                </a:ext>
              </a:extLst>
            </p:cNvPr>
            <p:cNvSpPr/>
            <p:nvPr/>
          </p:nvSpPr>
          <p:spPr>
            <a:xfrm>
              <a:off x="2445026" y="2452254"/>
              <a:ext cx="759909" cy="576470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51EDD96-5342-469A-9706-7CAFE51A6275}"/>
              </a:ext>
            </a:extLst>
          </p:cNvPr>
          <p:cNvGrpSpPr/>
          <p:nvPr/>
        </p:nvGrpSpPr>
        <p:grpSpPr>
          <a:xfrm>
            <a:off x="6471024" y="2165945"/>
            <a:ext cx="5572539" cy="1569660"/>
            <a:chOff x="5914433" y="1788258"/>
            <a:chExt cx="5572539" cy="1569660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EBF88B3-43DD-4ACE-ABC4-CB351D18C6E0}"/>
                </a:ext>
              </a:extLst>
            </p:cNvPr>
            <p:cNvSpPr txBox="1"/>
            <p:nvPr/>
          </p:nvSpPr>
          <p:spPr>
            <a:xfrm>
              <a:off x="5914433" y="1788258"/>
              <a:ext cx="557253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14350" marR="0" lvl="0" indent="-5143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      x 4 = 28</a:t>
              </a:r>
            </a:p>
            <a:p>
              <a:pPr marL="514350" marR="0" lvl="0" indent="-5143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      x 3 = 12</a:t>
              </a:r>
            </a:p>
            <a:p>
              <a:pPr marL="514350" marR="0" lvl="0" indent="-5143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6  x        = 24 </a:t>
              </a:r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76F2C2E2-A5BF-423B-A5B1-F2AAEC5566DD}"/>
                </a:ext>
              </a:extLst>
            </p:cNvPr>
            <p:cNvSpPr/>
            <p:nvPr/>
          </p:nvSpPr>
          <p:spPr>
            <a:xfrm>
              <a:off x="6347248" y="1825020"/>
              <a:ext cx="571343" cy="501847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8DBDC41C-753A-4C0C-A46E-36D44D435FC2}"/>
                </a:ext>
              </a:extLst>
            </p:cNvPr>
            <p:cNvSpPr/>
            <p:nvPr/>
          </p:nvSpPr>
          <p:spPr>
            <a:xfrm>
              <a:off x="6349343" y="2388372"/>
              <a:ext cx="571343" cy="501847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9AF928B6-3744-4955-B474-70A936F49A81}"/>
                </a:ext>
              </a:extLst>
            </p:cNvPr>
            <p:cNvSpPr/>
            <p:nvPr/>
          </p:nvSpPr>
          <p:spPr>
            <a:xfrm>
              <a:off x="7166481" y="2800389"/>
              <a:ext cx="571343" cy="501847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0FF44A81-2575-475A-8E1D-9997FFC1334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6188" y="3068435"/>
            <a:ext cx="5382794" cy="3514337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AE068B10-6192-41B2-A564-1C53A895341D}"/>
              </a:ext>
            </a:extLst>
          </p:cNvPr>
          <p:cNvGrpSpPr/>
          <p:nvPr/>
        </p:nvGrpSpPr>
        <p:grpSpPr>
          <a:xfrm>
            <a:off x="7551217" y="4179147"/>
            <a:ext cx="2618643" cy="1442375"/>
            <a:chOff x="7551217" y="4179147"/>
            <a:chExt cx="2618643" cy="1442375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6275D500-9589-4B77-A2C8-253BBB55D1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83698">
              <a:off x="7551217" y="4195640"/>
              <a:ext cx="2618643" cy="1425882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BA2E26D2-E864-4F86-A481-ACDEEE9376EB}"/>
                </a:ext>
              </a:extLst>
            </p:cNvPr>
            <p:cNvSpPr txBox="1"/>
            <p:nvPr/>
          </p:nvSpPr>
          <p:spPr>
            <a:xfrm rot="1398626">
              <a:off x="7860711" y="4179147"/>
              <a:ext cx="184981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prstClr val="black"/>
                  </a:solidFill>
                  <a:latin typeface="Calibri"/>
                </a:rPr>
                <a:t>Thảo</a:t>
              </a:r>
              <a:r>
                <a:rPr lang="en-US" sz="3200" b="1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/>
                </a:rPr>
                <a:t>luận</a:t>
              </a:r>
              <a:r>
                <a:rPr lang="en-US" sz="3200" b="1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/>
                </a:rPr>
                <a:t>nhóm</a:t>
              </a:r>
              <a:endParaRPr lang="en-US" sz="3200" b="1" dirty="0">
                <a:solidFill>
                  <a:prstClr val="black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00626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916B9A9-0733-43F5-8152-1B8ABC3489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7993" y="171451"/>
            <a:ext cx="7120687" cy="5936232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33B2CE2D-0665-4AAA-A3D7-C46C7AFCBD2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267148" y="5370933"/>
            <a:ext cx="1055816" cy="1487067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20D5D6D3-DDE2-44C5-B5F4-221BE77BB38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2264904" y="6295286"/>
            <a:ext cx="424475" cy="61406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4411AA-4360-4092-91C2-111CE7F423B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flipH="1">
            <a:off x="2640883" y="6316960"/>
            <a:ext cx="662423" cy="513101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715215A0-2D2F-4F04-8469-72F337C9CDAA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0337607" y="5915948"/>
            <a:ext cx="1657253" cy="1000379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F491479D-654E-497B-9A14-A12192D7B75E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644071" y="6107681"/>
            <a:ext cx="501565" cy="606288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F6C297DA-A4E9-4641-BB4C-EADECFFEEE07}"/>
              </a:ext>
            </a:extLst>
          </p:cNvPr>
          <p:cNvGrpSpPr/>
          <p:nvPr/>
        </p:nvGrpSpPr>
        <p:grpSpPr>
          <a:xfrm>
            <a:off x="3353804" y="1181642"/>
            <a:ext cx="5237749" cy="958125"/>
            <a:chOff x="2721187" y="3692047"/>
            <a:chExt cx="3928312" cy="718594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3D03992-7219-4FE9-8A6D-3A7A35294E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721187" y="3692047"/>
              <a:ext cx="3928312" cy="718594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EFDBEA3-6637-431D-85C6-F0D6DD03F216}"/>
                </a:ext>
              </a:extLst>
            </p:cNvPr>
            <p:cNvSpPr txBox="1"/>
            <p:nvPr/>
          </p:nvSpPr>
          <p:spPr>
            <a:xfrm>
              <a:off x="3202227" y="3821690"/>
              <a:ext cx="3278764" cy="530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0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28 : 4 = 7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D24B7C2-F972-4F5F-8593-6F1C63DF1D83}"/>
              </a:ext>
            </a:extLst>
          </p:cNvPr>
          <p:cNvGrpSpPr/>
          <p:nvPr/>
        </p:nvGrpSpPr>
        <p:grpSpPr>
          <a:xfrm>
            <a:off x="4276141" y="396374"/>
            <a:ext cx="5572539" cy="707886"/>
            <a:chOff x="4591798" y="1756179"/>
            <a:chExt cx="5572539" cy="707886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1B42CA8-A00B-4063-8C3B-91B4B353741D}"/>
                </a:ext>
              </a:extLst>
            </p:cNvPr>
            <p:cNvSpPr txBox="1"/>
            <p:nvPr/>
          </p:nvSpPr>
          <p:spPr>
            <a:xfrm>
              <a:off x="4591798" y="1756179"/>
              <a:ext cx="55725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14350" marR="0" lvl="0" indent="-5143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</a:rPr>
                <a:t>     x 4 = 28</a:t>
              </a:r>
            </a:p>
          </p:txBody>
        </p:sp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53E3B227-6728-4573-8C2C-D27B9ACE15C7}"/>
                </a:ext>
              </a:extLst>
            </p:cNvPr>
            <p:cNvSpPr/>
            <p:nvPr/>
          </p:nvSpPr>
          <p:spPr>
            <a:xfrm>
              <a:off x="5191126" y="1814693"/>
              <a:ext cx="585806" cy="517476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0EC30C0-00C9-4F3E-9515-8726CD3085B7}"/>
              </a:ext>
            </a:extLst>
          </p:cNvPr>
          <p:cNvSpPr/>
          <p:nvPr/>
        </p:nvSpPr>
        <p:spPr>
          <a:xfrm>
            <a:off x="4864613" y="403206"/>
            <a:ext cx="600074" cy="575990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7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37A49ED-7EB9-49B5-9E72-02111D76A09E}"/>
              </a:ext>
            </a:extLst>
          </p:cNvPr>
          <p:cNvGrpSpPr/>
          <p:nvPr/>
        </p:nvGrpSpPr>
        <p:grpSpPr>
          <a:xfrm>
            <a:off x="3220454" y="3099652"/>
            <a:ext cx="5237749" cy="958125"/>
            <a:chOff x="2721187" y="3692047"/>
            <a:chExt cx="3928312" cy="718594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6AA7C653-E8AB-4615-B05B-1691237945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721187" y="3692047"/>
              <a:ext cx="3928312" cy="718594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650D7C1-B4BF-43D0-9B3E-8E9D17358A38}"/>
                </a:ext>
              </a:extLst>
            </p:cNvPr>
            <p:cNvSpPr txBox="1"/>
            <p:nvPr/>
          </p:nvSpPr>
          <p:spPr>
            <a:xfrm>
              <a:off x="3202227" y="3821690"/>
              <a:ext cx="3278764" cy="530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0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12 : 3 = 4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4FB03030-0A01-4ACA-AE28-C5BF598926FA}"/>
              </a:ext>
            </a:extLst>
          </p:cNvPr>
          <p:cNvGrpSpPr/>
          <p:nvPr/>
        </p:nvGrpSpPr>
        <p:grpSpPr>
          <a:xfrm>
            <a:off x="4142791" y="2314384"/>
            <a:ext cx="5572539" cy="707886"/>
            <a:chOff x="4591798" y="1756179"/>
            <a:chExt cx="5572539" cy="707886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97FC049-9968-476A-B71A-A72277B0152A}"/>
                </a:ext>
              </a:extLst>
            </p:cNvPr>
            <p:cNvSpPr txBox="1"/>
            <p:nvPr/>
          </p:nvSpPr>
          <p:spPr>
            <a:xfrm>
              <a:off x="4591798" y="1756179"/>
              <a:ext cx="55725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</a:rPr>
                <a:t>b)     x 3 = 12</a:t>
              </a: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F0072667-4089-408B-A783-936280CB5BCE}"/>
                </a:ext>
              </a:extLst>
            </p:cNvPr>
            <p:cNvSpPr/>
            <p:nvPr/>
          </p:nvSpPr>
          <p:spPr>
            <a:xfrm>
              <a:off x="5151055" y="1851662"/>
              <a:ext cx="585806" cy="517476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166D2FE3-1E2D-46AE-9880-B51B932B9306}"/>
              </a:ext>
            </a:extLst>
          </p:cNvPr>
          <p:cNvSpPr/>
          <p:nvPr/>
        </p:nvSpPr>
        <p:spPr>
          <a:xfrm>
            <a:off x="4702048" y="2351353"/>
            <a:ext cx="600074" cy="575990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4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6C2AF15-265B-41B8-B018-560D040B7E94}"/>
              </a:ext>
            </a:extLst>
          </p:cNvPr>
          <p:cNvGrpSpPr/>
          <p:nvPr/>
        </p:nvGrpSpPr>
        <p:grpSpPr>
          <a:xfrm>
            <a:off x="3266055" y="5136898"/>
            <a:ext cx="5237749" cy="958125"/>
            <a:chOff x="2721187" y="3692047"/>
            <a:chExt cx="3928312" cy="718594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7D4A264D-2F98-4E8F-B6E7-384E7507AF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721187" y="3692047"/>
              <a:ext cx="3928312" cy="71859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9785CFF1-DF6F-45EF-B194-77E68CBFD4CA}"/>
                </a:ext>
              </a:extLst>
            </p:cNvPr>
            <p:cNvSpPr txBox="1"/>
            <p:nvPr/>
          </p:nvSpPr>
          <p:spPr>
            <a:xfrm>
              <a:off x="3202227" y="3821690"/>
              <a:ext cx="3278764" cy="530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0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24 : 6 = 4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74A7498B-4C3F-48FB-BCE9-8DC737B431E5}"/>
              </a:ext>
            </a:extLst>
          </p:cNvPr>
          <p:cNvGrpSpPr/>
          <p:nvPr/>
        </p:nvGrpSpPr>
        <p:grpSpPr>
          <a:xfrm>
            <a:off x="4188392" y="4351630"/>
            <a:ext cx="5572539" cy="707886"/>
            <a:chOff x="4591798" y="1756179"/>
            <a:chExt cx="5572539" cy="707886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AAB214BC-3CE7-4563-BFC9-35312127865E}"/>
                </a:ext>
              </a:extLst>
            </p:cNvPr>
            <p:cNvSpPr txBox="1"/>
            <p:nvPr/>
          </p:nvSpPr>
          <p:spPr>
            <a:xfrm>
              <a:off x="4591798" y="1756179"/>
              <a:ext cx="55725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4000" kern="0" dirty="0">
                  <a:solidFill>
                    <a:prstClr val="black"/>
                  </a:solidFill>
                  <a:latin typeface="+mj-lt"/>
                </a:rPr>
                <a:t>c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</a:rPr>
                <a:t>) 6 x     = 24</a:t>
              </a:r>
            </a:p>
          </p:txBody>
        </p:sp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F3BDAC55-2A07-4970-AD1F-3DF169C91DD5}"/>
                </a:ext>
              </a:extLst>
            </p:cNvPr>
            <p:cNvSpPr/>
            <p:nvPr/>
          </p:nvSpPr>
          <p:spPr>
            <a:xfrm>
              <a:off x="5998633" y="1814694"/>
              <a:ext cx="585806" cy="517476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5740E0D2-BEAA-4B45-86C9-E2B4F616E9C1}"/>
              </a:ext>
            </a:extLst>
          </p:cNvPr>
          <p:cNvSpPr/>
          <p:nvPr/>
        </p:nvSpPr>
        <p:spPr>
          <a:xfrm>
            <a:off x="5580959" y="4351631"/>
            <a:ext cx="600074" cy="575990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39032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308F4062-2D44-4C4A-9E48-15D2ED1859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874276" y="6282984"/>
            <a:ext cx="1219755" cy="525293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DC1BDD1-2769-4F2D-9CB3-8DD94C8ADAB2}"/>
              </a:ext>
            </a:extLst>
          </p:cNvPr>
          <p:cNvSpPr/>
          <p:nvPr/>
        </p:nvSpPr>
        <p:spPr>
          <a:xfrm>
            <a:off x="136210" y="1219817"/>
            <a:ext cx="12055791" cy="4209345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B9A565B7-9C41-472B-B077-E916DB34760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74278" y="4981237"/>
            <a:ext cx="1219753" cy="1780663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649199CB-D03C-428C-9360-71BF364F58B3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0862390">
            <a:off x="104311" y="-1487164"/>
            <a:ext cx="1159815" cy="1104724"/>
          </a:xfrm>
          <a:prstGeom prst="rect">
            <a:avLst/>
          </a:prstGeom>
        </p:spPr>
      </p:pic>
      <p:pic>
        <p:nvPicPr>
          <p:cNvPr id="13" name="Picture 12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D20F73E5-659F-4765-92D0-5CCDC2E3FC1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72133" y="5691274"/>
            <a:ext cx="1000161" cy="934729"/>
          </a:xfrm>
          <a:prstGeom prst="rect">
            <a:avLst/>
          </a:prstGeom>
        </p:spPr>
      </p:pic>
      <p:pic>
        <p:nvPicPr>
          <p:cNvPr id="14" name="Picture 13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C32EFB9D-0880-43A6-9C6C-1EE9FC8A70D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33613" y="5676509"/>
            <a:ext cx="1000161" cy="934729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4E208B8F-9527-4655-91E2-01E04AD2A880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228498" y="6294534"/>
            <a:ext cx="2343079" cy="535980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DC5F37F9-C5C7-4FD3-BAE0-D2D02CD06C81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5420873" y="6294534"/>
            <a:ext cx="2343079" cy="535980"/>
          </a:xfrm>
          <a:prstGeom prst="rect">
            <a:avLst/>
          </a:prstGeom>
        </p:spPr>
      </p:pic>
      <p:pic>
        <p:nvPicPr>
          <p:cNvPr id="21" name="Picture 20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930905AD-EA45-4606-99ED-5165A521CDF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40682" y="5643425"/>
            <a:ext cx="1000161" cy="934729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4FEABF52-B7C8-4565-A787-F5B63DFEB810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3685790" y="6294534"/>
            <a:ext cx="2343079" cy="535980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55A57638-F603-42C8-AD9B-CA3B44C67EBC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2250321" y="6294533"/>
            <a:ext cx="2870937" cy="656728"/>
          </a:xfrm>
          <a:prstGeom prst="rect">
            <a:avLst/>
          </a:prstGeom>
        </p:spPr>
      </p:pic>
      <p:pic>
        <p:nvPicPr>
          <p:cNvPr id="17" name="Picture 16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94CDE7A9-7024-4E3E-8068-64A68D9ACE6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60145" y="5693792"/>
            <a:ext cx="1000161" cy="934729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98A000E2-AFC3-4E34-981C-1CF4F5C95F45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0862390">
            <a:off x="1266522" y="-1671888"/>
            <a:ext cx="1159815" cy="1104724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67C8CBC4-C79D-472B-B816-0176AE46506A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0862390">
            <a:off x="2487673" y="-1671887"/>
            <a:ext cx="1159815" cy="1104724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id="{F0C151C1-55E5-4248-9875-ADCD86FB0E9D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0862390">
            <a:off x="3790101" y="-1729819"/>
            <a:ext cx="1159815" cy="1104724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18E832A3-AFFD-4C79-A8FD-99657EC4D5EE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0862390">
            <a:off x="5769649" y="-1729819"/>
            <a:ext cx="1159815" cy="1104724"/>
          </a:xfrm>
          <a:prstGeom prst="rect">
            <a:avLst/>
          </a:prstGeom>
        </p:spPr>
      </p:pic>
      <p:pic>
        <p:nvPicPr>
          <p:cNvPr id="26" name="Picture 25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E6817877-C2B4-4971-8EB5-E759B39078A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70161" y="6075096"/>
            <a:ext cx="1219755" cy="650129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20DA6001-3528-4B2E-8BD0-FDB4490C691C}"/>
              </a:ext>
            </a:extLst>
          </p:cNvPr>
          <p:cNvGrpSpPr/>
          <p:nvPr/>
        </p:nvGrpSpPr>
        <p:grpSpPr>
          <a:xfrm>
            <a:off x="6758429" y="-378357"/>
            <a:ext cx="5256569" cy="1512028"/>
            <a:chOff x="4985985" y="-336455"/>
            <a:chExt cx="3322124" cy="1134021"/>
          </a:xfrm>
        </p:grpSpPr>
        <p:pic>
          <p:nvPicPr>
            <p:cNvPr id="36" name="Graphic 35">
              <a:extLst>
                <a:ext uri="{FF2B5EF4-FFF2-40B4-BE49-F238E27FC236}">
                  <a16:creationId xmlns:a16="http://schemas.microsoft.com/office/drawing/2014/main" id="{3731EE15-BA23-4D28-BC8D-9C3ACB4488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rcRect t="8796"/>
            <a:stretch/>
          </p:blipFill>
          <p:spPr>
            <a:xfrm>
              <a:off x="5089778" y="-336455"/>
              <a:ext cx="3218331" cy="1134021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28ABC7F2-24F5-4536-8F8D-89B0CF9CE8FD}"/>
                </a:ext>
              </a:extLst>
            </p:cNvPr>
            <p:cNvSpPr txBox="1"/>
            <p:nvPr/>
          </p:nvSpPr>
          <p:spPr>
            <a:xfrm>
              <a:off x="4985985" y="60563"/>
              <a:ext cx="3322124" cy="6848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2667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Thử</a:t>
              </a:r>
              <a:r>
                <a:rPr lang="en-US" sz="2667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667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thách</a:t>
              </a:r>
              <a:r>
                <a:rPr lang="en-US" sz="2667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1</a:t>
              </a:r>
            </a:p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2667" b="1" kern="0" dirty="0"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THU HOẠCH CÀ RỐT</a:t>
              </a:r>
            </a:p>
          </p:txBody>
        </p:sp>
      </p:grpSp>
      <p:pic>
        <p:nvPicPr>
          <p:cNvPr id="41" name="Graphic 40">
            <a:extLst>
              <a:ext uri="{FF2B5EF4-FFF2-40B4-BE49-F238E27FC236}">
                <a16:creationId xmlns:a16="http://schemas.microsoft.com/office/drawing/2014/main" id="{A48424AD-F538-4046-9A8D-1DF4062434F5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 b="68228"/>
          <a:stretch/>
        </p:blipFill>
        <p:spPr>
          <a:xfrm>
            <a:off x="6922659" y="-24207"/>
            <a:ext cx="5092339" cy="3298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5FCBAFE-93C5-4BB3-AF1D-5323FFEA5379}"/>
              </a:ext>
            </a:extLst>
          </p:cNvPr>
          <p:cNvSpPr txBox="1"/>
          <p:nvPr/>
        </p:nvSpPr>
        <p:spPr>
          <a:xfrm>
            <a:off x="177002" y="151000"/>
            <a:ext cx="28138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2. </a:t>
            </a:r>
            <a:r>
              <a:rPr lang="en-US" sz="4400" b="1" dirty="0" err="1">
                <a:solidFill>
                  <a:srgbClr val="FF0000"/>
                </a:solidFill>
              </a:rPr>
              <a:t>Số</a:t>
            </a:r>
            <a:endParaRPr lang="en-US" sz="4400" b="1" dirty="0">
              <a:solidFill>
                <a:srgbClr val="FF0000"/>
              </a:solidFill>
            </a:endParaRPr>
          </a:p>
        </p:txBody>
      </p:sp>
      <p:graphicFrame>
        <p:nvGraphicFramePr>
          <p:cNvPr id="31" name="Table 2">
            <a:extLst>
              <a:ext uri="{FF2B5EF4-FFF2-40B4-BE49-F238E27FC236}">
                <a16:creationId xmlns:a16="http://schemas.microsoft.com/office/drawing/2014/main" id="{A20301A0-4324-49FB-8233-9D54BA98A9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3723041"/>
              </p:ext>
            </p:extLst>
          </p:nvPr>
        </p:nvGraphicFramePr>
        <p:xfrm>
          <a:off x="870161" y="1918021"/>
          <a:ext cx="10731289" cy="2156883"/>
        </p:xfrm>
        <a:graphic>
          <a:graphicData uri="http://schemas.openxmlformats.org/drawingml/2006/table">
            <a:tbl>
              <a:tblPr firstRow="1" bandRow="1"/>
              <a:tblGrid>
                <a:gridCol w="2313579">
                  <a:extLst>
                    <a:ext uri="{9D8B030D-6E8A-4147-A177-3AD203B41FA5}">
                      <a16:colId xmlns:a16="http://schemas.microsoft.com/office/drawing/2014/main" val="1582773303"/>
                    </a:ext>
                  </a:extLst>
                </a:gridCol>
                <a:gridCol w="1662884">
                  <a:extLst>
                    <a:ext uri="{9D8B030D-6E8A-4147-A177-3AD203B41FA5}">
                      <a16:colId xmlns:a16="http://schemas.microsoft.com/office/drawing/2014/main" val="1568185502"/>
                    </a:ext>
                  </a:extLst>
                </a:gridCol>
                <a:gridCol w="1693870">
                  <a:extLst>
                    <a:ext uri="{9D8B030D-6E8A-4147-A177-3AD203B41FA5}">
                      <a16:colId xmlns:a16="http://schemas.microsoft.com/office/drawing/2014/main" val="1128983682"/>
                    </a:ext>
                  </a:extLst>
                </a:gridCol>
                <a:gridCol w="1838468">
                  <a:extLst>
                    <a:ext uri="{9D8B030D-6E8A-4147-A177-3AD203B41FA5}">
                      <a16:colId xmlns:a16="http://schemas.microsoft.com/office/drawing/2014/main" val="4198805853"/>
                    </a:ext>
                  </a:extLst>
                </a:gridCol>
                <a:gridCol w="1724856">
                  <a:extLst>
                    <a:ext uri="{9D8B030D-6E8A-4147-A177-3AD203B41FA5}">
                      <a16:colId xmlns:a16="http://schemas.microsoft.com/office/drawing/2014/main" val="1151174776"/>
                    </a:ext>
                  </a:extLst>
                </a:gridCol>
                <a:gridCol w="1497632">
                  <a:extLst>
                    <a:ext uri="{9D8B030D-6E8A-4147-A177-3AD203B41FA5}">
                      <a16:colId xmlns:a16="http://schemas.microsoft.com/office/drawing/2014/main" val="404476565"/>
                    </a:ext>
                  </a:extLst>
                </a:gridCol>
              </a:tblGrid>
              <a:tr h="71896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Thừa</a:t>
                      </a:r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endParaRPr lang="en-US" sz="36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3600" b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8830308"/>
                  </a:ext>
                </a:extLst>
              </a:tr>
              <a:tr h="71896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Thừa</a:t>
                      </a:r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endParaRPr lang="en-US" sz="36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36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182118"/>
                  </a:ext>
                </a:extLst>
              </a:tr>
              <a:tr h="71896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Tích</a:t>
                      </a:r>
                      <a:endParaRPr lang="en-US" sz="36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2587911"/>
                  </a:ext>
                </a:extLst>
              </a:tr>
            </a:tbl>
          </a:graphicData>
        </a:graphic>
      </p:graphicFrame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7BDDF468-1FFF-40F8-815F-D5032D527AEF}"/>
              </a:ext>
            </a:extLst>
          </p:cNvPr>
          <p:cNvSpPr/>
          <p:nvPr/>
        </p:nvSpPr>
        <p:spPr>
          <a:xfrm>
            <a:off x="5322437" y="2039233"/>
            <a:ext cx="819150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1FE84824-39C9-45D7-9BB1-6BFA2A1A9263}"/>
              </a:ext>
            </a:extLst>
          </p:cNvPr>
          <p:cNvSpPr/>
          <p:nvPr/>
        </p:nvSpPr>
        <p:spPr>
          <a:xfrm>
            <a:off x="7033774" y="2740371"/>
            <a:ext cx="819150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0EE59A5E-42DE-41E1-9558-08BE01285AD7}"/>
              </a:ext>
            </a:extLst>
          </p:cNvPr>
          <p:cNvSpPr/>
          <p:nvPr/>
        </p:nvSpPr>
        <p:spPr>
          <a:xfrm>
            <a:off x="8821933" y="2740371"/>
            <a:ext cx="819150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D674AA29-3A14-48A9-93E7-973CC508FB9A}"/>
              </a:ext>
            </a:extLst>
          </p:cNvPr>
          <p:cNvSpPr/>
          <p:nvPr/>
        </p:nvSpPr>
        <p:spPr>
          <a:xfrm>
            <a:off x="10274090" y="2036404"/>
            <a:ext cx="1047749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239446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0251B2-6B4C-A9A8-51B8-2798B1940A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raphic 24">
            <a:extLst>
              <a:ext uri="{FF2B5EF4-FFF2-40B4-BE49-F238E27FC236}">
                <a16:creationId xmlns:a16="http://schemas.microsoft.com/office/drawing/2014/main" id="{95B37A70-6DF4-F2A0-ED81-8D73FF75117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09141" y="3887992"/>
            <a:ext cx="1827136" cy="2667352"/>
          </a:xfrm>
          <a:prstGeom prst="rect">
            <a:avLst/>
          </a:prstGeom>
        </p:spPr>
      </p:pic>
      <p:pic>
        <p:nvPicPr>
          <p:cNvPr id="26" name="Picture 25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1025A3B3-17A8-0EBA-7E89-AF34F4F928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052" y="5630727"/>
            <a:ext cx="2094033" cy="111612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3F3E61B-A3E4-BF11-E90B-5717514A8DD3}"/>
              </a:ext>
            </a:extLst>
          </p:cNvPr>
          <p:cNvSpPr/>
          <p:nvPr/>
        </p:nvSpPr>
        <p:spPr>
          <a:xfrm>
            <a:off x="106733" y="1718631"/>
            <a:ext cx="11949059" cy="2227204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13F402F-ECC9-6D31-D109-3742E409421C}"/>
              </a:ext>
            </a:extLst>
          </p:cNvPr>
          <p:cNvGrpSpPr/>
          <p:nvPr/>
        </p:nvGrpSpPr>
        <p:grpSpPr>
          <a:xfrm>
            <a:off x="6696683" y="-444697"/>
            <a:ext cx="5076252" cy="2077236"/>
            <a:chOff x="5089777" y="-365514"/>
            <a:chExt cx="3322124" cy="1557927"/>
          </a:xfrm>
        </p:grpSpPr>
        <p:pic>
          <p:nvPicPr>
            <p:cNvPr id="38" name="Graphic 37">
              <a:extLst>
                <a:ext uri="{FF2B5EF4-FFF2-40B4-BE49-F238E27FC236}">
                  <a16:creationId xmlns:a16="http://schemas.microsoft.com/office/drawing/2014/main" id="{27B89D22-99DA-661C-4DD9-3883FFCB9D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 t="7063"/>
            <a:stretch/>
          </p:blipFill>
          <p:spPr>
            <a:xfrm>
              <a:off x="5089778" y="-365514"/>
              <a:ext cx="3218331" cy="1557927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BCFD2FC9-9DC9-4736-50BD-7A850FE569A7}"/>
                </a:ext>
              </a:extLst>
            </p:cNvPr>
            <p:cNvSpPr txBox="1"/>
            <p:nvPr/>
          </p:nvSpPr>
          <p:spPr>
            <a:xfrm>
              <a:off x="5089777" y="210197"/>
              <a:ext cx="3322124" cy="9309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Ciel Panton Black" panose="00000A00000000000000" pitchFamily="50" charset="0"/>
                  <a:ea typeface="+mn-ea"/>
                  <a:cs typeface="Calibri" panose="020F0502020204030204" pitchFamily="34" charset="0"/>
                  <a:sym typeface="Arial"/>
                </a:rPr>
                <a:t>Thử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Ciel Panton Black" panose="00000A00000000000000" pitchFamily="50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Ciel Panton Black" panose="00000A00000000000000" pitchFamily="50" charset="0"/>
                  <a:ea typeface="+mn-ea"/>
                  <a:cs typeface="Calibri" panose="020F0502020204030204" pitchFamily="34" charset="0"/>
                  <a:sym typeface="Arial"/>
                </a:rPr>
                <a:t>thách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Ciel Panton Black" panose="00000A00000000000000" pitchFamily="50" charset="0"/>
                  <a:ea typeface="+mn-ea"/>
                  <a:cs typeface="Calibri" panose="020F0502020204030204" pitchFamily="34" charset="0"/>
                  <a:sym typeface="Arial"/>
                </a:rPr>
                <a:t> 2</a:t>
              </a:r>
            </a:p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Ciel Panton Black" panose="00000A00000000000000" pitchFamily="50" charset="0"/>
                  <a:ea typeface="+mn-ea"/>
                  <a:cs typeface="Calibri" panose="020F0502020204030204" pitchFamily="34" charset="0"/>
                  <a:sym typeface="Arial"/>
                </a:rPr>
                <a:t>THU HOẠCH BÍ ĐỎ</a:t>
              </a:r>
            </a:p>
          </p:txBody>
        </p:sp>
      </p:grpSp>
      <p:pic>
        <p:nvPicPr>
          <p:cNvPr id="42" name="Graphic 41">
            <a:extLst>
              <a:ext uri="{FF2B5EF4-FFF2-40B4-BE49-F238E27FC236}">
                <a16:creationId xmlns:a16="http://schemas.microsoft.com/office/drawing/2014/main" id="{6EAD3302-C07D-400F-F38C-A2A0A50866A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 b="68228"/>
          <a:stretch/>
        </p:blipFill>
        <p:spPr>
          <a:xfrm>
            <a:off x="6696685" y="-998912"/>
            <a:ext cx="4917655" cy="710137"/>
          </a:xfrm>
          <a:prstGeom prst="rect">
            <a:avLst/>
          </a:prstGeom>
        </p:spPr>
      </p:pic>
      <p:pic>
        <p:nvPicPr>
          <p:cNvPr id="43" name="Graphic 42">
            <a:extLst>
              <a:ext uri="{FF2B5EF4-FFF2-40B4-BE49-F238E27FC236}">
                <a16:creationId xmlns:a16="http://schemas.microsoft.com/office/drawing/2014/main" id="{F04DF20D-241E-A199-08CC-9F053B380108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7717726" y="5840885"/>
            <a:ext cx="2870937" cy="656728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51A9298E-F0E4-9AFF-1380-D7E5911AC63E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5669518" y="5840885"/>
            <a:ext cx="2870937" cy="656728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BBB1697B-9FB6-80E6-DFEC-8EE1005A559F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3861893" y="5840885"/>
            <a:ext cx="2870937" cy="656728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E4B8DA57-7529-5C0E-FFAD-F371DDDC955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7392" y="5131725"/>
            <a:ext cx="1590752" cy="1365881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64FD6D26-41E9-AC4C-48B4-B7262A9470B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837" y="5131729"/>
            <a:ext cx="1590752" cy="1365881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2FC4B74E-E6F2-B07C-614E-4C90A84EC66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196" y="5131724"/>
            <a:ext cx="1590752" cy="1365881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F55B0BFA-425A-19CF-3585-E417A0F8E2A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945" y="5105512"/>
            <a:ext cx="1590752" cy="1365881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0AFA9157-7350-86FA-C6E3-B7AF306205D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947" y="5131729"/>
            <a:ext cx="1590752" cy="1365881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0F40A651-482A-E97B-F401-E4FED5949A7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6083" y="5131724"/>
            <a:ext cx="1590752" cy="1365881"/>
          </a:xfrm>
          <a:prstGeom prst="rect">
            <a:avLst/>
          </a:prstGeom>
        </p:spPr>
      </p:pic>
      <p:pic>
        <p:nvPicPr>
          <p:cNvPr id="79" name="Graphic 78">
            <a:extLst>
              <a:ext uri="{FF2B5EF4-FFF2-40B4-BE49-F238E27FC236}">
                <a16:creationId xmlns:a16="http://schemas.microsoft.com/office/drawing/2014/main" id="{485457C1-A232-4322-F0A1-2EA99DA7073B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2959948" y="5954620"/>
            <a:ext cx="2870937" cy="656728"/>
          </a:xfrm>
          <a:prstGeom prst="rect">
            <a:avLst/>
          </a:prstGeom>
        </p:spPr>
      </p:pic>
      <p:pic>
        <p:nvPicPr>
          <p:cNvPr id="80" name="Graphic 79">
            <a:extLst>
              <a:ext uri="{FF2B5EF4-FFF2-40B4-BE49-F238E27FC236}">
                <a16:creationId xmlns:a16="http://schemas.microsoft.com/office/drawing/2014/main" id="{120D79B2-E8E4-1855-0BB6-114DAEACC1D6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5413601" y="5898616"/>
            <a:ext cx="2870937" cy="656728"/>
          </a:xfrm>
          <a:prstGeom prst="rect">
            <a:avLst/>
          </a:prstGeom>
        </p:spPr>
      </p:pic>
      <p:pic>
        <p:nvPicPr>
          <p:cNvPr id="81" name="Graphic 80">
            <a:extLst>
              <a:ext uri="{FF2B5EF4-FFF2-40B4-BE49-F238E27FC236}">
                <a16:creationId xmlns:a16="http://schemas.microsoft.com/office/drawing/2014/main" id="{F561390D-601E-BBF5-8727-06503124D2A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7744276" y="5868880"/>
            <a:ext cx="2870937" cy="656728"/>
          </a:xfrm>
          <a:prstGeom prst="rect">
            <a:avLst/>
          </a:prstGeom>
        </p:spPr>
      </p:pic>
      <p:pic>
        <p:nvPicPr>
          <p:cNvPr id="27" name="Picture 26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38C687D0-5D9E-8C0B-F1A6-28326933E45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757385" y="5845042"/>
            <a:ext cx="2094033" cy="90180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21BF13C-7132-8B4E-36F7-D174CF3529EE}"/>
              </a:ext>
            </a:extLst>
          </p:cNvPr>
          <p:cNvSpPr txBox="1"/>
          <p:nvPr/>
        </p:nvSpPr>
        <p:spPr>
          <a:xfrm>
            <a:off x="268357" y="2027583"/>
            <a:ext cx="1167847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3.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 ca-bin chở tất cả 30 người. Biết rằng số người ở mỗi ca-bin như nhau. Hỏi mỗi ca-bin chở bao nhiêu người?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1FDE426-BF70-C7CC-2F1F-B9CCB08404FD}"/>
              </a:ext>
            </a:extLst>
          </p:cNvPr>
          <p:cNvCxnSpPr>
            <a:cxnSpLocks/>
          </p:cNvCxnSpPr>
          <p:nvPr/>
        </p:nvCxnSpPr>
        <p:spPr>
          <a:xfrm>
            <a:off x="964096" y="2604052"/>
            <a:ext cx="269350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FA249743-BDAC-B134-E300-28BD4CEF5B82}"/>
              </a:ext>
            </a:extLst>
          </p:cNvPr>
          <p:cNvCxnSpPr>
            <a:cxnSpLocks/>
          </p:cNvCxnSpPr>
          <p:nvPr/>
        </p:nvCxnSpPr>
        <p:spPr>
          <a:xfrm flipV="1">
            <a:off x="5413601" y="2604052"/>
            <a:ext cx="1951295" cy="298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DA7ED66A-D843-0EAC-D000-E9FAA2AC7B33}"/>
              </a:ext>
            </a:extLst>
          </p:cNvPr>
          <p:cNvCxnSpPr>
            <a:cxnSpLocks/>
          </p:cNvCxnSpPr>
          <p:nvPr/>
        </p:nvCxnSpPr>
        <p:spPr>
          <a:xfrm flipV="1">
            <a:off x="9897893" y="2596744"/>
            <a:ext cx="1951295" cy="298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7E64BA7C-0F71-38BF-07C5-A805B0967D99}"/>
              </a:ext>
            </a:extLst>
          </p:cNvPr>
          <p:cNvCxnSpPr>
            <a:cxnSpLocks/>
          </p:cNvCxnSpPr>
          <p:nvPr/>
        </p:nvCxnSpPr>
        <p:spPr>
          <a:xfrm>
            <a:off x="368735" y="3216320"/>
            <a:ext cx="5401161" cy="871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9E00D3B9-7A76-C430-3126-E1505D589BC7}"/>
              </a:ext>
            </a:extLst>
          </p:cNvPr>
          <p:cNvCxnSpPr>
            <a:cxnSpLocks/>
          </p:cNvCxnSpPr>
          <p:nvPr/>
        </p:nvCxnSpPr>
        <p:spPr>
          <a:xfrm flipV="1">
            <a:off x="7475213" y="3227049"/>
            <a:ext cx="4252961" cy="1491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85C1F380-EBE6-B079-D3C3-EE8D387DAB54}"/>
              </a:ext>
            </a:extLst>
          </p:cNvPr>
          <p:cNvCxnSpPr>
            <a:cxnSpLocks/>
          </p:cNvCxnSpPr>
          <p:nvPr/>
        </p:nvCxnSpPr>
        <p:spPr>
          <a:xfrm flipV="1">
            <a:off x="368735" y="3836955"/>
            <a:ext cx="2931056" cy="76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100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</TotalTime>
  <Words>271</Words>
  <Application>Microsoft Office PowerPoint</Application>
  <PresentationFormat>Widescreen</PresentationFormat>
  <Paragraphs>72</Paragraphs>
  <Slides>10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10</vt:i4>
      </vt:variant>
    </vt:vector>
  </HeadingPairs>
  <TitlesOfParts>
    <vt:vector size="26" baseType="lpstr">
      <vt:lpstr>Arial</vt:lpstr>
      <vt:lpstr>Arial-Rounded</vt:lpstr>
      <vt:lpstr>Berkshire Swash</vt:lpstr>
      <vt:lpstr>Calibri</vt:lpstr>
      <vt:lpstr>Cambria</vt:lpstr>
      <vt:lpstr>iCiel Panton Black</vt:lpstr>
      <vt:lpstr>Lato</vt:lpstr>
      <vt:lpstr>Livvic</vt:lpstr>
      <vt:lpstr>Open Sans</vt:lpstr>
      <vt:lpstr>Patrick Hand</vt:lpstr>
      <vt:lpstr>Roboto</vt:lpstr>
      <vt:lpstr>Roboto Condensed Light</vt:lpstr>
      <vt:lpstr>Times New Roman</vt:lpstr>
      <vt:lpstr>Weltkindertag! by Slidego</vt:lpstr>
      <vt:lpstr>2_Weltkindertag! by Slidego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DL210723</cp:lastModifiedBy>
  <cp:revision>55</cp:revision>
  <dcterms:created xsi:type="dcterms:W3CDTF">2022-06-30T08:03:45Z</dcterms:created>
  <dcterms:modified xsi:type="dcterms:W3CDTF">2025-10-10T06:44:00Z</dcterms:modified>
</cp:coreProperties>
</file>