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33" r:id="rId2"/>
  </p:sldMasterIdLst>
  <p:notesMasterIdLst>
    <p:notesMasterId r:id="rId16"/>
  </p:notesMasterIdLst>
  <p:sldIdLst>
    <p:sldId id="338" r:id="rId3"/>
    <p:sldId id="378" r:id="rId4"/>
    <p:sldId id="371" r:id="rId5"/>
    <p:sldId id="372" r:id="rId6"/>
    <p:sldId id="379" r:id="rId7"/>
    <p:sldId id="380" r:id="rId8"/>
    <p:sldId id="382" r:id="rId9"/>
    <p:sldId id="383" r:id="rId10"/>
    <p:sldId id="373" r:id="rId11"/>
    <p:sldId id="385" r:id="rId12"/>
    <p:sldId id="358" r:id="rId13"/>
    <p:sldId id="374" r:id="rId14"/>
    <p:sldId id="375" r:id="rId1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" panose="020B0604020202020204" charset="0"/>
      <p:regular r:id="rId23"/>
      <p:bold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Kalam" panose="020B0604020202020204" charset="0"/>
      <p:regular r:id="rId31"/>
      <p:bold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513" autoAdjust="0"/>
  </p:normalViewPr>
  <p:slideViewPr>
    <p:cSldViewPr snapToGrid="0">
      <p:cViewPr varScale="1">
        <p:scale>
          <a:sx n="91" d="100"/>
          <a:sy n="91" d="100"/>
        </p:scale>
        <p:origin x="34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93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86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29" indent="0" algn="ctr">
              <a:buNone/>
              <a:defRPr sz="1300"/>
            </a:lvl2pPr>
            <a:lvl3pPr marL="576058" indent="0" algn="ctr">
              <a:buNone/>
              <a:defRPr sz="1100"/>
            </a:lvl3pPr>
            <a:lvl4pPr marL="864086" indent="0" algn="ctr">
              <a:buNone/>
              <a:defRPr sz="1000"/>
            </a:lvl4pPr>
            <a:lvl5pPr marL="1152116" indent="0" algn="ctr">
              <a:buNone/>
              <a:defRPr sz="1000"/>
            </a:lvl5pPr>
            <a:lvl6pPr marL="1440144" indent="0" algn="ctr">
              <a:buNone/>
              <a:defRPr sz="1000"/>
            </a:lvl6pPr>
            <a:lvl7pPr marL="1728173" indent="0" algn="ctr">
              <a:buNone/>
              <a:defRPr sz="1000"/>
            </a:lvl7pPr>
            <a:lvl8pPr marL="2016202" indent="0" algn="ctr">
              <a:buNone/>
              <a:defRPr sz="1000"/>
            </a:lvl8pPr>
            <a:lvl9pPr marL="230423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9BF06B03-135E-4169-9B02-3E1AF83E1D74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2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9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3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7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97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8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0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6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03/01/2025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03/01/2025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968298" y="1401454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512345" y="617894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2831169" y="54072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+mj-lt"/>
              </a:rPr>
              <a:t>CHUYỆN BỐN MÙA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143000" y="5224463"/>
            <a:ext cx="6858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143000" y="-642938"/>
            <a:ext cx="6858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424588" y="740796"/>
            <a:ext cx="2637849" cy="4428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5050266" y="666952"/>
            <a:ext cx="2788489" cy="243828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4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487685" y="2499490"/>
            <a:ext cx="4319498" cy="283916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169309" y="650303"/>
            <a:ext cx="3203286" cy="2471585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05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C5A7E-DB3D-4E9E-BE76-A2D1ED31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06" y="1616152"/>
            <a:ext cx="3162463" cy="3092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831169" y="49130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FF73E-F8BF-4355-8F00-717FF452D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1515024" y="333693"/>
            <a:ext cx="1290208" cy="1282459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4124325" y="1326632"/>
            <a:ext cx="3638550" cy="2245245"/>
            <a:chOff x="2981325" y="1047750"/>
            <a:chExt cx="3638550" cy="25241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1505123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i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Mỗi mùa xuân, hạ, thu, đông đều có vẻ đẹp riêng, đều có ích cho cuộc sống</a:t>
              </a:r>
              <a:endParaRPr lang="vi-VN" sz="1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1654812" y="905071"/>
            <a:ext cx="5834378" cy="2098622"/>
            <a:chOff x="511811" y="329784"/>
            <a:chExt cx="5834378" cy="2098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329784"/>
              <a:ext cx="5834378" cy="209862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11756"/>
              <a:ext cx="50991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Nói với người thân về nàng tiên em thích nhất trong câu chuyện trên.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298727" y="381850"/>
            <a:ext cx="380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276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1833120" y="1328484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37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37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2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1" y="4280999"/>
            <a:ext cx="1491951" cy="1166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61" y="90290"/>
            <a:ext cx="1541957" cy="10887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1" y="4075427"/>
            <a:ext cx="1276845" cy="9698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79842" y="749147"/>
            <a:ext cx="6827" cy="3531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7878" y="1869477"/>
            <a:ext cx="4191173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Nói</a:t>
            </a:r>
            <a:r>
              <a:rPr lang="en-US" sz="2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2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2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bốn</a:t>
            </a:r>
            <a:r>
              <a:rPr lang="en-US" sz="2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mùa</a:t>
            </a:r>
            <a:endParaRPr lang="en-US" sz="2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2581963" y="948599"/>
            <a:ext cx="3638550" cy="2524125"/>
            <a:chOff x="2981325" y="1047750"/>
            <a:chExt cx="3638550" cy="2524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207819" y="1732183"/>
              <a:ext cx="3185561" cy="1015663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KHỞI ĐỘNG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25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9" b="-1"/>
          <a:stretch/>
        </p:blipFill>
        <p:spPr>
          <a:xfrm>
            <a:off x="1775960" y="681136"/>
            <a:ext cx="5592083" cy="419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5809" y="33056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26772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0338" y="622618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53948" y="630218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7" t="11810" r="49082" b="44095"/>
          <a:stretch/>
        </p:blipFill>
        <p:spPr>
          <a:xfrm>
            <a:off x="2132046" y="933061"/>
            <a:ext cx="4609322" cy="3643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8860" y="344952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26772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10338" y="622614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64965" y="630214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4683" y="3844210"/>
            <a:ext cx="4786604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đông nói: Chị là người sung sướng nhất. Ai cũng yêu chị. Chị về, cây nào cũng đâm chồi nảy lộc.</a:t>
            </a:r>
          </a:p>
        </p:txBody>
      </p:sp>
    </p:spTree>
    <p:extLst>
      <p:ext uri="{BB962C8B-B14F-4D97-AF65-F5344CB8AC3E}">
        <p14:creationId xmlns:p14="http://schemas.microsoft.com/office/powerpoint/2010/main" val="4071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8" t="10974" r="5200" b="44512"/>
          <a:stretch/>
        </p:blipFill>
        <p:spPr>
          <a:xfrm>
            <a:off x="2220739" y="802434"/>
            <a:ext cx="4791218" cy="38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8860" y="322918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26772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99321" y="622618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53948" y="619204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4683" y="4058824"/>
            <a:ext cx="4786604" cy="67710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nàng tiên mùa xuân, vào mùa hạ vườn cây cho trái ngọt.</a:t>
            </a:r>
          </a:p>
        </p:txBody>
      </p:sp>
    </p:spTree>
    <p:extLst>
      <p:ext uri="{BB962C8B-B14F-4D97-AF65-F5344CB8AC3E}">
        <p14:creationId xmlns:p14="http://schemas.microsoft.com/office/powerpoint/2010/main" val="5348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" t="54638" r="49083" b="-1"/>
          <a:stretch/>
        </p:blipFill>
        <p:spPr>
          <a:xfrm>
            <a:off x="2085393" y="720267"/>
            <a:ext cx="4889241" cy="393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496" y="36632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82659" y="659062"/>
            <a:ext cx="607108" cy="4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2802" y="631228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9295" y="645403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5393" y="3871536"/>
            <a:ext cx="5038530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hạ nói rằng: “Thế mà thiếu nhi lại thích em Thu nhất.” Vì có Thu, các bạn nhỏ được rước đèn, phá cỗ vào đêm rằm.</a:t>
            </a:r>
          </a:p>
        </p:txBody>
      </p:sp>
    </p:spTree>
    <p:extLst>
      <p:ext uri="{BB962C8B-B14F-4D97-AF65-F5344CB8AC3E}">
        <p14:creationId xmlns:p14="http://schemas.microsoft.com/office/powerpoint/2010/main" val="42883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8" t="54638" b="-1"/>
          <a:stretch/>
        </p:blipFill>
        <p:spPr>
          <a:xfrm>
            <a:off x="1926771" y="819872"/>
            <a:ext cx="5178490" cy="3657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8677" y="366881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26772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0338" y="63363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53948" y="641234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4682" y="3872211"/>
            <a:ext cx="5038530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thu thủ thỉ với nàng tiên mùa đông rằng: “Có em mới có bập bùng bếp lửa nhà sàn, mọi người có giấc ngủ ấm trong chăn.”</a:t>
            </a:r>
          </a:p>
        </p:txBody>
      </p:sp>
    </p:spTree>
    <p:extLst>
      <p:ext uri="{BB962C8B-B14F-4D97-AF65-F5344CB8AC3E}">
        <p14:creationId xmlns:p14="http://schemas.microsoft.com/office/powerpoint/2010/main" val="26804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1638301" y="345674"/>
            <a:ext cx="58282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18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vi-VN" sz="1800">
                <a:latin typeface="+mj-lt"/>
              </a:rPr>
              <a:t> </a:t>
            </a:r>
            <a:r>
              <a:rPr lang="en-US" sz="1800">
                <a:latin typeface="+mj-lt"/>
              </a:rPr>
              <a:t>Kể lại từng đoạn của câu chuyện theo tranh</a:t>
            </a:r>
            <a:r>
              <a:rPr lang="vi-VN" sz="1800">
                <a:latin typeface="+mj-lt"/>
              </a:rPr>
              <a:t>.</a:t>
            </a:r>
            <a:endParaRPr lang="vi-VN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E9333-1B33-4739-A5B0-DFC57AA8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" t="10049" b="51499"/>
          <a:stretch/>
        </p:blipFill>
        <p:spPr>
          <a:xfrm>
            <a:off x="1677498" y="748476"/>
            <a:ext cx="6008710" cy="1940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167EF0-9B84-4A39-BE33-277178C0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t="54522" r="3022" b="8055"/>
          <a:stretch/>
        </p:blipFill>
        <p:spPr>
          <a:xfrm>
            <a:off x="1772588" y="2803163"/>
            <a:ext cx="5686683" cy="18512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64095" y="711150"/>
            <a:ext cx="16795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1107" y="718459"/>
            <a:ext cx="10356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8&quot;/&gt;&lt;/object&gt;&lt;object type=&quot;3&quot; unique_id=&quot;10004&quot;&gt;&lt;property id=&quot;20148&quot; value=&quot;5&quot;/&gt;&lt;property id=&quot;20300&quot; value=&quot;Slide 2&quot;/&gt;&lt;property id=&quot;20307&quot; value=&quot;371&quot;/&gt;&lt;/object&gt;&lt;object type=&quot;3&quot; unique_id=&quot;10005&quot;&gt;&lt;property id=&quot;20148&quot; value=&quot;5&quot;/&gt;&lt;property id=&quot;20300&quot; value=&quot;Slide 3&quot;/&gt;&lt;property id=&quot;20307&quot; value=&quot;372&quot;/&gt;&lt;/object&gt;&lt;object type=&quot;3&quot; unique_id=&quot;10006&quot;&gt;&lt;property id=&quot;20148&quot; value=&quot;5&quot;/&gt;&lt;property id=&quot;20300&quot; value=&quot;Slide 4&quot;/&gt;&lt;property id=&quot;20307&quot; value=&quot;373&quot;/&gt;&lt;/object&gt;&lt;object type=&quot;3&quot; unique_id=&quot;10007&quot;&gt;&lt;property id=&quot;20148&quot; value=&quot;5&quot;/&gt;&lt;property id=&quot;20300&quot; value=&quot;Slide 5&quot;/&gt;&lt;property id=&quot;20307&quot; value=&quot;358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75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331</Words>
  <Application>Microsoft Office PowerPoint</Application>
  <PresentationFormat>On-screen Show 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UTM Avo</vt:lpstr>
      <vt:lpstr>Calibri Light</vt:lpstr>
      <vt:lpstr>UTM Cookies</vt:lpstr>
      <vt:lpstr>Calibri</vt:lpstr>
      <vt:lpstr>HP001</vt:lpstr>
      <vt:lpstr>Arial-Rounded</vt:lpstr>
      <vt:lpstr>HP001 4 hàng</vt:lpstr>
      <vt:lpstr>Montserrat</vt:lpstr>
      <vt:lpstr>Arial</vt:lpstr>
      <vt:lpstr>Times New Roman</vt:lpstr>
      <vt:lpstr>Kalam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DL210723</cp:lastModifiedBy>
  <cp:revision>78</cp:revision>
  <dcterms:modified xsi:type="dcterms:W3CDTF">2025-01-03T06:28:08Z</dcterms:modified>
</cp:coreProperties>
</file>