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32" r:id="rId4"/>
    <p:sldMasterId id="2147483744" r:id="rId5"/>
    <p:sldMasterId id="2147483784" r:id="rId6"/>
  </p:sldMasterIdLst>
  <p:notesMasterIdLst>
    <p:notesMasterId r:id="rId20"/>
  </p:notesMasterIdLst>
  <p:sldIdLst>
    <p:sldId id="293" r:id="rId7"/>
    <p:sldId id="304" r:id="rId8"/>
    <p:sldId id="256" r:id="rId9"/>
    <p:sldId id="309" r:id="rId10"/>
    <p:sldId id="310" r:id="rId11"/>
    <p:sldId id="314" r:id="rId12"/>
    <p:sldId id="315" r:id="rId13"/>
    <p:sldId id="316" r:id="rId14"/>
    <p:sldId id="317" r:id="rId15"/>
    <p:sldId id="318" r:id="rId16"/>
    <p:sldId id="320" r:id="rId17"/>
    <p:sldId id="295" r:id="rId18"/>
    <p:sldId id="30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EFADB-3E1B-4BB6-99B0-1AC5FDCEDD22}" type="datetimeFigureOut">
              <a:rPr lang="en-US" smtClean="0"/>
              <a:t>03/01/2025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0443B-26B1-4ED6-B014-FF2B7F8C0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D2E422-42A8-4A7B-87CD-13A088DD6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0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7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>
                <a:solidFill>
                  <a:prstClr val="black"/>
                </a:solidFill>
              </a:rPr>
              <a:pPr/>
              <a:t>03/01/2025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4025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07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01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2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5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01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zh-CN" altLang="en-US" sz="2135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43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81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9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94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84912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7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73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8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1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87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879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76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5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5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54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91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697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8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90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63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14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3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47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16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459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945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4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59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905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193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92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6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53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1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90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32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54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0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8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2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4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1" Type="http://schemas.openxmlformats.org/officeDocument/2006/relationships/image" Target="../media/image59.jpe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emf"/><Relationship Id="rId10" Type="http://schemas.openxmlformats.org/officeDocument/2006/relationships/image" Target="../media/image54.png"/><Relationship Id="rId4" Type="http://schemas.openxmlformats.org/officeDocument/2006/relationships/image" Target="../media/image48.emf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emf"/><Relationship Id="rId10" Type="http://schemas.openxmlformats.org/officeDocument/2006/relationships/image" Target="../media/image54.png"/><Relationship Id="rId4" Type="http://schemas.openxmlformats.org/officeDocument/2006/relationships/image" Target="../media/image48.emf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4800" b="1" i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Chào mừng các em </a:t>
            </a:r>
          </a:p>
          <a:p>
            <a:pPr lvl="1" algn="ctr" defTabSz="457200" fontAlgn="base">
              <a:defRPr/>
            </a:pPr>
            <a:r>
              <a:rPr lang="en-US" altLang="zh-CN" sz="4800" b="1" i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cs typeface="Arial"/>
                <a:sym typeface="+mn-ea"/>
              </a:rPr>
              <a:t>đến với tiết Toán</a:t>
            </a:r>
            <a:endParaRPr lang="en-US" altLang="zh-CN" sz="4800" b="1" i="1" dirty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solidFill>
                        <a:prstClr val="black"/>
                      </a:solidFill>
                    </a:rPr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>
                      <a:solidFill>
                        <a:prstClr val="black"/>
                      </a:solidFill>
                    </a:rPr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solidFill>
                        <a:prstClr val="black"/>
                      </a:solidFill>
                    </a:rPr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>
                      <a:solidFill>
                        <a:prstClr val="black"/>
                      </a:solidFill>
                    </a:rPr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 rotWithShape="0"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 rotWithShape="0"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 rotWithShape="0"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9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51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về phép nhân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chuyển phép nhân thành phép cộng các số hạng bằng nhau và ngược lại.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giải toán.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683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lời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Chuẩn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bị</a:t>
            </a:r>
            <a:r>
              <a:rPr lang="en-US" sz="3200" b="1" dirty="0" smtClean="0">
                <a:solidFill>
                  <a:prstClr val="black"/>
                </a:solidFill>
              </a:rPr>
              <a:t> LT</a:t>
            </a:r>
            <a:r>
              <a:rPr lang="en-US" sz="3200" b="1" smtClean="0">
                <a:solidFill>
                  <a:prstClr val="black"/>
                </a:solidFill>
              </a:rPr>
              <a:t>: Bài 38- Tiết 1: Thừa số, tích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290393" y="2699999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chăm ngoan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901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defRPr/>
            </a:pPr>
            <a:r>
              <a:rPr lang="en-US" altLang="zh-CN" sz="8800" dirty="0" err="1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Khởi</a:t>
            </a:r>
            <a:r>
              <a:rPr lang="en-US" altLang="zh-CN" sz="8800" dirty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 </a:t>
            </a:r>
            <a:r>
              <a:rPr lang="en-US" altLang="zh-CN" sz="8800" dirty="0" err="1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động</a:t>
            </a:r>
            <a:endParaRPr lang="zh-CN" altLang="en-US" sz="8800" dirty="0">
              <a:solidFill>
                <a:srgbClr val="79C245"/>
              </a:solidFill>
              <a:latin typeface="Montserrat ExtraBold" panose="00000900000000000000" pitchFamily="2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79646">
                    <a:lumMod val="75000"/>
                  </a:srgbClr>
                </a:solidFill>
                <a:latin typeface="UTM Cookies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25965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7233" y="878097"/>
            <a:ext cx="783618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 </a:t>
            </a:r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này thuộc bản quyền của trang </a:t>
            </a: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Đá</a:t>
            </a:r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có nhu cầu tham khảo thêm các trò chơi dạy học khác có </a:t>
            </a:r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liên hệ với trang của </a:t>
            </a:r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 Đá </a:t>
            </a:r>
            <a:r>
              <a:rPr lang="en-U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địa chỉ </a:t>
            </a:r>
            <a:r>
              <a:rPr lang="en-US" sz="36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bên dưới</a:t>
            </a: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0315" y="3801406"/>
            <a:ext cx="75951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://www.facebook.com/TheGioiTroChoiDayHoc</a:t>
            </a:r>
          </a:p>
          <a:p>
            <a:pPr algn="just"/>
            <a:endParaRPr lang="en-US" sz="4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33" y="5566228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8248" y="5935991"/>
            <a:ext cx="7595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SenDaStudio4291@gmail.com</a:t>
            </a:r>
            <a:endParaRPr lang="en-US" sz="2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>
            <a:fillRect/>
          </a:stretch>
        </p:blipFill>
        <p:spPr>
          <a:xfrm rot="10800000">
            <a:off x="1524000" y="5456733"/>
            <a:ext cx="9167328" cy="1400630"/>
          </a:xfrm>
          <a:prstGeom prst="rect">
            <a:avLst/>
          </a:prstGeom>
        </p:spPr>
      </p:pic>
      <p:pic>
        <p:nvPicPr>
          <p:cNvPr id="14" name="Picture 4" descr="Create awesome children book illustrations by Graphic_wo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67328" cy="545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3666" y="4249909"/>
            <a:ext cx="6980348" cy="2610214"/>
          </a:xfrm>
          <a:prstGeom prst="rect">
            <a:avLst/>
          </a:prstGeom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86" y="-988515"/>
            <a:ext cx="5207345" cy="34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32807" y="311806"/>
            <a:ext cx="365950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8000"/>
                </a:solidFill>
                <a:cs typeface="Arial" panose="020B0604020202020204" pitchFamily="34" charset="0"/>
              </a:rPr>
              <a:t>TÀU ƠI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008000"/>
                </a:solidFill>
                <a:cs typeface="Arial" panose="020B0604020202020204" pitchFamily="34" charset="0"/>
              </a:rPr>
              <a:t>MÌNH ĐI ĐÂU THẾ</a:t>
            </a:r>
            <a:endParaRPr lang="en-US" sz="3200" b="1" dirty="0" smtClean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34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28439" y="2191642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latin typeface="UTM Cookies"/>
              </a:rPr>
              <a:t>LUYỆN TẬP</a:t>
            </a:r>
            <a:endParaRPr lang="vi-VN" sz="80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9559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51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về phép nhân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chuyển phép nhân thành phép cộng các số hạng bằng nhau và ngược lại.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giải toán.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58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1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438</Words>
  <Application>Microsoft Office PowerPoint</Application>
  <PresentationFormat>Widescreen</PresentationFormat>
  <Paragraphs>68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Cambria Math</vt:lpstr>
      <vt:lpstr>等线</vt:lpstr>
      <vt:lpstr>Montserrat ExtraBold</vt:lpstr>
      <vt:lpstr>黑体</vt:lpstr>
      <vt:lpstr>Times New Roman</vt:lpstr>
      <vt:lpstr>UTM Avo</vt:lpstr>
      <vt:lpstr>UTM Cookies</vt:lpstr>
      <vt:lpstr>字魂17号-萌趣果冻体</vt:lpstr>
      <vt:lpstr>思源黑体 CN Bold</vt:lpstr>
      <vt:lpstr>方正卡通简体</vt:lpstr>
      <vt:lpstr>Office Theme</vt:lpstr>
      <vt:lpstr>Office 主题​​</vt:lpstr>
      <vt:lpstr>1_Office Theme</vt:lpstr>
      <vt:lpstr>3_Office Theme</vt:lpstr>
      <vt:lpstr>4_Office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DL210723</cp:lastModifiedBy>
  <cp:revision>150</cp:revision>
  <dcterms:created xsi:type="dcterms:W3CDTF">2021-06-02T01:34:28Z</dcterms:created>
  <dcterms:modified xsi:type="dcterms:W3CDTF">2025-01-03T06:21:21Z</dcterms:modified>
</cp:coreProperties>
</file>