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3" r:id="rId3"/>
    <p:sldId id="298" r:id="rId4"/>
    <p:sldId id="286" r:id="rId5"/>
    <p:sldId id="304" r:id="rId6"/>
    <p:sldId id="305" r:id="rId7"/>
    <p:sldId id="306" r:id="rId8"/>
    <p:sldId id="307" r:id="rId9"/>
    <p:sldId id="309" r:id="rId10"/>
    <p:sldId id="302" r:id="rId11"/>
    <p:sldId id="29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24/01/2025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72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TS1 tang TS 2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đoan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tang </a:t>
            </a:r>
            <a:r>
              <a:rPr lang="en-US" baseline="0" dirty="0" err="1" smtClean="0"/>
              <a:t>lên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thừa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849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4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24/01/2025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81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543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  <p:sldLayoutId id="2147483694" r:id="rId28"/>
    <p:sldLayoutId id="214748369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8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60.png"/><Relationship Id="rId4" Type="http://schemas.microsoft.com/office/2007/relationships/hdphoto" Target="../media/hdphoto1.wdp"/><Relationship Id="rId9" Type="http://schemas.openxmlformats.org/officeDocument/2006/relationships/image" Target="../media/image58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33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154768" y="2994966"/>
            <a:ext cx="10363723" cy="247668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Chào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mừng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em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đến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với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tiết</a:t>
            </a:r>
            <a:r>
              <a:rPr lang="en-US" sz="36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Toán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58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9716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nhà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ôn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lại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bảng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nhân</a:t>
            </a:r>
            <a:r>
              <a:rPr lang="en-US" sz="3200" b="1" dirty="0" smtClean="0">
                <a:solidFill>
                  <a:prstClr val="black"/>
                </a:solidFill>
              </a:rPr>
              <a:t> chia </a:t>
            </a:r>
            <a:r>
              <a:rPr lang="en-US" sz="3200" b="1" dirty="0" err="1" smtClean="0">
                <a:solidFill>
                  <a:prstClr val="black"/>
                </a:solidFill>
              </a:rPr>
              <a:t>đã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học</a:t>
            </a:r>
            <a:r>
              <a:rPr lang="en-US" sz="3200" b="1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</a:rPr>
              <a:t>Chuẩn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bị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sau</a:t>
            </a:r>
            <a:r>
              <a:rPr lang="en-US" sz="3200" b="1" dirty="0" smtClean="0">
                <a:solidFill>
                  <a:prstClr val="black"/>
                </a:solidFill>
              </a:rPr>
              <a:t>: </a:t>
            </a:r>
            <a:r>
              <a:rPr lang="en-US" sz="3200" b="1" dirty="0" err="1" smtClean="0">
                <a:solidFill>
                  <a:prstClr val="black"/>
                </a:solidFill>
              </a:rPr>
              <a:t>Bài</a:t>
            </a:r>
            <a:r>
              <a:rPr lang="en-US" sz="3200" b="1" dirty="0" smtClean="0">
                <a:solidFill>
                  <a:prstClr val="black"/>
                </a:solidFill>
              </a:rPr>
              <a:t> 4</a:t>
            </a:r>
            <a:r>
              <a:rPr lang="en-US" sz="3200" b="1" dirty="0">
                <a:solidFill>
                  <a:prstClr val="black"/>
                </a:solidFill>
              </a:rPr>
              <a:t>5</a:t>
            </a:r>
            <a:r>
              <a:rPr lang="en-US" sz="3200" b="1" dirty="0" smtClean="0">
                <a:solidFill>
                  <a:prstClr val="black"/>
                </a:solidFill>
              </a:rPr>
              <a:t>- </a:t>
            </a:r>
            <a:r>
              <a:rPr lang="en-US" sz="3200" b="1" dirty="0" err="1" smtClean="0">
                <a:solidFill>
                  <a:prstClr val="black"/>
                </a:solidFill>
              </a:rPr>
              <a:t>Tiết</a:t>
            </a:r>
            <a:r>
              <a:rPr lang="en-US" sz="3200" b="1" dirty="0" smtClean="0">
                <a:solidFill>
                  <a:prstClr val="black"/>
                </a:solidFill>
              </a:rPr>
              <a:t> 2: </a:t>
            </a:r>
            <a:r>
              <a:rPr lang="en-US" sz="3200" b="1" dirty="0" err="1" smtClean="0">
                <a:solidFill>
                  <a:prstClr val="black"/>
                </a:solidFill>
              </a:rPr>
              <a:t>Luyện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</a:rPr>
              <a:t>tập</a:t>
            </a:r>
            <a:endParaRPr lang="en-US" sz="32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4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GB" sz="4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</a:t>
            </a:r>
            <a:endParaRPr lang="vi-VN" sz="5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7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9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835719"/>
            <a:chOff x="774356" y="888444"/>
            <a:chExt cx="10056923" cy="83571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556284"/>
            <a:ext cx="10475762" cy="902434"/>
            <a:chOff x="752655" y="2284659"/>
            <a:chExt cx="10005181" cy="90243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284659"/>
              <a:ext cx="1085297" cy="714672"/>
              <a:chOff x="5056546" y="2403188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403188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811541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003778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52756" y="2540762"/>
              <a:ext cx="890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chia.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053501" cy="1378167"/>
            <a:chOff x="778314" y="3315253"/>
            <a:chExt cx="10053501" cy="13781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26735" y="3493091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089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 smtClean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 smtClean="0">
                      <a:solidFill>
                        <a:schemeClr val="tx1"/>
                      </a:solidFill>
                    </a:rPr>
                    <a:t> </a:t>
                  </a:r>
                  <a:endParaRPr lang="vi-VN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4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730152" y="1274797"/>
            <a:ext cx="740840" cy="7408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09944" y="1412497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219" y="2632884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3116765" y="263288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311676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510085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510085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7136315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7136315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9120401" y="263288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9120401" y="3080321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319050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319050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517459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517459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7210055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7210055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9194141" y="365141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9194141" y="409885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745219" y="2632884"/>
            <a:ext cx="2354833" cy="101853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45219" y="4983987"/>
            <a:ext cx="8672052" cy="1297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TS1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TS2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TS1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12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789795" y="8585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61484" y="757254"/>
            <a:ext cx="8859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695475" y="3862866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4903487" y="4488833"/>
            <a:ext cx="656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Mười</a:t>
            </a:r>
            <a:r>
              <a:rPr lang="vi-VN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598038" y="5012053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38" y="5012053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603EFCC-795E-4BDE-ADC2-CD8DE0C7D920}"/>
              </a:ext>
            </a:extLst>
          </p:cNvPr>
          <p:cNvSpPr txBox="1"/>
          <p:nvPr/>
        </p:nvSpPr>
        <p:spPr>
          <a:xfrm>
            <a:off x="6956900" y="5535273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7695474" y="1834472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/>
              <a:t>Tóm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tắt</a:t>
            </a:r>
            <a:endParaRPr lang="vi-VN" sz="2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CEDD2-5A59-40D2-BBCF-8622046A1BCB}"/>
              </a:ext>
            </a:extLst>
          </p:cNvPr>
          <p:cNvSpPr txBox="1"/>
          <p:nvPr/>
        </p:nvSpPr>
        <p:spPr>
          <a:xfrm>
            <a:off x="5577431" y="2419825"/>
            <a:ext cx="371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 ô     : 5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7ED24-7BC6-4427-B4E0-8302D6326E38}"/>
              </a:ext>
            </a:extLst>
          </p:cNvPr>
          <p:cNvSpPr txBox="1"/>
          <p:nvPr/>
        </p:nvSpPr>
        <p:spPr>
          <a:xfrm>
            <a:off x="5964013" y="2956130"/>
            <a:ext cx="346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10 ô   : …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 ?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98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95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835719"/>
            <a:chOff x="774356" y="888444"/>
            <a:chExt cx="10056923" cy="83571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556284"/>
            <a:ext cx="10475762" cy="902434"/>
            <a:chOff x="752655" y="2284659"/>
            <a:chExt cx="10005181" cy="90243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284659"/>
              <a:ext cx="1085297" cy="714672"/>
              <a:chOff x="5056546" y="2403188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2403188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811541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3003778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52756" y="2540762"/>
              <a:ext cx="8905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GB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chia.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053501" cy="1378167"/>
            <a:chOff x="778314" y="3315253"/>
            <a:chExt cx="10053501" cy="1378167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26735" y="3493091"/>
              <a:ext cx="89050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005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348</Words>
  <Application>Microsoft Office PowerPoint</Application>
  <PresentationFormat>Widescreen</PresentationFormat>
  <Paragraphs>70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Calibri</vt:lpstr>
      <vt:lpstr>Cambria Math</vt:lpstr>
      <vt:lpstr>等线</vt:lpstr>
      <vt:lpstr>iCiel Cadena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DL210723</cp:lastModifiedBy>
  <cp:revision>191</cp:revision>
  <dcterms:created xsi:type="dcterms:W3CDTF">2021-06-02T01:34:28Z</dcterms:created>
  <dcterms:modified xsi:type="dcterms:W3CDTF">2025-01-24T07:11:19Z</dcterms:modified>
</cp:coreProperties>
</file>