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672" y="30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DE0007-257A-446E-AB8F-CF614F7CB35A}" type="datetimeFigureOut">
              <a:rPr lang="en-US" smtClean="0"/>
              <a:t>24/01/2025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D4839-0F14-4B7F-B0DE-25774A26854B}" type="slidenum">
              <a:rPr lang="en-US" smtClean="0"/>
              <a:t>‹#›</a:t>
            </a:fld>
            <a:endParaRPr lang="en-US"/>
          </a:p>
        </p:txBody>
      </p:sp>
    </p:spTree>
    <p:extLst>
      <p:ext uri="{BB962C8B-B14F-4D97-AF65-F5344CB8AC3E}">
        <p14:creationId xmlns:p14="http://schemas.microsoft.com/office/powerpoint/2010/main" val="94848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011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806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2883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272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04162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22531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48476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567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907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19009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1952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1313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2775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5992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8778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A29762-52CD-42C7-9CC8-D84BE70B22B4}" type="datetimeFigureOut">
              <a:rPr lang="en-US" smtClean="0"/>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27337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304808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24008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A29762-52CD-42C7-9CC8-D84BE70B22B4}" type="datetimeFigureOut">
              <a:rPr lang="en-US" smtClean="0"/>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1825445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29762-52CD-42C7-9CC8-D84BE70B22B4}" type="datetimeFigureOut">
              <a:rPr lang="en-US" smtClean="0"/>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414118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A29762-52CD-42C7-9CC8-D84BE70B22B4}" type="datetimeFigureOut">
              <a:rPr lang="en-US" smtClean="0"/>
              <a:t>24/01/2025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1349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A29762-52CD-42C7-9CC8-D84BE70B22B4}" type="datetimeFigureOut">
              <a:rPr lang="en-US" smtClean="0"/>
              <a:t>24/01/2025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92991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A29762-52CD-42C7-9CC8-D84BE70B22B4}" type="datetimeFigureOut">
              <a:rPr lang="en-US" smtClean="0"/>
              <a:t>24/01/2025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8925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29762-52CD-42C7-9CC8-D84BE70B22B4}" type="datetimeFigureOut">
              <a:rPr lang="en-US" smtClean="0"/>
              <a:t>24/01/2025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05194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29762-52CD-42C7-9CC8-D84BE70B22B4}" type="datetimeFigureOut">
              <a:rPr lang="en-US" smtClean="0"/>
              <a:t>24/01/2025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49685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29762-52CD-42C7-9CC8-D84BE70B22B4}" type="datetimeFigureOut">
              <a:rPr lang="en-US" smtClean="0"/>
              <a:t>24/01/2025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C1706F-09B2-4C77-B29F-776787B44586}" type="slidenum">
              <a:rPr lang="en-US" smtClean="0"/>
              <a:t>‹#›</a:t>
            </a:fld>
            <a:endParaRPr lang="en-US"/>
          </a:p>
        </p:txBody>
      </p:sp>
    </p:spTree>
    <p:extLst>
      <p:ext uri="{BB962C8B-B14F-4D97-AF65-F5344CB8AC3E}">
        <p14:creationId xmlns:p14="http://schemas.microsoft.com/office/powerpoint/2010/main" val="275124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29762-52CD-42C7-9CC8-D84BE70B22B4}" type="datetimeFigureOut">
              <a:rPr lang="en-US" smtClean="0"/>
              <a:t>24/01/2025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1706F-09B2-4C77-B29F-776787B44586}" type="slidenum">
              <a:rPr lang="en-US" smtClean="0"/>
              <a:t>‹#›</a:t>
            </a:fld>
            <a:endParaRPr lang="en-US"/>
          </a:p>
        </p:txBody>
      </p:sp>
    </p:spTree>
    <p:extLst>
      <p:ext uri="{BB962C8B-B14F-4D97-AF65-F5344CB8AC3E}">
        <p14:creationId xmlns:p14="http://schemas.microsoft.com/office/powerpoint/2010/main" val="20929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youtube.com/watch?v=mClBkFwKcZs"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2.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28.png"/><Relationship Id="rId12"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0.png"/><Relationship Id="rId5" Type="http://schemas.openxmlformats.org/officeDocument/2006/relationships/image" Target="../media/image16.png"/><Relationship Id="rId10"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13968" y="-32408"/>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10381420" y="1656136"/>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219252" y="1809151"/>
            <a:ext cx="736700" cy="55906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5027624" y="1908341"/>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10676301" y="256446"/>
            <a:ext cx="1308394"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2881972" y="1753468"/>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7"/>
            <a:ext cx="12188825"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1" y="1899556"/>
            <a:ext cx="12189460"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2" y="2327277"/>
            <a:ext cx="12188824"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948850" y="35413"/>
            <a:ext cx="1700840" cy="1701282"/>
          </a:xfrm>
          <a:prstGeom prst="rect">
            <a:avLst/>
          </a:prstGeom>
        </p:spPr>
      </p:pic>
      <p:pic>
        <p:nvPicPr>
          <p:cNvPr id="32"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495991" y="1455477"/>
            <a:ext cx="1700840" cy="1701282"/>
          </a:xfrm>
          <a:prstGeom prst="rect">
            <a:avLst/>
          </a:prstGeom>
        </p:spPr>
      </p:pic>
      <p:sp>
        <p:nvSpPr>
          <p:cNvPr id="38" name="任意多边形 27">
            <a:extLst>
              <a:ext uri="{FF2B5EF4-FFF2-40B4-BE49-F238E27FC236}">
                <a16:creationId xmlns:a16="http://schemas.microsoft.com/office/drawing/2014/main" id="{8229216B-B510-4C4A-A145-8278E0B524C0}"/>
              </a:ext>
            </a:extLst>
          </p:cNvPr>
          <p:cNvSpPr/>
          <p:nvPr/>
        </p:nvSpPr>
        <p:spPr>
          <a:xfrm>
            <a:off x="1517062" y="86024"/>
            <a:ext cx="814621" cy="60275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4389" y="3280242"/>
            <a:ext cx="4311716" cy="3848905"/>
          </a:xfrm>
          <a:prstGeom prst="rect">
            <a:avLst/>
          </a:prstGeom>
        </p:spPr>
      </p:pic>
      <p:pic>
        <p:nvPicPr>
          <p:cNvPr id="6" name="Picture 5"/>
          <p:cNvPicPr>
            <a:picLocks noChangeAspect="1"/>
          </p:cNvPicPr>
          <p:nvPr/>
        </p:nvPicPr>
        <p:blipFill>
          <a:blip r:embed="rId9"/>
          <a:stretch>
            <a:fillRect/>
          </a:stretch>
        </p:blipFill>
        <p:spPr>
          <a:xfrm>
            <a:off x="4794319" y="-32408"/>
            <a:ext cx="4638250" cy="1944793"/>
          </a:xfrm>
          <a:prstGeom prst="rect">
            <a:avLst/>
          </a:prstGeom>
        </p:spPr>
      </p:pic>
      <p:pic>
        <p:nvPicPr>
          <p:cNvPr id="12" name="Picture 11"/>
          <p:cNvPicPr>
            <a:picLocks noChangeAspect="1"/>
          </p:cNvPicPr>
          <p:nvPr/>
        </p:nvPicPr>
        <p:blipFill>
          <a:blip r:embed="rId10"/>
          <a:stretch>
            <a:fillRect/>
          </a:stretch>
        </p:blipFill>
        <p:spPr>
          <a:xfrm>
            <a:off x="1082862" y="1117557"/>
            <a:ext cx="9593437" cy="4694327"/>
          </a:xfrm>
          <a:prstGeom prst="rect">
            <a:avLst/>
          </a:prstGeom>
        </p:spPr>
      </p:pic>
      <p:pic>
        <p:nvPicPr>
          <p:cNvPr id="13" name="Picture 12"/>
          <p:cNvPicPr>
            <a:picLocks noChangeAspect="1"/>
          </p:cNvPicPr>
          <p:nvPr/>
        </p:nvPicPr>
        <p:blipFill>
          <a:blip r:embed="rId11"/>
          <a:stretch>
            <a:fillRect/>
          </a:stretch>
        </p:blipFill>
        <p:spPr>
          <a:xfrm>
            <a:off x="3521289" y="4221660"/>
            <a:ext cx="8727956" cy="2395936"/>
          </a:xfrm>
          <a:prstGeom prst="rect">
            <a:avLst/>
          </a:prstGeom>
        </p:spPr>
      </p:pic>
    </p:spTree>
    <p:extLst>
      <p:ext uri="{BB962C8B-B14F-4D97-AF65-F5344CB8AC3E}">
        <p14:creationId xmlns:p14="http://schemas.microsoft.com/office/powerpoint/2010/main" val="252320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127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983960" y="259140"/>
            <a:ext cx="8218366" cy="4718470"/>
          </a:xfrm>
          <a:prstGeom prst="rect">
            <a:avLst/>
          </a:prstGeom>
          <a:ln>
            <a:noFill/>
          </a:ln>
          <a:effectLst>
            <a:outerShdw blurRad="190500" algn="tl" rotWithShape="0">
              <a:srgbClr val="000000">
                <a:alpha val="70000"/>
              </a:srgbClr>
            </a:outerShdw>
          </a:effectLst>
        </p:spPr>
      </p:pic>
      <p:grpSp>
        <p:nvGrpSpPr>
          <p:cNvPr id="2" name="Group 1">
            <a:extLst>
              <a:ext uri="{FF2B5EF4-FFF2-40B4-BE49-F238E27FC236}">
                <a16:creationId xmlns:a16="http://schemas.microsoft.com/office/drawing/2014/main" id="{6B603685-EA55-C7E1-A0DF-CFA4909EADF2}"/>
              </a:ext>
            </a:extLst>
          </p:cNvPr>
          <p:cNvGrpSpPr/>
          <p:nvPr/>
        </p:nvGrpSpPr>
        <p:grpSpPr>
          <a:xfrm>
            <a:off x="1609724" y="5129590"/>
            <a:ext cx="9439714" cy="1569660"/>
            <a:chOff x="601859" y="4044241"/>
            <a:chExt cx="5027903" cy="945117"/>
          </a:xfrm>
        </p:grpSpPr>
        <p:sp>
          <p:nvSpPr>
            <p:cNvPr id="4" name="Speech Bubble: Rectangle with Corners Rounded 6">
              <a:extLst>
                <a:ext uri="{FF2B5EF4-FFF2-40B4-BE49-F238E27FC236}">
                  <a16:creationId xmlns:a16="http://schemas.microsoft.com/office/drawing/2014/main" id="{400B56F6-3FC3-DCCC-5B40-962427942513}"/>
                </a:ext>
              </a:extLst>
            </p:cNvPr>
            <p:cNvSpPr/>
            <p:nvPr/>
          </p:nvSpPr>
          <p:spPr>
            <a:xfrm>
              <a:off x="601859" y="4044242"/>
              <a:ext cx="5027903" cy="94511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DDA01B0-4FBA-2BC3-DED6-6CB6CC01DB7D}"/>
                </a:ext>
              </a:extLst>
            </p:cNvPr>
            <p:cNvSpPr txBox="1"/>
            <p:nvPr/>
          </p:nvSpPr>
          <p:spPr>
            <a:xfrm>
              <a:off x="751539" y="4044241"/>
              <a:ext cx="4656622" cy="945117"/>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sẽ lờ đi lời trêu đó, đi ra chỗ khác và hằng ngày sẽ cố gắng tập thể dục để giúp cơ thể trở nên săn chắc, khỏe mạnh hơn.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799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66981C10-6710-1E3D-6DEA-62F25BCAE1FF}"/>
              </a:ext>
            </a:extLst>
          </p:cNvPr>
          <p:cNvGrpSpPr/>
          <p:nvPr/>
        </p:nvGrpSpPr>
        <p:grpSpPr>
          <a:xfrm>
            <a:off x="-1270" y="4556127"/>
            <a:ext cx="12188825" cy="2301875"/>
            <a:chOff x="0" y="7151"/>
            <a:chExt cx="19200" cy="3625"/>
          </a:xfrm>
        </p:grpSpPr>
        <p:pic>
          <p:nvPicPr>
            <p:cNvPr id="7" name="图片 4" descr="E:\张颖颖PPT工作成果\张颖2019PPT\82-新入职幼师培训\云3副本.png云3副本">
              <a:extLst>
                <a:ext uri="{FF2B5EF4-FFF2-40B4-BE49-F238E27FC236}">
                  <a16:creationId xmlns:a16="http://schemas.microsoft.com/office/drawing/2014/main" id="{6B928ED8-3DB1-863D-4619-54F0861461E1}"/>
                </a:ext>
              </a:extLst>
            </p:cNvPr>
            <p:cNvPicPr>
              <a:picLocks noChangeAspect="1"/>
            </p:cNvPicPr>
            <p:nvPr/>
          </p:nvPicPr>
          <p:blipFill>
            <a:blip r:embed="rId2"/>
            <a:srcRect/>
            <a:stretch>
              <a:fillRect/>
            </a:stretch>
          </p:blipFill>
          <p:spPr>
            <a:xfrm>
              <a:off x="0" y="7151"/>
              <a:ext cx="19200" cy="3375"/>
            </a:xfrm>
            <a:prstGeom prst="rect">
              <a:avLst/>
            </a:prstGeom>
          </p:spPr>
        </p:pic>
        <p:pic>
          <p:nvPicPr>
            <p:cNvPr id="8" name="图片 5" descr="云3副本副本">
              <a:extLst>
                <a:ext uri="{FF2B5EF4-FFF2-40B4-BE49-F238E27FC236}">
                  <a16:creationId xmlns:a16="http://schemas.microsoft.com/office/drawing/2014/main" id="{B9F2EF20-90B5-FE8C-0B07-BE8073F507BA}"/>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45C7356B-DCF3-B4DB-25C5-0A8F1C2EE3A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084171" y="301410"/>
            <a:ext cx="8015407" cy="4600909"/>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14F79A09-553C-89A5-0EEA-7C15A81B5BF5}"/>
              </a:ext>
            </a:extLst>
          </p:cNvPr>
          <p:cNvGrpSpPr/>
          <p:nvPr/>
        </p:nvGrpSpPr>
        <p:grpSpPr>
          <a:xfrm>
            <a:off x="761800" y="5061069"/>
            <a:ext cx="10792741" cy="1692771"/>
            <a:chOff x="660571" y="4044241"/>
            <a:chExt cx="4969190" cy="1019245"/>
          </a:xfrm>
        </p:grpSpPr>
        <p:sp>
          <p:nvSpPr>
            <p:cNvPr id="4" name="Speech Bubble: Rectangle with Corners Rounded 6">
              <a:extLst>
                <a:ext uri="{FF2B5EF4-FFF2-40B4-BE49-F238E27FC236}">
                  <a16:creationId xmlns:a16="http://schemas.microsoft.com/office/drawing/2014/main" id="{336FD4EB-17BB-4C4B-1C0C-F4A5BC937D84}"/>
                </a:ext>
              </a:extLst>
            </p:cNvPr>
            <p:cNvSpPr/>
            <p:nvPr/>
          </p:nvSpPr>
          <p:spPr>
            <a:xfrm>
              <a:off x="660571" y="4044242"/>
              <a:ext cx="4969190" cy="986375"/>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0D06F6-CECB-4ED2-0135-F81DB59E04C5}"/>
                </a:ext>
              </a:extLst>
            </p:cNvPr>
            <p:cNvSpPr txBox="1"/>
            <p:nvPr/>
          </p:nvSpPr>
          <p:spPr>
            <a:xfrm>
              <a:off x="751539" y="4044241"/>
              <a:ext cx="4656622" cy="1019245"/>
            </a:xfrm>
            <a:prstGeom prst="rect">
              <a:avLst/>
            </a:prstGeom>
            <a:noFill/>
          </p:spPr>
          <p:txBody>
            <a:bodyPr wrap="square" rtlCol="0">
              <a:spAutoFit/>
            </a:bodyPr>
            <a:lstStyle/>
            <a:p>
              <a:pPr algn="just"/>
              <a:r>
                <a:rPr lang="en-US" sz="2600" b="1" dirty="0" err="1">
                  <a:latin typeface="Cambria" panose="02040503050406030204" pitchFamily="18" charset="0"/>
                  <a:ea typeface="Cambria" panose="02040503050406030204" pitchFamily="18" charset="0"/>
                </a:rPr>
                <a:t>Em</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sẽ tâm sự với bạn thân là đã xảy ra chuyện gì khiến bạn thân không chơi với em nữa và bảo các bạn khác không chơi cùng em. Từ đó giải quyết vấn đề giữa em và bạn thân để chúng em lại chơi với nhau vui vẻ như trước.</a:t>
              </a:r>
              <a:r>
                <a:rPr lang="en-US" sz="2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6236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5DFE0EF-9E89-5C69-9080-3FFEFAC9F195}"/>
              </a:ext>
            </a:extLst>
          </p:cNvPr>
          <p:cNvGrpSpPr/>
          <p:nvPr/>
        </p:nvGrpSpPr>
        <p:grpSpPr>
          <a:xfrm>
            <a:off x="-1270" y="4556127"/>
            <a:ext cx="12188825"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D5A1912B-621C-9CAB-3E5E-2D6DA3BDEC6F}"/>
                </a:ext>
              </a:extLst>
            </p:cNvPr>
            <p:cNvPicPr>
              <a:picLocks noChangeAspect="1"/>
            </p:cNvPicPr>
            <p:nvPr/>
          </p:nvPicPr>
          <p:blipFill>
            <a:blip r:embed="rId2"/>
            <a:srcRect/>
            <a:stretch>
              <a:fillRect/>
            </a:stretch>
          </p:blipFill>
          <p:spPr>
            <a:xfrm>
              <a:off x="0" y="7151"/>
              <a:ext cx="19200" cy="3375"/>
            </a:xfrm>
            <a:prstGeom prst="rect">
              <a:avLst/>
            </a:prstGeom>
          </p:spPr>
        </p:pic>
        <p:pic>
          <p:nvPicPr>
            <p:cNvPr id="5" name="图片 5" descr="云3副本副本">
              <a:extLst>
                <a:ext uri="{FF2B5EF4-FFF2-40B4-BE49-F238E27FC236}">
                  <a16:creationId xmlns:a16="http://schemas.microsoft.com/office/drawing/2014/main" id="{2B68DDD1-B2D5-D297-48DA-B9D22E2400F7}"/>
                </a:ext>
              </a:extLst>
            </p:cNvPr>
            <p:cNvPicPr>
              <a:picLocks noChangeAspect="1"/>
            </p:cNvPicPr>
            <p:nvPr/>
          </p:nvPicPr>
          <p:blipFill>
            <a:blip r:embed="rId3"/>
            <a:stretch>
              <a:fillRect/>
            </a:stretch>
          </p:blipFill>
          <p:spPr>
            <a:xfrm>
              <a:off x="0" y="7402"/>
              <a:ext cx="19196" cy="3374"/>
            </a:xfrm>
            <a:prstGeom prst="rect">
              <a:avLst/>
            </a:prstGeom>
          </p:spPr>
        </p:pic>
      </p:grpSp>
      <p:pic>
        <p:nvPicPr>
          <p:cNvPr id="2" name="Picture 1">
            <a:extLst>
              <a:ext uri="{FF2B5EF4-FFF2-40B4-BE49-F238E27FC236}">
                <a16:creationId xmlns:a16="http://schemas.microsoft.com/office/drawing/2014/main" id="{835E586C-6589-4589-E47B-0B97A515EE3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412246" y="317498"/>
            <a:ext cx="7148318" cy="4103194"/>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2BC656BA-086E-C369-8E7D-841266F6BC32}"/>
              </a:ext>
            </a:extLst>
          </p:cNvPr>
          <p:cNvGrpSpPr/>
          <p:nvPr/>
        </p:nvGrpSpPr>
        <p:grpSpPr>
          <a:xfrm>
            <a:off x="1065267" y="4556126"/>
            <a:ext cx="9842275" cy="2007692"/>
            <a:chOff x="165841" y="3986495"/>
            <a:chExt cx="5242320" cy="1208863"/>
          </a:xfrm>
        </p:grpSpPr>
        <p:sp>
          <p:nvSpPr>
            <p:cNvPr id="7" name="Speech Bubble: Rectangle with Corners Rounded 6">
              <a:extLst>
                <a:ext uri="{FF2B5EF4-FFF2-40B4-BE49-F238E27FC236}">
                  <a16:creationId xmlns:a16="http://schemas.microsoft.com/office/drawing/2014/main" id="{AC271A9E-384E-B572-84A1-87BB06D42FAB}"/>
                </a:ext>
              </a:extLst>
            </p:cNvPr>
            <p:cNvSpPr/>
            <p:nvPr/>
          </p:nvSpPr>
          <p:spPr>
            <a:xfrm>
              <a:off x="165841" y="3986495"/>
              <a:ext cx="5242320" cy="1208863"/>
            </a:xfrm>
            <a:prstGeom prst="wedgeRoundRectCallout">
              <a:avLst>
                <a:gd name="adj1" fmla="val -12497"/>
                <a:gd name="adj2" fmla="val 49010"/>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D447BB-2A0F-987B-7347-CFE3FCC8AF99}"/>
                </a:ext>
              </a:extLst>
            </p:cNvPr>
            <p:cNvSpPr txBox="1"/>
            <p:nvPr/>
          </p:nvSpPr>
          <p:spPr>
            <a:xfrm>
              <a:off x="218896" y="4044241"/>
              <a:ext cx="5189265" cy="1093371"/>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sẽ khi thở sâu kiềm chế lại cảm xúc tức giận, nhắc nhở em trai lần sau không được vẽ lên đồ của người khác nữa đồng thời cũng rút kinh nghiệm cho bản thân mình sau khi làm xong cần cất đồ của mình một cách cẩn thận .</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493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9DD26D-B37D-45E6-ADC4-18D331175A1D}"/>
              </a:ext>
            </a:extLst>
          </p:cNvPr>
          <p:cNvSpPr/>
          <p:nvPr/>
        </p:nvSpPr>
        <p:spPr>
          <a:xfrm>
            <a:off x="0" y="0"/>
            <a:ext cx="3081064"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503" y="158750"/>
            <a:ext cx="944397" cy="9446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4"/>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5"/>
            <a:stretch>
              <a:fillRect/>
            </a:stretch>
          </p:blipFill>
          <p:spPr>
            <a:xfrm>
              <a:off x="0" y="7402"/>
              <a:ext cx="19196" cy="3374"/>
            </a:xfrm>
            <a:prstGeom prst="rect">
              <a:avLst/>
            </a:prstGeom>
          </p:spPr>
        </p:pic>
      </p:gr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2041" y="707135"/>
            <a:ext cx="4263491" cy="6150867"/>
          </a:xfrm>
          <a:prstGeom prst="rect">
            <a:avLst/>
          </a:prstGeom>
        </p:spPr>
      </p:pic>
      <p:sp>
        <p:nvSpPr>
          <p:cNvPr id="20" name="Rounded Rectangle 19"/>
          <p:cNvSpPr/>
          <p:nvPr/>
        </p:nvSpPr>
        <p:spPr>
          <a:xfrm>
            <a:off x="4469238" y="1148762"/>
            <a:ext cx="7377141"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8698" y="4402469"/>
            <a:ext cx="1373576" cy="1373933"/>
          </a:xfrm>
          <a:prstGeom prst="rect">
            <a:avLst/>
          </a:prstGeom>
        </p:spPr>
      </p:pic>
      <p:pic>
        <p:nvPicPr>
          <p:cNvPr id="19"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9998800" y="314378"/>
            <a:ext cx="2096527" cy="2097073"/>
          </a:xfrm>
          <a:prstGeom prst="rect">
            <a:avLst/>
          </a:prstGeom>
        </p:spPr>
      </p:pic>
      <p:sp>
        <p:nvSpPr>
          <p:cNvPr id="31" name="TextBox 30">
            <a:extLst>
              <a:ext uri="{FF2B5EF4-FFF2-40B4-BE49-F238E27FC236}">
                <a16:creationId xmlns:a16="http://schemas.microsoft.com/office/drawing/2014/main" id="{D53FDB01-4D79-76AE-AAC8-D2DB34AEFD6A}"/>
              </a:ext>
            </a:extLst>
          </p:cNvPr>
          <p:cNvSpPr txBox="1"/>
          <p:nvPr/>
        </p:nvSpPr>
        <p:spPr>
          <a:xfrm>
            <a:off x="4866502" y="2168109"/>
            <a:ext cx="6582608" cy="2308324"/>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tình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huống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còn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lí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không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970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1" y="0"/>
            <a:ext cx="2697341"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7" y="1895477"/>
            <a:ext cx="12188825"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8390" y="250888"/>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6302" y="105543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8717" y="-216207"/>
            <a:ext cx="1700840"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142" y="1203857"/>
            <a:ext cx="1700840" cy="1701282"/>
          </a:xfrm>
          <a:prstGeom prst="rect">
            <a:avLst/>
          </a:prstGeom>
        </p:spPr>
      </p:pic>
      <p:pic>
        <p:nvPicPr>
          <p:cNvPr id="14" name="Picture 13"/>
          <p:cNvPicPr>
            <a:picLocks noChangeAspect="1"/>
          </p:cNvPicPr>
          <p:nvPr/>
        </p:nvPicPr>
        <p:blipFill>
          <a:blip r:embed="rId5"/>
          <a:stretch>
            <a:fillRect/>
          </a:stretch>
        </p:blipFill>
        <p:spPr>
          <a:xfrm>
            <a:off x="317185" y="597995"/>
            <a:ext cx="10774205" cy="3883165"/>
          </a:xfrm>
          <a:prstGeom prst="rect">
            <a:avLst/>
          </a:prstGeom>
        </p:spPr>
      </p:pic>
      <p:pic>
        <p:nvPicPr>
          <p:cNvPr id="15" name="图片 3">
            <a:extLst>
              <a:ext uri="{FF2B5EF4-FFF2-40B4-BE49-F238E27FC236}">
                <a16:creationId xmlns:a16="http://schemas.microsoft.com/office/drawing/2014/main" id="{2CE4D5B8-5FEC-4AFD-A43A-0E2B1BC9A6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825" y="1649674"/>
            <a:ext cx="5039546" cy="5150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21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 name="Rectangle 1"/>
          <p:cNvSpPr/>
          <p:nvPr/>
        </p:nvSpPr>
        <p:spPr>
          <a:xfrm>
            <a:off x="6647962" y="123763"/>
            <a:ext cx="4932889" cy="369332"/>
          </a:xfrm>
          <a:prstGeom prst="rect">
            <a:avLst/>
          </a:prstGeom>
        </p:spPr>
        <p:txBody>
          <a:bodyPr wrap="none">
            <a:spAutoFit/>
          </a:bodyPr>
          <a:lstStyle/>
          <a:p>
            <a:r>
              <a:rPr lang="en-US" dirty="0">
                <a:hlinkClick r:id="rId5"/>
              </a:rPr>
              <a:t>https://www.youtube.com/watch?v=mClBkFwKcZs</a:t>
            </a:r>
            <a:endParaRPr lang="en-US" dirty="0"/>
          </a:p>
        </p:txBody>
      </p:sp>
    </p:spTree>
    <p:extLst>
      <p:ext uri="{BB962C8B-B14F-4D97-AF65-F5344CB8AC3E}">
        <p14:creationId xmlns:p14="http://schemas.microsoft.com/office/powerpoint/2010/main" val="2579558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162" y="19240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359" y="1169037"/>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3997" y="-636"/>
            <a:ext cx="1308394"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49622" y="595675"/>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08640" y="30038"/>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7"/>
            <a:ext cx="12188825"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6" y="2065657"/>
            <a:ext cx="12189460"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2" y="2327277"/>
            <a:ext cx="12188824"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sp>
        <p:nvSpPr>
          <p:cNvPr id="15" name="Rounded Rectangle 14"/>
          <p:cNvSpPr/>
          <p:nvPr/>
        </p:nvSpPr>
        <p:spPr>
          <a:xfrm>
            <a:off x="626855" y="1736283"/>
            <a:ext cx="7377141"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7498791" y="1169035"/>
            <a:ext cx="4865127" cy="4873308"/>
          </a:xfrm>
          <a:prstGeom prst="rect">
            <a:avLst/>
          </a:prstGeom>
        </p:spPr>
      </p:pic>
      <p:sp>
        <p:nvSpPr>
          <p:cNvPr id="18" name="TextBox 17">
            <a:extLst>
              <a:ext uri="{FF2B5EF4-FFF2-40B4-BE49-F238E27FC236}">
                <a16:creationId xmlns:a16="http://schemas.microsoft.com/office/drawing/2014/main" id="{D53FDB01-4D79-76AE-AAC8-D2DB34AEFD6A}"/>
              </a:ext>
            </a:extLst>
          </p:cNvPr>
          <p:cNvSpPr txBox="1"/>
          <p:nvPr/>
        </p:nvSpPr>
        <p:spPr>
          <a:xfrm>
            <a:off x="1024120" y="3005524"/>
            <a:ext cx="6582608" cy="1754326"/>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err="1">
                <a:solidFill>
                  <a:srgbClr val="953A2D"/>
                </a:solidFill>
                <a:latin typeface="Cambria" panose="02040503050406030204" pitchFamily="18" charset="0"/>
                <a:ea typeface="Cambria" panose="02040503050406030204" pitchFamily="18" charset="0"/>
              </a:rPr>
              <a:t>Sau</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khi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xem</a:t>
            </a:r>
            <a:r>
              <a:rPr lang="en-US" sz="3600" b="1" dirty="0">
                <a:solidFill>
                  <a:srgbClr val="953A2D"/>
                </a:solidFill>
                <a:latin typeface="Cambria" panose="02040503050406030204" pitchFamily="18" charset="0"/>
                <a:ea typeface="Cambria" panose="02040503050406030204" pitchFamily="18" charset="0"/>
              </a:rPr>
              <a:t> video,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có</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xét</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cách</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cư</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xử</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của</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các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bạn</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图片 9">
            <a:extLst>
              <a:ext uri="{FF2B5EF4-FFF2-40B4-BE49-F238E27FC236}">
                <a16:creationId xmlns:a16="http://schemas.microsoft.com/office/drawing/2014/main" id="{85162941-ED41-4757-9204-ABD7B88AC4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7032" y="3968094"/>
            <a:ext cx="2121378" cy="2121931"/>
          </a:xfrm>
          <a:prstGeom prst="rect">
            <a:avLst/>
          </a:prstGeom>
        </p:spPr>
      </p:pic>
      <p:pic>
        <p:nvPicPr>
          <p:cNvPr id="20" name="图片 94">
            <a:extLst>
              <a:ext uri="{FF2B5EF4-FFF2-40B4-BE49-F238E27FC236}">
                <a16:creationId xmlns:a16="http://schemas.microsoft.com/office/drawing/2014/main" id="{5623725F-CC3B-4692-A052-6ED4B01132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26789">
            <a:off x="282287" y="980894"/>
            <a:ext cx="2096527" cy="2097073"/>
          </a:xfrm>
          <a:prstGeom prst="rect">
            <a:avLst/>
          </a:prstGeom>
        </p:spPr>
      </p:pic>
      <p:pic>
        <p:nvPicPr>
          <p:cNvPr id="21" name="图片 94">
            <a:extLst>
              <a:ext uri="{FF2B5EF4-FFF2-40B4-BE49-F238E27FC236}">
                <a16:creationId xmlns:a16="http://schemas.microsoft.com/office/drawing/2014/main" id="{5623725F-CC3B-4692-A052-6ED4B01132B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26789">
            <a:off x="1192027" y="1831555"/>
            <a:ext cx="1469712" cy="1470094"/>
          </a:xfrm>
          <a:prstGeom prst="rect">
            <a:avLst/>
          </a:prstGeom>
        </p:spPr>
      </p:pic>
    </p:spTree>
    <p:extLst>
      <p:ext uri="{BB962C8B-B14F-4D97-AF65-F5344CB8AC3E}">
        <p14:creationId xmlns:p14="http://schemas.microsoft.com/office/powerpoint/2010/main" val="3067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1" name="图片 2">
            <a:extLst>
              <a:ext uri="{FF2B5EF4-FFF2-40B4-BE49-F238E27FC236}">
                <a16:creationId xmlns:a16="http://schemas.microsoft.com/office/drawing/2014/main" id="{2F52FAEA-030F-7F85-04A7-13021CD525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7975" y="-708546"/>
            <a:ext cx="8366782" cy="7282965"/>
          </a:xfrm>
          <a:prstGeom prst="rect">
            <a:avLst/>
          </a:prstGeom>
        </p:spPr>
      </p:pic>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4"/>
          <a:stretch>
            <a:fillRect/>
          </a:stretch>
        </p:blipFill>
        <p:spPr>
          <a:xfrm>
            <a:off x="635" y="2477136"/>
            <a:ext cx="12188825"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sp>
        <p:nvSpPr>
          <p:cNvPr id="24" name="TextBox 23">
            <a:extLst>
              <a:ext uri="{FF2B5EF4-FFF2-40B4-BE49-F238E27FC236}">
                <a16:creationId xmlns:a16="http://schemas.microsoft.com/office/drawing/2014/main" id="{D53FDB01-4D79-76AE-AAC8-D2DB34AEFD6A}"/>
              </a:ext>
            </a:extLst>
          </p:cNvPr>
          <p:cNvSpPr txBox="1"/>
          <p:nvPr/>
        </p:nvSpPr>
        <p:spPr>
          <a:xfrm>
            <a:off x="3729201" y="1914800"/>
            <a:ext cx="6515052" cy="64633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Hôm</a:t>
            </a:r>
            <a:r>
              <a:rPr lang="en-US" sz="3600" b="1" dirty="0">
                <a:solidFill>
                  <a:srgbClr val="953A2D"/>
                </a:solidFill>
                <a:latin typeface="Cambria" panose="02040503050406030204" pitchFamily="18" charset="0"/>
                <a:ea typeface="Cambria" panose="02040503050406030204" pitchFamily="18" charset="0"/>
              </a:rPr>
              <a:t> nay </a:t>
            </a:r>
            <a:r>
              <a:rPr lang="en-US" sz="3600" b="1" dirty="0" err="1">
                <a:solidFill>
                  <a:srgbClr val="953A2D"/>
                </a:solidFill>
                <a:latin typeface="Cambria" panose="02040503050406030204" pitchFamily="18" charset="0"/>
                <a:ea typeface="Cambria" panose="02040503050406030204" pitchFamily="18" charset="0"/>
              </a:rPr>
              <a:t>em</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gì</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D53FDB01-4D79-76AE-AAC8-D2DB34AEFD6A}"/>
              </a:ext>
            </a:extLst>
          </p:cNvPr>
          <p:cNvSpPr txBox="1"/>
          <p:nvPr/>
        </p:nvSpPr>
        <p:spPr>
          <a:xfrm>
            <a:off x="3729199" y="2791708"/>
            <a:ext cx="6515052" cy="1200329"/>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Về</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nhà</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hãy</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vận</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dụng</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bài</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học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vào</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cuộc</a:t>
            </a:r>
            <a:r>
              <a:rPr lang="en-US" sz="3600" b="1" dirty="0">
                <a:solidFill>
                  <a:srgbClr val="953A2D"/>
                </a:solidFill>
                <a:latin typeface="Cambria" panose="02040503050406030204" pitchFamily="18" charset="0"/>
                <a:ea typeface="Cambria" panose="02040503050406030204" pitchFamily="18" charset="0"/>
              </a:rPr>
              <a:t> </a:t>
            </a:r>
            <a:r>
              <a:rPr lang="en-US" sz="3600" b="1" dirty="0" err="1">
                <a:solidFill>
                  <a:srgbClr val="953A2D"/>
                </a:solidFill>
                <a:latin typeface="Cambria" panose="02040503050406030204" pitchFamily="18" charset="0"/>
                <a:ea typeface="Cambria" panose="02040503050406030204" pitchFamily="18" charset="0"/>
              </a:rPr>
              <a:t>sống</a:t>
            </a:r>
            <a:r>
              <a:rPr lang="en-US" sz="3600" b="1" dirty="0">
                <a:solidFill>
                  <a:srgbClr val="953A2D"/>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0927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88825"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3605498" y="1226820"/>
            <a:ext cx="5666535"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sp>
        <p:nvSpPr>
          <p:cNvPr id="24" name="Rounded Rectangle 23"/>
          <p:cNvSpPr/>
          <p:nvPr/>
        </p:nvSpPr>
        <p:spPr>
          <a:xfrm>
            <a:off x="2389881" y="1581226"/>
            <a:ext cx="9441987"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2" name="Rectangle 1"/>
          <p:cNvSpPr/>
          <p:nvPr/>
        </p:nvSpPr>
        <p:spPr>
          <a:xfrm>
            <a:off x="3874893" y="2477136"/>
            <a:ext cx="7339758" cy="1870705"/>
          </a:xfrm>
          <a:prstGeom prst="rect">
            <a:avLst/>
          </a:prstGeom>
        </p:spPr>
        <p:txBody>
          <a:bodyPr wrap="square">
            <a:spAutoFit/>
          </a:bodyPr>
          <a:lstStyle/>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Thực</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hành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xử</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lý</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tình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huống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cụ</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thể</a:t>
            </a:r>
            <a:r>
              <a:rPr lang="en-US" sz="3600" dirty="0">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Liềm</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chế</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được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cảm</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xúc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tiêu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cực</a:t>
            </a:r>
            <a:r>
              <a:rPr lang="en-US" sz="3600" dirty="0">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0"/>
              </a:spcAft>
            </a:pP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Điều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chỉnh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hành</a:t>
            </a:r>
            <a:r>
              <a:rPr lang="en-US" sz="3600" dirty="0">
                <a:latin typeface="Cambria" panose="02040503050406030204" pitchFamily="18" charset="0"/>
                <a:ea typeface="Cambria" panose="02040503050406030204" pitchFamily="18" charset="0"/>
                <a:cs typeface="Times New Roman" panose="02020603050405020304" pitchFamily="18" charset="0"/>
              </a:rPr>
              <a:t> vi </a:t>
            </a:r>
            <a:r>
              <a:rPr lang="en-US" sz="3600" dirty="0" err="1">
                <a:latin typeface="Cambria" panose="02040503050406030204" pitchFamily="18" charset="0"/>
                <a:ea typeface="Cambria" panose="02040503050406030204" pitchFamily="18" charset="0"/>
                <a:cs typeface="Times New Roman" panose="02020603050405020304" pitchFamily="18" charset="0"/>
              </a:rPr>
              <a:t>của</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bản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thân</a:t>
            </a:r>
            <a:r>
              <a:rPr lang="en-US" sz="3600" dirty="0">
                <a:latin typeface="Cambria" panose="02040503050406030204" pitchFamily="18" charset="0"/>
                <a:ea typeface="Cambria" panose="02040503050406030204" pitchFamily="18" charset="0"/>
                <a:cs typeface="Times New Roman" panose="02020603050405020304" pitchFamily="18" charset="0"/>
              </a:rPr>
              <a: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3874893" y="346592"/>
            <a:ext cx="5363548" cy="944962"/>
          </a:xfrm>
          <a:prstGeom prst="rect">
            <a:avLst/>
          </a:prstGeom>
        </p:spPr>
      </p:pic>
    </p:spTree>
    <p:extLst>
      <p:ext uri="{BB962C8B-B14F-4D97-AF65-F5344CB8AC3E}">
        <p14:creationId xmlns:p14="http://schemas.microsoft.com/office/powerpoint/2010/main" val="25556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p:cTn id="22" dur="500" fill="hold"/>
                                        <p:tgtEl>
                                          <p:spTgt spid="96"/>
                                        </p:tgtEl>
                                        <p:attrNameLst>
                                          <p:attrName>ppt_w</p:attrName>
                                        </p:attrNameLst>
                                      </p:cBhvr>
                                      <p:tavLst>
                                        <p:tav tm="0">
                                          <p:val>
                                            <p:fltVal val="0"/>
                                          </p:val>
                                        </p:tav>
                                        <p:tav tm="100000">
                                          <p:val>
                                            <p:strVal val="#ppt_w"/>
                                          </p:val>
                                        </p:tav>
                                      </p:tavLst>
                                    </p:anim>
                                    <p:anim calcmode="lin" valueType="num">
                                      <p:cBhvr>
                                        <p:cTn id="23" dur="500" fill="hold"/>
                                        <p:tgtEl>
                                          <p:spTgt spid="9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矩形 2">
            <a:extLst>
              <a:ext uri="{FF2B5EF4-FFF2-40B4-BE49-F238E27FC236}">
                <a16:creationId xmlns:a16="http://schemas.microsoft.com/office/drawing/2014/main" id="{4D237007-7730-433C-A4AD-55C69BF11D0B}"/>
              </a:ext>
            </a:extLst>
          </p:cNvPr>
          <p:cNvSpPr/>
          <p:nvPr/>
        </p:nvSpPr>
        <p:spPr>
          <a:xfrm>
            <a:off x="1" y="0"/>
            <a:ext cx="2697341" cy="6858000"/>
          </a:xfrm>
          <a:prstGeom prst="rect">
            <a:avLst/>
          </a:prstGeom>
          <a:solidFill>
            <a:srgbClr val="F5A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2" name="图片 1" descr="背景页">
            <a:extLst>
              <a:ext uri="{FF2B5EF4-FFF2-40B4-BE49-F238E27FC236}">
                <a16:creationId xmlns:a16="http://schemas.microsoft.com/office/drawing/2014/main" id="{03D439C8-E1EC-4399-BC16-6D02A6AA90E0}"/>
              </a:ext>
            </a:extLst>
          </p:cNvPr>
          <p:cNvPicPr>
            <a:picLocks noChangeAspect="1"/>
          </p:cNvPicPr>
          <p:nvPr/>
        </p:nvPicPr>
        <p:blipFill>
          <a:blip r:embed="rId3"/>
          <a:stretch>
            <a:fillRect/>
          </a:stretch>
        </p:blipFill>
        <p:spPr>
          <a:xfrm>
            <a:off x="-8987" y="1895477"/>
            <a:ext cx="12188825" cy="4962525"/>
          </a:xfrm>
          <a:prstGeom prst="rect">
            <a:avLst/>
          </a:prstGeom>
        </p:spPr>
      </p:pic>
      <p:sp>
        <p:nvSpPr>
          <p:cNvPr id="77" name="任意多边形 27">
            <a:extLst>
              <a:ext uri="{FF2B5EF4-FFF2-40B4-BE49-F238E27FC236}">
                <a16:creationId xmlns:a16="http://schemas.microsoft.com/office/drawing/2014/main" id="{3DA86B74-8CEA-45CA-AA74-1907D28834B7}"/>
              </a:ext>
            </a:extLst>
          </p:cNvPr>
          <p:cNvSpPr/>
          <p:nvPr/>
        </p:nvSpPr>
        <p:spPr>
          <a:xfrm>
            <a:off x="3118390" y="250888"/>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8" name="任意多边形 10">
            <a:extLst>
              <a:ext uri="{FF2B5EF4-FFF2-40B4-BE49-F238E27FC236}">
                <a16:creationId xmlns:a16="http://schemas.microsoft.com/office/drawing/2014/main" id="{089562B2-D117-448D-8120-55A6DA5E1E90}"/>
              </a:ext>
            </a:extLst>
          </p:cNvPr>
          <p:cNvSpPr/>
          <p:nvPr/>
        </p:nvSpPr>
        <p:spPr>
          <a:xfrm>
            <a:off x="4476302" y="1055435"/>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79" name="任意多边形 27">
            <a:extLst>
              <a:ext uri="{FF2B5EF4-FFF2-40B4-BE49-F238E27FC236}">
                <a16:creationId xmlns:a16="http://schemas.microsoft.com/office/drawing/2014/main" id="{BE32EDB3-FA60-4CAC-8F05-1130FAAAAAF1}"/>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80" name="任意多边形 10">
            <a:extLst>
              <a:ext uri="{FF2B5EF4-FFF2-40B4-BE49-F238E27FC236}">
                <a16:creationId xmlns:a16="http://schemas.microsoft.com/office/drawing/2014/main" id="{01E21235-B2E4-465A-95EC-6A1569A6C981}"/>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5"/>
          <a:srcRect b="33855"/>
          <a:stretch/>
        </p:blipFill>
        <p:spPr>
          <a:xfrm>
            <a:off x="413795" y="1267131"/>
            <a:ext cx="11293925"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37144" y="3527296"/>
            <a:ext cx="3834960"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1198717" y="-216207"/>
            <a:ext cx="1700840"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6789">
            <a:off x="-254142" y="1203857"/>
            <a:ext cx="1700840" cy="1701282"/>
          </a:xfrm>
          <a:prstGeom prst="rect">
            <a:avLst/>
          </a:prstGeom>
        </p:spPr>
      </p:pic>
    </p:spTree>
    <p:extLst>
      <p:ext uri="{BB962C8B-B14F-4D97-AF65-F5344CB8AC3E}">
        <p14:creationId xmlns:p14="http://schemas.microsoft.com/office/powerpoint/2010/main" val="2794953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Tree>
    <p:extLst>
      <p:ext uri="{BB962C8B-B14F-4D97-AF65-F5344CB8AC3E}">
        <p14:creationId xmlns:p14="http://schemas.microsoft.com/office/powerpoint/2010/main" val="1941834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88825"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88825"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8488" y="5276007"/>
            <a:ext cx="1373576"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6953" y="269162"/>
            <a:ext cx="640336"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043" y="928302"/>
            <a:ext cx="949078"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58608" y="631353"/>
            <a:ext cx="1656043"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17627" y="65716"/>
            <a:ext cx="98018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0034" y="374232"/>
            <a:ext cx="1700840"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448" y="364490"/>
            <a:ext cx="1308394"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2856" y="4917338"/>
            <a:ext cx="1158573"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07" y="1689606"/>
            <a:ext cx="5175753" cy="5177101"/>
          </a:xfrm>
          <a:prstGeom prst="rect">
            <a:avLst/>
          </a:prstGeom>
        </p:spPr>
      </p:pic>
      <p:pic>
        <p:nvPicPr>
          <p:cNvPr id="2" name="Picture 1"/>
          <p:cNvPicPr>
            <a:picLocks noChangeAspect="1"/>
          </p:cNvPicPr>
          <p:nvPr/>
        </p:nvPicPr>
        <p:blipFill>
          <a:blip r:embed="rId8"/>
          <a:stretch>
            <a:fillRect/>
          </a:stretch>
        </p:blipFill>
        <p:spPr>
          <a:xfrm>
            <a:off x="1557373" y="515841"/>
            <a:ext cx="10712188" cy="2533072"/>
          </a:xfrm>
          <a:prstGeom prst="rect">
            <a:avLst/>
          </a:prstGeom>
        </p:spPr>
      </p:pic>
    </p:spTree>
    <p:extLst>
      <p:ext uri="{BB962C8B-B14F-4D97-AF65-F5344CB8AC3E}">
        <p14:creationId xmlns:p14="http://schemas.microsoft.com/office/powerpoint/2010/main" val="42803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3" grpId="0" bldLvl="0" animBg="1"/>
      <p:bldP spid="9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314" y="3605349"/>
            <a:ext cx="6333837"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2956" y="122313"/>
            <a:ext cx="11622915" cy="1200329"/>
          </a:xfrm>
          <a:prstGeom prst="rect">
            <a:avLst/>
          </a:prstGeom>
        </p:spPr>
        <p:txBody>
          <a:bodyPr wrap="square">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Bài</a:t>
            </a:r>
            <a:r>
              <a:rPr lang="en-US" sz="3600" b="1" u="sng" dirty="0">
                <a:solidFill>
                  <a:srgbClr val="FF0000"/>
                </a:solidFill>
                <a:latin typeface="Cambria" panose="02040503050406030204" pitchFamily="18" charset="0"/>
                <a:ea typeface="Cambria" panose="02040503050406030204" pitchFamily="18" charset="0"/>
              </a:rPr>
              <a:t> 1:</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cư</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huống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dưới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Vì</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sao</a:t>
            </a:r>
            <a:r>
              <a:rPr lang="en-US" sz="3600" b="1"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7079964" y="1677896"/>
            <a:ext cx="4947253" cy="3900967"/>
          </a:xfrm>
          <a:prstGeom prst="rect">
            <a:avLst/>
          </a:prstGeom>
        </p:spPr>
      </p:pic>
      <p:sp>
        <p:nvSpPr>
          <p:cNvPr id="11" name="TextBox 10"/>
          <p:cNvSpPr txBox="1"/>
          <p:nvPr/>
        </p:nvSpPr>
        <p:spPr>
          <a:xfrm>
            <a:off x="282956" y="1443767"/>
            <a:ext cx="6797008"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giờ</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chạy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khiến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tức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giận</a:t>
            </a:r>
            <a:r>
              <a:rPr lang="en-US" sz="2800" b="1" dirty="0">
                <a:latin typeface="Cambria" panose="02040503050406030204" pitchFamily="18" charset="0"/>
                <a:ea typeface="Cambria" panose="02040503050406030204" pitchFamily="18" charset="0"/>
              </a:rPr>
              <a:t>.</a:t>
            </a:r>
          </a:p>
        </p:txBody>
      </p:sp>
      <p:sp>
        <p:nvSpPr>
          <p:cNvPr id="12" name="TextBox 11"/>
          <p:cNvSpPr txBox="1"/>
          <p:nvPr/>
        </p:nvSpPr>
        <p:spPr>
          <a:xfrm>
            <a:off x="282954" y="2828761"/>
            <a:ext cx="6084659" cy="523220"/>
          </a:xfrm>
          <a:prstGeom prst="rect">
            <a:avLst/>
          </a:prstGeom>
          <a:noFill/>
        </p:spPr>
        <p:txBody>
          <a:bodyPr wrap="square" rtlCol="0">
            <a:spAutoFit/>
          </a:bodyPr>
          <a:lstStyle/>
          <a:p>
            <a:pPr algn="just"/>
            <a:r>
              <a:rPr lang="en-US" sz="2800" b="1" i="1" dirty="0" err="1">
                <a:latin typeface="Cambria" panose="02040503050406030204" pitchFamily="18" charset="0"/>
                <a:ea typeface="Cambria" panose="02040503050406030204" pitchFamily="18" charset="0"/>
              </a:rPr>
              <a:t>Cách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cư</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của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Hùng</a:t>
            </a:r>
            <a:r>
              <a:rPr lang="en-US" sz="2800" b="1" i="1" dirty="0">
                <a:latin typeface="Cambria" panose="02040503050406030204" pitchFamily="18" charset="0"/>
                <a:ea typeface="Cambria" panose="02040503050406030204" pitchFamily="18" charset="0"/>
              </a:rPr>
              <a:t>:</a:t>
            </a:r>
          </a:p>
        </p:txBody>
      </p:sp>
      <p:cxnSp>
        <p:nvCxnSpPr>
          <p:cNvPr id="18" name="Straight Connector 17"/>
          <p:cNvCxnSpPr/>
          <p:nvPr/>
        </p:nvCxnSpPr>
        <p:spPr>
          <a:xfrm>
            <a:off x="3082033" y="3934123"/>
            <a:ext cx="13059"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9"/>
          <a:stretch>
            <a:fillRect/>
          </a:stretch>
        </p:blipFill>
        <p:spPr>
          <a:xfrm>
            <a:off x="506866" y="3726122"/>
            <a:ext cx="445103" cy="631922"/>
          </a:xfrm>
          <a:prstGeom prst="rect">
            <a:avLst/>
          </a:prstGeom>
        </p:spPr>
      </p:pic>
      <p:sp>
        <p:nvSpPr>
          <p:cNvPr id="30" name="TextBox 29"/>
          <p:cNvSpPr txBox="1"/>
          <p:nvPr/>
        </p:nvSpPr>
        <p:spPr>
          <a:xfrm>
            <a:off x="504329" y="4334884"/>
            <a:ext cx="3361071" cy="461665"/>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đẩy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endParaRPr lang="en-US" sz="2400" b="1" dirty="0">
              <a:latin typeface="Cambria" panose="02040503050406030204" pitchFamily="18" charset="0"/>
              <a:ea typeface="Cambria" panose="02040503050406030204" pitchFamily="18" charset="0"/>
            </a:endParaRPr>
          </a:p>
        </p:txBody>
      </p:sp>
      <p:sp>
        <p:nvSpPr>
          <p:cNvPr id="31" name="TextBox 30"/>
          <p:cNvSpPr txBox="1"/>
          <p:nvPr/>
        </p:nvSpPr>
        <p:spPr>
          <a:xfrm>
            <a:off x="3224573" y="4189376"/>
            <a:ext cx="3361071" cy="1938992"/>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thật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bình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tĩnh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trở</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Huy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như</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vậy</a:t>
            </a:r>
            <a:r>
              <a:rPr lang="en-US" sz="2400" b="1" dirty="0">
                <a:latin typeface="Cambria" panose="02040503050406030204" pitchFamily="18" charset="0"/>
                <a:ea typeface="Cambria" panose="02040503050406030204" pitchFamily="18" charset="0"/>
              </a:rPr>
              <a:t>.</a:t>
            </a:r>
          </a:p>
        </p:txBody>
      </p:sp>
      <p:pic>
        <p:nvPicPr>
          <p:cNvPr id="32" name="Picture 31"/>
          <p:cNvPicPr>
            <a:picLocks noChangeAspect="1"/>
          </p:cNvPicPr>
          <p:nvPr/>
        </p:nvPicPr>
        <p:blipFill>
          <a:blip r:embed="rId9"/>
          <a:stretch>
            <a:fillRect/>
          </a:stretch>
        </p:blipFill>
        <p:spPr>
          <a:xfrm>
            <a:off x="3336349" y="3726122"/>
            <a:ext cx="445103" cy="631922"/>
          </a:xfrm>
          <a:prstGeom prst="rect">
            <a:avLst/>
          </a:prstGeom>
        </p:spPr>
      </p:pic>
      <p:pic>
        <p:nvPicPr>
          <p:cNvPr id="33"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5828" y="3058857"/>
            <a:ext cx="1148827" cy="1149126"/>
          </a:xfrm>
          <a:prstGeom prst="rect">
            <a:avLst/>
          </a:prstGeom>
        </p:spPr>
      </p:pic>
      <p:pic>
        <p:nvPicPr>
          <p:cNvPr id="34"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001" y="3672493"/>
            <a:ext cx="548048" cy="548190"/>
          </a:xfrm>
          <a:prstGeom prst="rect">
            <a:avLst/>
          </a:prstGeom>
        </p:spPr>
      </p:pic>
    </p:spTree>
    <p:extLst>
      <p:ext uri="{BB962C8B-B14F-4D97-AF65-F5344CB8AC3E}">
        <p14:creationId xmlns:p14="http://schemas.microsoft.com/office/powerpoint/2010/main" val="1759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P spid="11" grpId="0"/>
      <p:bldP spid="12"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19" name="Rounded Rectangle 18"/>
          <p:cNvSpPr/>
          <p:nvPr/>
        </p:nvSpPr>
        <p:spPr>
          <a:xfrm>
            <a:off x="398314" y="3605349"/>
            <a:ext cx="6333837" cy="2878230"/>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8"/>
          <p:cNvSpPr/>
          <p:nvPr/>
        </p:nvSpPr>
        <p:spPr>
          <a:xfrm>
            <a:off x="282956" y="122313"/>
            <a:ext cx="1162291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cư</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282954" y="1250131"/>
            <a:ext cx="679700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2</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buổi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tiên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Thầy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lắng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chút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hãi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p:cNvSpPr txBox="1"/>
          <p:nvPr/>
        </p:nvSpPr>
        <p:spPr>
          <a:xfrm>
            <a:off x="282954" y="3025555"/>
            <a:ext cx="608465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cư</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xử</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Connector 17"/>
          <p:cNvCxnSpPr/>
          <p:nvPr/>
        </p:nvCxnSpPr>
        <p:spPr>
          <a:xfrm>
            <a:off x="3082033" y="3934123"/>
            <a:ext cx="13059" cy="2220685"/>
          </a:xfrm>
          <a:prstGeom prst="line">
            <a:avLst/>
          </a:prstGeom>
          <a:ln w="38100">
            <a:solidFill>
              <a:srgbClr val="00B050"/>
            </a:solidFill>
            <a:prstDash val="sysDas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a:stretch>
            <a:fillRect/>
          </a:stretch>
        </p:blipFill>
        <p:spPr>
          <a:xfrm>
            <a:off x="506866" y="3726122"/>
            <a:ext cx="445103" cy="631922"/>
          </a:xfrm>
          <a:prstGeom prst="rect">
            <a:avLst/>
          </a:prstGeom>
        </p:spPr>
      </p:pic>
      <p:sp>
        <p:nvSpPr>
          <p:cNvPr id="30" name="TextBox 29"/>
          <p:cNvSpPr txBox="1"/>
          <p:nvPr/>
        </p:nvSpPr>
        <p:spPr>
          <a:xfrm>
            <a:off x="504329" y="4334882"/>
            <a:ext cx="24672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ngồi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3224573" y="4189376"/>
            <a:ext cx="336107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nỗi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2" name="Picture 31"/>
          <p:cNvPicPr>
            <a:picLocks noChangeAspect="1"/>
          </p:cNvPicPr>
          <p:nvPr/>
        </p:nvPicPr>
        <p:blipFill>
          <a:blip r:embed="rId7"/>
          <a:stretch>
            <a:fillRect/>
          </a:stretch>
        </p:blipFill>
        <p:spPr>
          <a:xfrm>
            <a:off x="3336349" y="3726122"/>
            <a:ext cx="445103" cy="631922"/>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985155" y="1879983"/>
            <a:ext cx="5027321" cy="3692281"/>
          </a:xfrm>
          <a:prstGeom prst="rect">
            <a:avLst/>
          </a:prstGeom>
        </p:spPr>
      </p:pic>
      <p:pic>
        <p:nvPicPr>
          <p:cNvPr id="20" name="dấu ti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5828" y="3058857"/>
            <a:ext cx="1148827" cy="1149126"/>
          </a:xfrm>
          <a:prstGeom prst="rect">
            <a:avLst/>
          </a:prstGeom>
        </p:spPr>
      </p:pic>
      <p:pic>
        <p:nvPicPr>
          <p:cNvPr id="21" name="Dấu nhân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001" y="3672493"/>
            <a:ext cx="548048" cy="548190"/>
          </a:xfrm>
          <a:prstGeom prst="rect">
            <a:avLst/>
          </a:prstGeom>
        </p:spPr>
      </p:pic>
    </p:spTree>
    <p:extLst>
      <p:ext uri="{BB962C8B-B14F-4D97-AF65-F5344CB8AC3E}">
        <p14:creationId xmlns:p14="http://schemas.microsoft.com/office/powerpoint/2010/main" val="7146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3" name="图片 12" descr="E:\张颖颖PPT工作成果\张颖2019PPT\82-新入职幼师培训\飞机.png飞机">
            <a:extLst>
              <a:ext uri="{FF2B5EF4-FFF2-40B4-BE49-F238E27FC236}">
                <a16:creationId xmlns:a16="http://schemas.microsoft.com/office/drawing/2014/main" id="{49A1C3FC-2669-4F67-9D4D-18F772BE2A82}"/>
              </a:ext>
            </a:extLst>
          </p:cNvPr>
          <p:cNvPicPr>
            <a:picLocks noChangeAspect="1"/>
          </p:cNvPicPr>
          <p:nvPr/>
        </p:nvPicPr>
        <p:blipFill>
          <a:blip r:embed="rId5"/>
          <a:srcRect/>
          <a:stretch>
            <a:fillRect/>
          </a:stretch>
        </p:blipFill>
        <p:spPr>
          <a:xfrm rot="21180000" flipH="1">
            <a:off x="1035742" y="615328"/>
            <a:ext cx="6844788" cy="1421765"/>
          </a:xfrm>
          <a:prstGeom prst="rect">
            <a:avLst/>
          </a:prstGeom>
        </p:spPr>
      </p:pic>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7503" y="158750"/>
            <a:ext cx="944397" cy="944642"/>
          </a:xfrm>
          <a:prstGeom prst="rect">
            <a:avLst/>
          </a:prstGeom>
        </p:spPr>
      </p:pic>
      <p:pic>
        <p:nvPicPr>
          <p:cNvPr id="27" name="图片 3">
            <a:extLst>
              <a:ext uri="{FF2B5EF4-FFF2-40B4-BE49-F238E27FC236}">
                <a16:creationId xmlns:a16="http://schemas.microsoft.com/office/drawing/2014/main" id="{2CE4D5B8-5FEC-4AFD-A43A-0E2B1BC9A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187" y="1103392"/>
            <a:ext cx="5039546" cy="5150224"/>
          </a:xfrm>
          <a:prstGeom prst="rect">
            <a:avLst/>
          </a:prstGeom>
        </p:spPr>
      </p:pic>
      <p:grpSp>
        <p:nvGrpSpPr>
          <p:cNvPr id="31" name="Group 30">
            <a:extLst>
              <a:ext uri="{FF2B5EF4-FFF2-40B4-BE49-F238E27FC236}">
                <a16:creationId xmlns:a16="http://schemas.microsoft.com/office/drawing/2014/main" id="{D3E450ED-0939-ECA9-3FC9-A76C94B2EAAE}"/>
              </a:ext>
            </a:extLst>
          </p:cNvPr>
          <p:cNvGrpSpPr/>
          <p:nvPr/>
        </p:nvGrpSpPr>
        <p:grpSpPr>
          <a:xfrm>
            <a:off x="6361850" y="1841363"/>
            <a:ext cx="4985017" cy="2327226"/>
            <a:chOff x="891840" y="2155857"/>
            <a:chExt cx="4986316" cy="1401260"/>
          </a:xfrm>
        </p:grpSpPr>
        <p:sp>
          <p:nvSpPr>
            <p:cNvPr id="32" name="Speech Bubble: Rectangle with Corners Rounded 6">
              <a:extLst>
                <a:ext uri="{FF2B5EF4-FFF2-40B4-BE49-F238E27FC236}">
                  <a16:creationId xmlns:a16="http://schemas.microsoft.com/office/drawing/2014/main" id="{20BCC125-C3E2-AFE4-E7AF-08867F9C098D}"/>
                </a:ext>
              </a:extLst>
            </p:cNvPr>
            <p:cNvSpPr/>
            <p:nvPr/>
          </p:nvSpPr>
          <p:spPr>
            <a:xfrm>
              <a:off x="891840" y="2155857"/>
              <a:ext cx="4986316" cy="1401260"/>
            </a:xfrm>
            <a:prstGeom prst="wedgeRoundRectCallout">
              <a:avLst>
                <a:gd name="adj1" fmla="val -38395"/>
                <a:gd name="adj2" fmla="val 95235"/>
                <a:gd name="adj3" fmla="val 16667"/>
              </a:avLst>
            </a:prstGeom>
            <a:solidFill>
              <a:srgbClr val="FEE9E4"/>
            </a:solidFill>
            <a:ln w="28575">
              <a:solidFill>
                <a:srgbClr val="F821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263E765-23CF-D994-FB56-F6F93E5F8F78}"/>
                </a:ext>
              </a:extLst>
            </p:cNvPr>
            <p:cNvSpPr txBox="1"/>
            <p:nvPr/>
          </p:nvSpPr>
          <p:spPr>
            <a:xfrm>
              <a:off x="986284" y="2196569"/>
              <a:ext cx="4656623" cy="1241625"/>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Vì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Em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còn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9284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1329419" y="671597"/>
            <a:ext cx="1700840" cy="1701282"/>
          </a:xfrm>
          <a:prstGeom prst="rect">
            <a:avLst/>
          </a:prstGeom>
        </p:spPr>
      </p:pic>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26789">
            <a:off x="4233726" y="-65201"/>
            <a:ext cx="1700840" cy="1701282"/>
          </a:xfrm>
          <a:prstGeom prst="rect">
            <a:avLst/>
          </a:prstGeom>
        </p:spPr>
      </p:pic>
      <p:pic>
        <p:nvPicPr>
          <p:cNvPr id="39" name="图片 21">
            <a:extLst>
              <a:ext uri="{FF2B5EF4-FFF2-40B4-BE49-F238E27FC236}">
                <a16:creationId xmlns:a16="http://schemas.microsoft.com/office/drawing/2014/main" id="{A033DD53-1C8D-4F98-9434-4E00B4483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548" y="-150976"/>
            <a:ext cx="864318" cy="864542"/>
          </a:xfrm>
          <a:prstGeom prst="rect">
            <a:avLst/>
          </a:prstGeom>
        </p:spPr>
      </p:pic>
      <p:grpSp>
        <p:nvGrpSpPr>
          <p:cNvPr id="3" name="组合 2">
            <a:extLst>
              <a:ext uri="{FF2B5EF4-FFF2-40B4-BE49-F238E27FC236}">
                <a16:creationId xmlns:a16="http://schemas.microsoft.com/office/drawing/2014/main" id="{7CA4EC02-AC5F-4477-ADC6-5F70E2A2871B}"/>
              </a:ext>
            </a:extLst>
          </p:cNvPr>
          <p:cNvGrpSpPr/>
          <p:nvPr/>
        </p:nvGrpSpPr>
        <p:grpSpPr>
          <a:xfrm>
            <a:off x="0" y="4556127"/>
            <a:ext cx="12188825"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5"/>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6"/>
            <a:stretch>
              <a:fillRect/>
            </a:stretch>
          </p:blipFill>
          <p:spPr>
            <a:xfrm>
              <a:off x="0" y="7402"/>
              <a:ext cx="19196" cy="3374"/>
            </a:xfrm>
            <a:prstGeom prst="rect">
              <a:avLst/>
            </a:prstGeom>
          </p:spPr>
        </p:pic>
      </p:grpSp>
      <p:sp>
        <p:nvSpPr>
          <p:cNvPr id="9" name="Rectangle 8"/>
          <p:cNvSpPr/>
          <p:nvPr/>
        </p:nvSpPr>
        <p:spPr>
          <a:xfrm>
            <a:off x="90548" y="594622"/>
            <a:ext cx="779954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40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Đóng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vai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x</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lí</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huống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81383" y="2318768"/>
            <a:ext cx="3692925" cy="311772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197165" y="2318766"/>
            <a:ext cx="3692925" cy="3089182"/>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8212947" y="2318768"/>
            <a:ext cx="3692925" cy="310620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13"/>
          <a:stretch>
            <a:fillRect/>
          </a:stretch>
        </p:blipFill>
        <p:spPr>
          <a:xfrm>
            <a:off x="7062981" y="594623"/>
            <a:ext cx="5125845" cy="2042337"/>
          </a:xfrm>
          <a:prstGeom prst="rect">
            <a:avLst/>
          </a:prstGeom>
        </p:spPr>
      </p:pic>
    </p:spTree>
    <p:extLst>
      <p:ext uri="{BB962C8B-B14F-4D97-AF65-F5344CB8AC3E}">
        <p14:creationId xmlns:p14="http://schemas.microsoft.com/office/powerpoint/2010/main" val="39095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468</Words>
  <Application>Microsoft Office PowerPoint</Application>
  <PresentationFormat>Custom</PresentationFormat>
  <Paragraphs>38</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宋体</vt:lpstr>
      <vt:lpstr>Arial</vt:lpstr>
      <vt:lpstr>Calibri</vt:lpstr>
      <vt:lpstr>Cambria</vt:lpstr>
      <vt:lpstr>等线</vt:lpstr>
      <vt:lpstr>Times New Roman</vt:lpstr>
      <vt:lpstr>字魂107号-萌趣欢乐体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DL210723</cp:lastModifiedBy>
  <cp:revision>4</cp:revision>
  <dcterms:created xsi:type="dcterms:W3CDTF">2023-02-13T05:41:54Z</dcterms:created>
  <dcterms:modified xsi:type="dcterms:W3CDTF">2025-01-24T07:20:53Z</dcterms:modified>
</cp:coreProperties>
</file>