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6" autoAdjust="0"/>
    <p:restoredTop sz="95332" autoAdjust="0"/>
  </p:normalViewPr>
  <p:slideViewPr>
    <p:cSldViewPr snapToGrid="0">
      <p:cViewPr varScale="1">
        <p:scale>
          <a:sx n="79" d="100"/>
          <a:sy n="79" d="100"/>
        </p:scale>
        <p:origin x="946" y="8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14/09/2024</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14/09/2024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14/09/2024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14/09/2024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14/09/2024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14/09/2024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14/09/2024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14/09/2024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14/09/2024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14/09/2024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14/09/2024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14/09/2024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14/09/2024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14/09/2024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14/09/2024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14/09/2024</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2024/9/14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1039054"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endParaRPr lang="en-US" sz="3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10</a:t>
              </a:r>
              <a:endParaRPr lang="en-US" sz="3600" dirty="0">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712536" y="5996633"/>
            <a:ext cx="1665027"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02647" y="5996633"/>
            <a:ext cx="1362319"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Tổng</a:t>
            </a:r>
            <a:endParaRPr lang="en-US" sz="24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lấy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hạng</a:t>
            </a:r>
            <a:r>
              <a:rPr lang="en-US" sz="3200" b="1" dirty="0">
                <a:latin typeface="Times New Roman" panose="02020603050405020304" pitchFamily="18" charset="0"/>
                <a:cs typeface="Times New Roman" panose="02020603050405020304" pitchFamily="18" charset="0"/>
              </a:rPr>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14 – 10 = 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739305" y="1768144"/>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pPr marL="514350" indent="-514350">
                <a:buAutoNum type="alphaLcParenR"/>
              </a:pPr>
              <a:r>
                <a:rPr lang="en-US" sz="3200" dirty="0">
                  <a:latin typeface="Times New Roman" panose="02020603050405020304" pitchFamily="18" charset="0"/>
                  <a:cs typeface="Times New Roman" panose="02020603050405020304" pitchFamily="18" charset="0"/>
                </a:rPr>
                <a:t>      + 15 = 25</a:t>
              </a:r>
            </a:p>
            <a:p>
              <a:pPr marL="514350" indent="-514350">
                <a:buAutoNum type="alphaLcParenR"/>
              </a:pPr>
              <a:r>
                <a:rPr lang="en-US" sz="3200" dirty="0">
                  <a:latin typeface="Times New Roman" panose="02020603050405020304" pitchFamily="18" charset="0"/>
                  <a:cs typeface="Times New Roman" panose="02020603050405020304" pitchFamily="18" charset="0"/>
                </a:rPr>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mn-lt"/>
                <a:cs typeface="Calibri" panose="020F0502020204030204" pitchFamily="34" charset="0"/>
              </a:rPr>
              <a:t>Số</a:t>
            </a:r>
            <a:endParaRPr lang="th-TH" sz="4800" dirty="0">
              <a:ln>
                <a:solidFill>
                  <a:srgbClr val="5E2700"/>
                </a:solidFill>
              </a:ln>
              <a:latin typeface="+mn-lt"/>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71888062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Tổng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954107"/>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dirty="0" err="1">
                <a:solidFill>
                  <a:srgbClr val="0070C0"/>
                </a:solidFill>
                <a:cs typeface="Arial" panose="020B0604020202020204" pitchFamily="34" charset="0"/>
              </a:rPr>
              <a:t>nhiêu</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cs typeface="Arial" panose="020B0604020202020204" pitchFamily="34" charset="0"/>
              </a:rPr>
              <a:t>Tóm</a:t>
            </a:r>
            <a:r>
              <a:rPr lang="en-US" b="1" u="sng" dirty="0">
                <a:solidFill>
                  <a:srgbClr val="002060"/>
                </a:solidFill>
                <a:cs typeface="Arial" panose="020B0604020202020204" pitchFamily="34" charset="0"/>
              </a:rPr>
              <a:t> </a:t>
            </a:r>
            <a:r>
              <a:rPr lang="en-US" b="1" u="sng" dirty="0" err="1">
                <a:solidFill>
                  <a:srgbClr val="002060"/>
                </a:solidFill>
                <a:cs typeface="Arial" panose="020B0604020202020204" pitchFamily="34" charset="0"/>
              </a:rPr>
              <a:t>tắt</a:t>
            </a:r>
            <a:endParaRPr lang="en-US"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Tổng</a:t>
            </a:r>
            <a:r>
              <a:rPr lang="en-US" dirty="0">
                <a:solidFill>
                  <a:srgbClr val="002060"/>
                </a:solidFill>
                <a:cs typeface="Arial" panose="020B0604020202020204" pitchFamily="34" charset="0"/>
              </a:rPr>
              <a:t>: 65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nhất</a:t>
            </a:r>
            <a:r>
              <a:rPr lang="en-US" dirty="0">
                <a:solidFill>
                  <a:srgbClr val="002060"/>
                </a:solidFill>
                <a:cs typeface="Arial" panose="020B0604020202020204" pitchFamily="34" charset="0"/>
              </a:rPr>
              <a:t>: 40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2:.?..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Bến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thứ</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hai</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có</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là</a:t>
            </a:r>
            <a:r>
              <a:rPr lang="en-US" sz="3200" dirty="0">
                <a:solidFill>
                  <a:srgbClr val="FF0000"/>
                </a:solidFill>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cs typeface="Arial" panose="020B0604020202020204" pitchFamily="34" charset="0"/>
              </a:rPr>
              <a:t>65 – 40 = 25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Đáp</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25 </a:t>
            </a:r>
            <a:r>
              <a:rPr lang="en-US" sz="3200" dirty="0" err="1">
                <a:solidFill>
                  <a:srgbClr val="FF0000"/>
                </a:solidFill>
                <a:cs typeface="Arial" panose="020B0604020202020204" pitchFamily="34" charset="0"/>
              </a:rPr>
              <a:t>thuyền</a:t>
            </a:r>
            <a:endParaRPr lang="en-US" sz="3200" dirty="0">
              <a:solidFill>
                <a:srgbClr val="FF0000"/>
              </a:solidFill>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279595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162302" y="1265020"/>
            <a:ext cx="14135199"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089554" y="2659558"/>
            <a:ext cx="87145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prstClr val="white"/>
                  </a:solidFill>
                </a:ln>
                <a:solidFill>
                  <a:srgbClr val="C00000"/>
                </a:solidFill>
                <a:effectLst/>
                <a:uLnTx/>
                <a:uFillTx/>
              </a:rPr>
              <a:t>5. </a:t>
            </a:r>
            <a:r>
              <a:rPr kumimoji="0" lang="en-US" sz="4000" b="1" i="0" u="none" strike="noStrike" kern="1200" cap="none" spc="0" normalizeH="0" baseline="0" noProof="0" dirty="0" err="1">
                <a:ln w="12700">
                  <a:solidFill>
                    <a:prstClr val="white"/>
                  </a:solidFill>
                </a:ln>
                <a:solidFill>
                  <a:srgbClr val="C00000"/>
                </a:solidFill>
                <a:effectLst/>
                <a:uLnTx/>
                <a:uFillTx/>
              </a:rPr>
              <a:t>Bài</a:t>
            </a:r>
            <a:r>
              <a:rPr kumimoji="0" lang="en-US" sz="4000" b="1" i="0" u="none" strike="noStrike" kern="1200" cap="none" spc="0" normalizeH="0" baseline="0" noProof="0" dirty="0">
                <a:ln w="12700">
                  <a:solidFill>
                    <a:prstClr val="white"/>
                  </a:solidFill>
                </a:ln>
                <a:solidFill>
                  <a:srgbClr val="C00000"/>
                </a:solidFill>
                <a:effectLst/>
                <a:uLnTx/>
                <a:uFillTx/>
              </a:rPr>
              <a:t> 3: </a:t>
            </a:r>
            <a:r>
              <a:rPr kumimoji="0" lang="en-US" sz="4000" b="1" i="0" u="none" strike="noStrike" kern="1200" cap="none" spc="0" normalizeH="0" baseline="0" noProof="0" dirty="0" err="1">
                <a:ln w="12700">
                  <a:solidFill>
                    <a:prstClr val="white"/>
                  </a:solidFill>
                </a:ln>
                <a:solidFill>
                  <a:srgbClr val="C00000"/>
                </a:solidFill>
                <a:effectLst/>
                <a:uLnTx/>
                <a:uFillTx/>
              </a:rPr>
              <a:t>Tìm</a:t>
            </a:r>
            <a:r>
              <a:rPr kumimoji="0" lang="en-US" sz="4000" b="1" i="0" u="none" strike="noStrike" kern="1200" cap="none" spc="0" normalizeH="0" baseline="0" noProof="0" dirty="0">
                <a:ln w="12700">
                  <a:solidFill>
                    <a:prstClr val="white"/>
                  </a:solidFill>
                </a:ln>
                <a:solidFill>
                  <a:srgbClr val="C00000"/>
                </a:solidFill>
                <a:effectLst/>
                <a:uLnTx/>
                <a:uFillTx/>
              </a:rPr>
              <a:t> s</a:t>
            </a:r>
            <a:r>
              <a:rPr lang="en-US" sz="4000" b="1" dirty="0">
                <a:ln w="12700">
                  <a:solidFill>
                    <a:prstClr val="white"/>
                  </a:solidFill>
                </a:ln>
                <a:solidFill>
                  <a:srgbClr val="C00000"/>
                </a:solidFill>
              </a:rPr>
              <a:t>ố </a:t>
            </a:r>
            <a:r>
              <a:rPr lang="en-US" sz="4000" b="1" dirty="0" err="1">
                <a:ln w="12700">
                  <a:solidFill>
                    <a:prstClr val="white"/>
                  </a:solidFill>
                </a:ln>
                <a:solidFill>
                  <a:srgbClr val="C00000"/>
                </a:solidFill>
              </a:rPr>
              <a:t>hạng</a:t>
            </a:r>
            <a:r>
              <a:rPr lang="en-US" sz="4000" b="1" dirty="0">
                <a:ln w="12700">
                  <a:solidFill>
                    <a:prstClr val="white"/>
                  </a:solidFill>
                </a:ln>
                <a:solidFill>
                  <a:srgbClr val="C00000"/>
                </a:solidFill>
              </a:rPr>
              <a:t> </a:t>
            </a:r>
            <a:r>
              <a:rPr lang="en-US" sz="4000" b="1" dirty="0" err="1">
                <a:ln w="12700">
                  <a:solidFill>
                    <a:prstClr val="white"/>
                  </a:solidFill>
                </a:ln>
                <a:solidFill>
                  <a:srgbClr val="C00000"/>
                </a:solidFill>
              </a:rPr>
              <a:t>trong</a:t>
            </a:r>
            <a:r>
              <a:rPr lang="en-US" sz="4000" b="1" dirty="0">
                <a:ln w="12700">
                  <a:solidFill>
                    <a:prstClr val="white"/>
                  </a:solidFill>
                </a:ln>
                <a:solidFill>
                  <a:srgbClr val="C00000"/>
                </a:solidFill>
              </a:rPr>
              <a:t> </a:t>
            </a:r>
            <a:r>
              <a:rPr lang="en-US" sz="4000" b="1" dirty="0" err="1">
                <a:ln w="12700">
                  <a:solidFill>
                    <a:prstClr val="white"/>
                  </a:solidFill>
                </a:ln>
                <a:solidFill>
                  <a:srgbClr val="C00000"/>
                </a:solidFill>
              </a:rPr>
              <a:t>một</a:t>
            </a:r>
            <a:r>
              <a:rPr lang="en-US" sz="4000" b="1" dirty="0">
                <a:ln w="12700">
                  <a:solidFill>
                    <a:prstClr val="white"/>
                  </a:solidFill>
                </a:ln>
                <a:solidFill>
                  <a:srgbClr val="C00000"/>
                </a:solidFill>
              </a:rPr>
              <a:t> </a:t>
            </a:r>
            <a:r>
              <a:rPr lang="en-US" sz="4000" b="1" dirty="0" err="1">
                <a:ln w="12700">
                  <a:solidFill>
                    <a:prstClr val="white"/>
                  </a:solidFill>
                </a:ln>
                <a:solidFill>
                  <a:srgbClr val="C00000"/>
                </a:solidFill>
              </a:rPr>
              <a:t>tổng</a:t>
            </a:r>
            <a:endParaRPr kumimoji="0" lang="en-US" sz="4000" b="1" i="0" u="none" strike="noStrike" kern="1200" cap="none" spc="0" normalizeH="0" baseline="0" noProof="0" dirty="0">
              <a:ln w="12700">
                <a:solidFill>
                  <a:prstClr val="white"/>
                </a:solidFill>
              </a:ln>
              <a:solidFill>
                <a:srgbClr val="C00000"/>
              </a:solidFill>
              <a:effectLst/>
              <a:uLnTx/>
              <a:uFillTx/>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348</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宋体</vt:lpstr>
      <vt:lpstr>Arial</vt:lpstr>
      <vt:lpstr>Calibri</vt:lpstr>
      <vt:lpstr>Calibri Light</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DELL</cp:lastModifiedBy>
  <cp:revision>27</cp:revision>
  <dcterms:created xsi:type="dcterms:W3CDTF">2022-05-05T14:41:31Z</dcterms:created>
  <dcterms:modified xsi:type="dcterms:W3CDTF">2024-09-14T08:51:16Z</dcterms:modified>
</cp:coreProperties>
</file>