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427" r:id="rId2"/>
    <p:sldId id="432" r:id="rId3"/>
    <p:sldId id="433" r:id="rId4"/>
    <p:sldId id="435" r:id="rId5"/>
    <p:sldId id="439" r:id="rId6"/>
    <p:sldId id="431" r:id="rId7"/>
  </p:sldIdLst>
  <p:sldSz cx="16276638" cy="9144000"/>
  <p:notesSz cx="6858000" cy="9144000"/>
  <p:custDataLst>
    <p:tags r:id="rId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B7"/>
    <a:srgbClr val="0000CC"/>
    <a:srgbClr val="FFEEBC"/>
    <a:srgbClr val="FEEEBD"/>
    <a:srgbClr val="FF7C80"/>
    <a:srgbClr val="FF0066"/>
    <a:srgbClr val="FF660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9274" autoAdjust="0"/>
  </p:normalViewPr>
  <p:slideViewPr>
    <p:cSldViewPr>
      <p:cViewPr varScale="1">
        <p:scale>
          <a:sx n="48" d="100"/>
          <a:sy n="48" d="100"/>
        </p:scale>
        <p:origin x="588" y="4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3885207" y="4178217"/>
            <a:ext cx="8155783" cy="2222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25: ÔN TẬP CHỦ ĐỀ CON NGƯỜI VÀ SỨC KHỎE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84093" y="810768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Giáo viên:……………………………………</a:t>
            </a:r>
          </a:p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292" y="665321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3546880" y="1130309"/>
            <a:ext cx="920775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25: ÔN TẬP CHỦ ĐỀ CON NGƯỜI VÀ SỨC KHỎE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14173200" cy="646331"/>
            <a:chOff x="1508918" y="1888664"/>
            <a:chExt cx="12627033" cy="646331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262703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Hoàn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thành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sơ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27" y="2519755"/>
              <a:ext cx="350298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3750" t="16667" r="23750" b="6296"/>
          <a:stretch/>
        </p:blipFill>
        <p:spPr>
          <a:xfrm>
            <a:off x="3261519" y="2819400"/>
            <a:ext cx="8915400" cy="618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8" y="1782783"/>
            <a:ext cx="10343106" cy="677108"/>
            <a:chOff x="1508917" y="1888664"/>
            <a:chExt cx="8853077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7" y="1888664"/>
              <a:ext cx="885307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Sắp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xếp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180014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3546880" y="1130309"/>
            <a:ext cx="920775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25: ÔN TẬP CHỦ ĐỀ CON NGƯỜI VÀ SỨC KHỎE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538119" y="2178746"/>
            <a:ext cx="9448800" cy="4889766"/>
            <a:chOff x="-167481" y="1066800"/>
            <a:chExt cx="16916400" cy="77724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4583" t="15926" r="2917" b="20371"/>
            <a:stretch/>
          </p:blipFill>
          <p:spPr>
            <a:xfrm>
              <a:off x="-167481" y="1066800"/>
              <a:ext cx="16916400" cy="6553200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/>
            <a:srcRect l="8750" t="80000" r="6667" b="8148"/>
            <a:stretch/>
          </p:blipFill>
          <p:spPr>
            <a:xfrm>
              <a:off x="404019" y="7620000"/>
              <a:ext cx="15468600" cy="121920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605680" y="3083169"/>
            <a:ext cx="579282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cua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rang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rang, Rau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luộc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xào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Súp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682091" y="7076762"/>
            <a:ext cx="107442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Phở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Bim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bim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Nộm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chiên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Kem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551880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8" y="1782783"/>
            <a:ext cx="10343106" cy="677108"/>
            <a:chOff x="1508917" y="1888664"/>
            <a:chExt cx="8853077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7" y="1888664"/>
              <a:ext cx="885307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Chia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sẻ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172187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8333" t="36666" r="30833" b="8518"/>
          <a:stretch/>
        </p:blipFill>
        <p:spPr>
          <a:xfrm>
            <a:off x="3929813" y="2469185"/>
            <a:ext cx="8417011" cy="510540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213519" y="2895599"/>
            <a:ext cx="3429001" cy="4678985"/>
          </a:xfrm>
          <a:prstGeom prst="wedgeRoundRectCallout">
            <a:avLst>
              <a:gd name="adj1" fmla="val 65833"/>
              <a:gd name="adj2" fmla="val -32378"/>
              <a:gd name="adj3" fmla="val 16667"/>
            </a:avLst>
          </a:prstGeom>
          <a:ln>
            <a:solidFill>
              <a:srgbClr val="0000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Rounded Rectangular Callout 13"/>
          <p:cNvSpPr/>
          <p:nvPr/>
        </p:nvSpPr>
        <p:spPr>
          <a:xfrm flipH="1">
            <a:off x="12710319" y="2880359"/>
            <a:ext cx="3429001" cy="4678985"/>
          </a:xfrm>
          <a:prstGeom prst="wedgeRoundRectCallout">
            <a:avLst>
              <a:gd name="adj1" fmla="val 70722"/>
              <a:gd name="adj2" fmla="val 34719"/>
              <a:gd name="adj3" fmla="val 16667"/>
            </a:avLst>
          </a:prstGeom>
          <a:ln>
            <a:solidFill>
              <a:srgbClr val="0000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3566319" y="1135858"/>
            <a:ext cx="920775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25: ÔN TẬP CHỦ ĐỀ CON NGƯỜI VÀ SỨC KHỎE</a:t>
            </a:r>
          </a:p>
        </p:txBody>
      </p:sp>
    </p:spTree>
    <p:extLst>
      <p:ext uri="{BB962C8B-B14F-4D97-AF65-F5344CB8AC3E}">
        <p14:creationId xmlns:p14="http://schemas.microsoft.com/office/powerpoint/2010/main" val="14603285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2690019" y="1998617"/>
            <a:ext cx="10896600" cy="7160623"/>
            <a:chOff x="2690019" y="1998617"/>
            <a:chExt cx="10896600" cy="716062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/>
            <a:srcRect l="5834" t="8518" r="21250" b="6297"/>
            <a:stretch/>
          </p:blipFill>
          <p:spPr>
            <a:xfrm>
              <a:off x="2690019" y="1998617"/>
              <a:ext cx="10896600" cy="7160623"/>
            </a:xfrm>
            <a:prstGeom prst="rect">
              <a:avLst/>
            </a:prstGeom>
          </p:spPr>
        </p:pic>
        <p:sp>
          <p:nvSpPr>
            <p:cNvPr id="4" name="Oval 3"/>
            <p:cNvSpPr/>
            <p:nvPr/>
          </p:nvSpPr>
          <p:spPr>
            <a:xfrm>
              <a:off x="12176919" y="8001000"/>
              <a:ext cx="685800" cy="762000"/>
            </a:xfrm>
            <a:prstGeom prst="ellipse">
              <a:avLst/>
            </a:prstGeom>
            <a:solidFill>
              <a:srgbClr val="FFF0B7"/>
            </a:solidFill>
            <a:ln>
              <a:solidFill>
                <a:srgbClr val="FFF0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3566319" y="1135858"/>
            <a:ext cx="920775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25: ÔN TẬP CHỦ ĐỀ CON NGƯỜI VÀ SỨC KHỎE</a:t>
            </a:r>
          </a:p>
        </p:txBody>
      </p:sp>
    </p:spTree>
    <p:extLst>
      <p:ext uri="{BB962C8B-B14F-4D97-AF65-F5344CB8AC3E}">
        <p14:creationId xmlns:p14="http://schemas.microsoft.com/office/powerpoint/2010/main" val="11433639"/>
      </p:ext>
    </p:extLst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9797</TotalTime>
  <Words>305</Words>
  <Application>Microsoft Office PowerPoint</Application>
  <PresentationFormat>Custom</PresentationFormat>
  <Paragraphs>29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1104</cp:revision>
  <dcterms:created xsi:type="dcterms:W3CDTF">2008-09-09T22:52:10Z</dcterms:created>
  <dcterms:modified xsi:type="dcterms:W3CDTF">2023-04-05T08:20:42Z</dcterms:modified>
</cp:coreProperties>
</file>