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314" r:id="rId3"/>
    <p:sldId id="315" r:id="rId4"/>
    <p:sldId id="316" r:id="rId5"/>
    <p:sldId id="317" r:id="rId6"/>
    <p:sldId id="318" r:id="rId7"/>
    <p:sldId id="319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547" y="6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25/03/2025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(T4)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3548" y="469070"/>
            <a:ext cx="2090637" cy="461665"/>
            <a:chOff x="6718466" y="641502"/>
            <a:chExt cx="2055362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20553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CÔNG NGHỆ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Trưng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12)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3" y="1598084"/>
            <a:ext cx="1066800" cy="920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1" y="2971800"/>
            <a:ext cx="137176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).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3962401"/>
            <a:ext cx="12420600" cy="44958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1849" y="2642100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8cm.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13)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" y="1618918"/>
            <a:ext cx="63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AD,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MNC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MCD.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MC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. 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4495801"/>
            <a:ext cx="1143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7cm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14).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9" y="3200400"/>
            <a:ext cx="9220200" cy="50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chồng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khít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16).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4" y="3471445"/>
            <a:ext cx="9906000" cy="5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7075" y="1828713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329"/>
            <a:ext cx="1352550" cy="127635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01138" y="4876800"/>
            <a:ext cx="13307572" cy="260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chế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vĩ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loài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tấm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bộ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tiên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xuất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 (Roma)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hơn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hai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nghìn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năm</a:t>
            </a:r>
            <a:r>
              <a:rPr lang="en-US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trụ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ghi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lại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khoảng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điểm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đặt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cột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đến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Nghị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viện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Rô</a:t>
            </a:r>
            <a:r>
              <a:rPr lang="en-US" sz="3200" b="1" dirty="0">
                <a:latin typeface="Times New Roman" pitchFamily="18" charset="0"/>
              </a:rPr>
              <a:t>-ma. </a:t>
            </a:r>
            <a:r>
              <a:rPr lang="en-US" sz="3200" b="1" dirty="0" err="1">
                <a:latin typeface="Times New Roman" pitchFamily="18" charset="0"/>
              </a:rPr>
              <a:t>Sau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đó</a:t>
            </a:r>
            <a:r>
              <a:rPr lang="en-US" sz="3200" b="1" dirty="0">
                <a:latin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</a:rPr>
              <a:t>hệ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thống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kiểu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này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đã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trở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nên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phổ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biến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nhiều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quốc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8" y="4790618"/>
            <a:ext cx="1352551" cy="122872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7075" y="1828800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</a:rPr>
              <a:t>Lựa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chọn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sẵn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</a:rPr>
              <a:t> ở </a:t>
            </a:r>
            <a:r>
              <a:rPr lang="en-US" sz="3200" b="1" dirty="0" err="1">
                <a:latin typeface="Times New Roman" pitchFamily="18" charset="0"/>
              </a:rPr>
              <a:t>địa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để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báo</a:t>
            </a:r>
            <a:endParaRPr lang="en-US" sz="3200" b="1" dirty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416"/>
            <a:ext cx="1352550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576</Words>
  <Application>Microsoft Office PowerPoint</Application>
  <PresentationFormat>Custom</PresentationFormat>
  <Paragraphs>40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288</cp:revision>
  <dcterms:created xsi:type="dcterms:W3CDTF">2022-07-10T01:37:20Z</dcterms:created>
  <dcterms:modified xsi:type="dcterms:W3CDTF">2025-03-25T08:16:48Z</dcterms:modified>
</cp:coreProperties>
</file>