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382" r:id="rId15"/>
    <p:sldId id="381" r:id="rId16"/>
    <p:sldId id="38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05/02/2025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7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96" y="1025193"/>
            <a:ext cx="6542487" cy="535725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652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253644"/>
            <a:ext cx="12191999" cy="1604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642" y="1022464"/>
            <a:ext cx="1045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CÁC BƯỚC LÀM TRÒN SỐ ĐẾN HÀNG CHỤC, HÀNG TRĂM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89" y="2407946"/>
            <a:ext cx="11291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smtClean="0">
                <a:solidFill>
                  <a:srgbClr val="0070C0"/>
                </a:solidFill>
              </a:rPr>
              <a:t>Bước 1: </a:t>
            </a:r>
            <a:r>
              <a:rPr lang="en-US" sz="3600" smtClean="0">
                <a:solidFill>
                  <a:srgbClr val="0070C0"/>
                </a:solidFill>
              </a:rPr>
              <a:t>Gạch chân dưới chữ số ở hàng cần làm tròn</a:t>
            </a:r>
          </a:p>
          <a:p>
            <a:pPr>
              <a:lnSpc>
                <a:spcPct val="150000"/>
              </a:lnSpc>
            </a:pPr>
            <a:r>
              <a:rPr lang="en-US" sz="3600" b="1" u="sng" smtClean="0">
                <a:solidFill>
                  <a:srgbClr val="0070C0"/>
                </a:solidFill>
              </a:rPr>
              <a:t>Bước 2: </a:t>
            </a:r>
            <a:r>
              <a:rPr lang="en-US" sz="3600" smtClean="0">
                <a:solidFill>
                  <a:srgbClr val="0070C0"/>
                </a:solidFill>
              </a:rPr>
              <a:t>Nhìn sang chữ số </a:t>
            </a:r>
            <a:r>
              <a:rPr lang="en-US" sz="3600" b="1" smtClean="0">
                <a:solidFill>
                  <a:srgbClr val="FF0000"/>
                </a:solidFill>
              </a:rPr>
              <a:t>ngay bên phải </a:t>
            </a:r>
            <a:r>
              <a:rPr lang="en-US" sz="3600" smtClean="0">
                <a:solidFill>
                  <a:srgbClr val="0070C0"/>
                </a:solidFill>
              </a:rPr>
              <a:t>hàng cần làm tròn</a:t>
            </a:r>
          </a:p>
          <a:p>
            <a:pPr>
              <a:lnSpc>
                <a:spcPct val="150000"/>
              </a:lnSpc>
            </a:pPr>
            <a:r>
              <a:rPr lang="en-US" sz="3600" b="1" u="sng" smtClean="0">
                <a:solidFill>
                  <a:srgbClr val="0070C0"/>
                </a:solidFill>
              </a:rPr>
              <a:t>Bước 3: </a:t>
            </a:r>
            <a:r>
              <a:rPr lang="en-US" sz="3600" smtClean="0">
                <a:solidFill>
                  <a:srgbClr val="0070C0"/>
                </a:solidFill>
              </a:rPr>
              <a:t>Thực hiện </a:t>
            </a:r>
            <a:r>
              <a:rPr lang="en-US" sz="3600" b="1" smtClean="0">
                <a:solidFill>
                  <a:srgbClr val="FF0000"/>
                </a:solidFill>
              </a:rPr>
              <a:t>làm tròn lên </a:t>
            </a:r>
            <a:r>
              <a:rPr lang="en-US" sz="3600" smtClean="0">
                <a:solidFill>
                  <a:srgbClr val="0070C0"/>
                </a:solidFill>
              </a:rPr>
              <a:t>hay </a:t>
            </a:r>
            <a:r>
              <a:rPr lang="en-US" sz="3600" b="1" smtClean="0">
                <a:solidFill>
                  <a:srgbClr val="FF0000"/>
                </a:solidFill>
              </a:rPr>
              <a:t>làm tròn xuống </a:t>
            </a:r>
            <a:r>
              <a:rPr lang="en-US" sz="3600" smtClean="0">
                <a:solidFill>
                  <a:srgbClr val="0070C0"/>
                </a:solidFill>
              </a:rPr>
              <a:t>theo quy tắc</a:t>
            </a:r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033670" y="870912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2727"/>
                </a:solidFill>
                <a:latin typeface="SVN-Cookies" panose="02040603050506020204" pitchFamily="18" charset="0"/>
              </a:rPr>
              <a:t>QUY TẮC LÀM TRÒN SỐ ĐẾN HÀNG CHỤC, HÀNG TRĂM</a:t>
            </a:r>
            <a:endParaRPr lang="en-US" sz="36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059" y="2466781"/>
            <a:ext cx="10061938" cy="1468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059" y="4360086"/>
            <a:ext cx="10061938" cy="906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3326" y="2552455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1033" y="4350782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  <a:r>
              <a:rPr lang="en-US" sz="2800" b="1" smtClean="0">
                <a:solidFill>
                  <a:srgbClr val="FF0000"/>
                </a:solidFill>
              </a:rPr>
              <a:t>.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87731" y="2992583"/>
            <a:ext cx="40815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20983" y="4799615"/>
            <a:ext cx="40815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9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217</Words>
  <Application>Microsoft Office PowerPoint</Application>
  <PresentationFormat>Widescreen</PresentationFormat>
  <Paragraphs>30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等线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DELL</cp:lastModifiedBy>
  <cp:revision>21</cp:revision>
  <dcterms:created xsi:type="dcterms:W3CDTF">2022-06-22T08:31:33Z</dcterms:created>
  <dcterms:modified xsi:type="dcterms:W3CDTF">2025-02-05T08:29:52Z</dcterms:modified>
</cp:coreProperties>
</file>