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738235"/>
              </p:ext>
            </p:extLst>
          </p:nvPr>
        </p:nvGraphicFramePr>
        <p:xfrm>
          <a:off x="2032000" y="729191"/>
          <a:ext cx="8128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848</Words>
  <Application>Microsoft Office PowerPoint</Application>
  <PresentationFormat>Widescreen</PresentationFormat>
  <Paragraphs>173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Arial-SGK-TV</vt:lpstr>
      <vt:lpstr>Averta Std CY</vt:lpstr>
      <vt:lpstr>Averta Std CY Bold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Pattaya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27</cp:revision>
  <dcterms:created xsi:type="dcterms:W3CDTF">2022-06-29T08:11:53Z</dcterms:created>
  <dcterms:modified xsi:type="dcterms:W3CDTF">2024-11-06T02:07:41Z</dcterms:modified>
</cp:coreProperties>
</file>