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259"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2023/11/2</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2023/11/2</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89871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08033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2023/11/2</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2023/11/2</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2023/11/2</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2023/11/2</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EE4"/>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id="{3A4F239F-98D2-41E5-8917-E3D64B75A30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219327" y="1303621"/>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1116222" cy="400110"/>
          </a:xfrm>
          <a:prstGeom prst="rect">
            <a:avLst/>
          </a:prstGeom>
          <a:noFill/>
        </p:spPr>
        <p:txBody>
          <a:bodyPr wrap="square" rtlCol="0">
            <a:spAutoFit/>
          </a:bodyPr>
          <a:lstStyle/>
          <a:p>
            <a:r>
              <a:rPr lang="en-US" sz="2000" b="1">
                <a:solidFill>
                  <a:schemeClr val="bg1"/>
                </a:solidFill>
                <a:latin typeface="Arial" panose="020B0604020202020204" pitchFamily="34" charset="0"/>
                <a:cs typeface="Arial" panose="020B0604020202020204" pitchFamily="34" charset="0"/>
              </a:rPr>
              <a:t>1 </a:t>
            </a:r>
            <a:r>
              <a:rPr lang="vi-VN" sz="2000" b="1">
                <a:solidFill>
                  <a:schemeClr val="bg1"/>
                </a:solidFill>
                <a:latin typeface="Arial" panose="020B0604020202020204" pitchFamily="34" charset="0"/>
                <a:cs typeface="Arial" panose="020B0604020202020204" pitchFamily="34" charset="0"/>
              </a:rPr>
              <a:t>d</a:t>
            </a:r>
            <a:r>
              <a:rPr lang="en-US" sz="2000" b="1">
                <a:solidFill>
                  <a:schemeClr val="bg1"/>
                </a:solidFill>
                <a:latin typeface="Arial" panose="020B0604020202020204" pitchFamily="34" charset="0"/>
                <a:cs typeface="Arial" panose="020B0604020202020204" pitchFamily="34" charset="0"/>
              </a:rPr>
              <a:t>m</a:t>
            </a:r>
            <a:endParaRPr lang="en-US" sz="2000" b="1" dirty="0">
              <a:solidFill>
                <a:schemeClr val="bg1"/>
              </a:solidFill>
              <a:latin typeface="Arial" panose="020B0604020202020204" pitchFamily="34" charset="0"/>
              <a:cs typeface="Arial" panose="020B0604020202020204" pitchFamily="34" charset="0"/>
            </a:endParaRP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7945376" y="2982984"/>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685876" y="4352202"/>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a:t>
            </a:r>
            <a:r>
              <a:rPr kumimoji="0" lang="en-US" sz="2600" b="1" i="0" u="none" strike="noStrike" kern="1200" cap="none" spc="0" normalizeH="0" noProof="0">
                <a:ln>
                  <a:noFill/>
                </a:ln>
                <a:solidFill>
                  <a:srgbClr val="FF0000"/>
                </a:solidFill>
                <a:effectLst/>
                <a:uLnTx/>
                <a:uFillTx/>
                <a:latin typeface="Arial" panose="020B0604020202020204" pitchFamily="34" charset="0"/>
                <a:cs typeface="Arial" panose="020B0604020202020204" pitchFamily="34" charset="0"/>
              </a:rPr>
              <a:t>4 (</a:t>
            </a:r>
            <a:r>
              <a:rPr kumimoji="0" lang="vi-VN" sz="2600" b="1" i="0" u="none" strike="noStrike" kern="1200" cap="none" spc="0" normalizeH="0" noProof="0">
                <a:ln>
                  <a:noFill/>
                </a:ln>
                <a:solidFill>
                  <a:srgbClr val="FF0000"/>
                </a:solidFill>
                <a:effectLst/>
                <a:uLnTx/>
                <a:uFillTx/>
                <a:latin typeface="Arial" panose="020B0604020202020204" pitchFamily="34" charset="0"/>
                <a:cs typeface="Arial" panose="020B0604020202020204" pitchFamily="34" charset="0"/>
              </a:rPr>
              <a:t>d</a:t>
            </a:r>
            <a:r>
              <a:rPr kumimoji="0" lang="en-US" sz="2600" b="1" i="0" u="none" strike="noStrike" kern="1200" cap="none" spc="0" normalizeH="0" noProof="0">
                <a:ln>
                  <a:noFill/>
                </a:ln>
                <a:solidFill>
                  <a:srgbClr val="FF0000"/>
                </a:solidFill>
                <a:effectLst/>
                <a:uLnTx/>
                <a:uFillTx/>
                <a:latin typeface="Arial" panose="020B0604020202020204" pitchFamily="34" charset="0"/>
                <a:cs typeface="Arial" panose="020B0604020202020204" pitchFamily="34" charset="0"/>
              </a:rPr>
              <a:t>m</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3"/>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4"/>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6"/>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7"/>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8"/>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9"/>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1"/>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sp>
        <p:nvSpPr>
          <p:cNvPr id="16" name="TextBox 15">
            <a:extLst>
              <a:ext uri="{FF2B5EF4-FFF2-40B4-BE49-F238E27FC236}">
                <a16:creationId xmlns:a16="http://schemas.microsoft.com/office/drawing/2014/main" id="{491DBE5B-A312-42BD-936C-D18951799EA5}"/>
              </a:ext>
            </a:extLst>
          </p:cNvPr>
          <p:cNvSpPr txBox="1"/>
          <p:nvPr/>
        </p:nvSpPr>
        <p:spPr>
          <a:xfrm>
            <a:off x="1397217" y="1137678"/>
            <a:ext cx="9082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Thứ</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2022</a:t>
            </a:r>
          </a:p>
        </p:txBody>
      </p:sp>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3841049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470</Words>
  <Application>Microsoft Office PowerPoint</Application>
  <PresentationFormat>Widescreen</PresentationFormat>
  <Paragraphs>46</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等线</vt:lpstr>
      <vt:lpstr>等线 Light</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Huyền Đỗ</cp:lastModifiedBy>
  <cp:revision>34</cp:revision>
  <dcterms:created xsi:type="dcterms:W3CDTF">2022-07-15T05:41:18Z</dcterms:created>
  <dcterms:modified xsi:type="dcterms:W3CDTF">2023-11-02T07:19:58Z</dcterms:modified>
</cp:coreProperties>
</file>