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3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544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45310" y="415484"/>
            <a:ext cx="1869439" cy="13714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800" y="-810"/>
            <a:ext cx="7564120" cy="10697845"/>
            <a:chOff x="-800" y="-810"/>
            <a:chExt cx="7564120" cy="10697845"/>
          </a:xfrm>
        </p:grpSpPr>
        <p:sp>
          <p:nvSpPr>
            <p:cNvPr id="3" name="object 3"/>
            <p:cNvSpPr/>
            <p:nvPr/>
          </p:nvSpPr>
          <p:spPr>
            <a:xfrm>
              <a:off x="0" y="237691"/>
              <a:ext cx="7562850" cy="10459085"/>
            </a:xfrm>
            <a:custGeom>
              <a:avLst/>
              <a:gdLst/>
              <a:ahLst/>
              <a:cxnLst/>
              <a:rect l="l" t="t" r="r" b="b"/>
              <a:pathLst>
                <a:path w="7562850" h="10459085">
                  <a:moveTo>
                    <a:pt x="0" y="10458883"/>
                  </a:moveTo>
                  <a:lnTo>
                    <a:pt x="7562850" y="10458883"/>
                  </a:lnTo>
                  <a:lnTo>
                    <a:pt x="7562850" y="0"/>
                  </a:lnTo>
                  <a:lnTo>
                    <a:pt x="0" y="0"/>
                  </a:lnTo>
                  <a:lnTo>
                    <a:pt x="0" y="10458883"/>
                  </a:lnTo>
                  <a:close/>
                </a:path>
              </a:pathLst>
            </a:custGeom>
            <a:solidFill>
              <a:srgbClr val="FDF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7562850" cy="10697210"/>
            </a:xfrm>
            <a:custGeom>
              <a:avLst/>
              <a:gdLst/>
              <a:ahLst/>
              <a:cxnLst/>
              <a:rect l="l" t="t" r="r" b="b"/>
              <a:pathLst>
                <a:path w="7562850" h="10697210">
                  <a:moveTo>
                    <a:pt x="7562850" y="0"/>
                  </a:moveTo>
                  <a:lnTo>
                    <a:pt x="7408685" y="0"/>
                  </a:lnTo>
                  <a:lnTo>
                    <a:pt x="157213" y="0"/>
                  </a:lnTo>
                  <a:lnTo>
                    <a:pt x="0" y="0"/>
                  </a:lnTo>
                  <a:lnTo>
                    <a:pt x="0" y="237693"/>
                  </a:lnTo>
                  <a:lnTo>
                    <a:pt x="0" y="10696588"/>
                  </a:lnTo>
                  <a:lnTo>
                    <a:pt x="237236" y="10696588"/>
                  </a:lnTo>
                  <a:lnTo>
                    <a:pt x="237236" y="404164"/>
                  </a:lnTo>
                  <a:lnTo>
                    <a:pt x="237159" y="391147"/>
                  </a:lnTo>
                  <a:lnTo>
                    <a:pt x="235953" y="352107"/>
                  </a:lnTo>
                  <a:lnTo>
                    <a:pt x="233324" y="313143"/>
                  </a:lnTo>
                  <a:lnTo>
                    <a:pt x="229260" y="274294"/>
                  </a:lnTo>
                  <a:lnTo>
                    <a:pt x="224078" y="237693"/>
                  </a:lnTo>
                  <a:lnTo>
                    <a:pt x="7341806" y="237693"/>
                  </a:lnTo>
                  <a:lnTo>
                    <a:pt x="7335126" y="287223"/>
                  </a:lnTo>
                  <a:lnTo>
                    <a:pt x="7331545" y="326110"/>
                  </a:lnTo>
                  <a:lnTo>
                    <a:pt x="7329386" y="365112"/>
                  </a:lnTo>
                  <a:lnTo>
                    <a:pt x="7328662" y="404164"/>
                  </a:lnTo>
                  <a:lnTo>
                    <a:pt x="7328662" y="10696588"/>
                  </a:lnTo>
                  <a:lnTo>
                    <a:pt x="7562837" y="10696588"/>
                  </a:lnTo>
                  <a:lnTo>
                    <a:pt x="7562837" y="237693"/>
                  </a:lnTo>
                  <a:lnTo>
                    <a:pt x="7562850" y="0"/>
                  </a:lnTo>
                  <a:close/>
                </a:path>
              </a:pathLst>
            </a:custGeom>
            <a:solidFill>
              <a:srgbClr val="F1C8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800" y="-625"/>
              <a:ext cx="1735217" cy="183735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9957911"/>
              <a:ext cx="3442160" cy="73861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72704" y="9957911"/>
              <a:ext cx="3390146" cy="73861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056470" y="9515394"/>
              <a:ext cx="3019425" cy="1181735"/>
            </a:xfrm>
            <a:custGeom>
              <a:avLst/>
              <a:gdLst/>
              <a:ahLst/>
              <a:cxnLst/>
              <a:rect l="l" t="t" r="r" b="b"/>
              <a:pathLst>
                <a:path w="3019425" h="1181734">
                  <a:moveTo>
                    <a:pt x="1633646" y="134256"/>
                  </a:moveTo>
                  <a:lnTo>
                    <a:pt x="1418670" y="134256"/>
                  </a:lnTo>
                  <a:lnTo>
                    <a:pt x="1534799" y="0"/>
                  </a:lnTo>
                  <a:lnTo>
                    <a:pt x="1633646" y="134256"/>
                  </a:lnTo>
                  <a:close/>
                </a:path>
                <a:path w="3019425" h="1181734">
                  <a:moveTo>
                    <a:pt x="0" y="661671"/>
                  </a:moveTo>
                  <a:lnTo>
                    <a:pt x="355741" y="114778"/>
                  </a:lnTo>
                  <a:lnTo>
                    <a:pt x="1418670" y="134256"/>
                  </a:lnTo>
                  <a:lnTo>
                    <a:pt x="1633646" y="134256"/>
                  </a:lnTo>
                  <a:lnTo>
                    <a:pt x="1636584" y="138247"/>
                  </a:lnTo>
                  <a:lnTo>
                    <a:pt x="2724459" y="158179"/>
                  </a:lnTo>
                  <a:lnTo>
                    <a:pt x="3019424" y="644245"/>
                  </a:lnTo>
                  <a:lnTo>
                    <a:pt x="2941373" y="644759"/>
                  </a:lnTo>
                  <a:lnTo>
                    <a:pt x="2941373" y="660976"/>
                  </a:lnTo>
                  <a:lnTo>
                    <a:pt x="121471" y="660976"/>
                  </a:lnTo>
                  <a:lnTo>
                    <a:pt x="0" y="661671"/>
                  </a:lnTo>
                  <a:close/>
                </a:path>
                <a:path w="3019425" h="1181734">
                  <a:moveTo>
                    <a:pt x="2941373" y="1181181"/>
                  </a:moveTo>
                  <a:lnTo>
                    <a:pt x="121471" y="1181181"/>
                  </a:lnTo>
                  <a:lnTo>
                    <a:pt x="121471" y="660976"/>
                  </a:lnTo>
                  <a:lnTo>
                    <a:pt x="2941373" y="660976"/>
                  </a:lnTo>
                  <a:lnTo>
                    <a:pt x="2941373" y="1181181"/>
                  </a:lnTo>
                  <a:close/>
                </a:path>
              </a:pathLst>
            </a:custGeom>
            <a:solidFill>
              <a:srgbClr val="C4D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56470" y="9515394"/>
              <a:ext cx="3019425" cy="661670"/>
            </a:xfrm>
            <a:custGeom>
              <a:avLst/>
              <a:gdLst/>
              <a:ahLst/>
              <a:cxnLst/>
              <a:rect l="l" t="t" r="r" b="b"/>
              <a:pathLst>
                <a:path w="3019425" h="661670">
                  <a:moveTo>
                    <a:pt x="1633646" y="134256"/>
                  </a:moveTo>
                  <a:lnTo>
                    <a:pt x="1418670" y="134256"/>
                  </a:lnTo>
                  <a:lnTo>
                    <a:pt x="1534799" y="0"/>
                  </a:lnTo>
                  <a:lnTo>
                    <a:pt x="1633646" y="134256"/>
                  </a:lnTo>
                  <a:close/>
                </a:path>
                <a:path w="3019425" h="661670">
                  <a:moveTo>
                    <a:pt x="0" y="661671"/>
                  </a:moveTo>
                  <a:lnTo>
                    <a:pt x="355741" y="114778"/>
                  </a:lnTo>
                  <a:lnTo>
                    <a:pt x="1418670" y="134256"/>
                  </a:lnTo>
                  <a:lnTo>
                    <a:pt x="1633646" y="134256"/>
                  </a:lnTo>
                  <a:lnTo>
                    <a:pt x="1636584" y="138247"/>
                  </a:lnTo>
                  <a:lnTo>
                    <a:pt x="2724459" y="158179"/>
                  </a:lnTo>
                  <a:lnTo>
                    <a:pt x="2750214" y="200619"/>
                  </a:lnTo>
                  <a:lnTo>
                    <a:pt x="1535764" y="200619"/>
                  </a:lnTo>
                  <a:lnTo>
                    <a:pt x="1105790" y="652023"/>
                  </a:lnTo>
                  <a:lnTo>
                    <a:pt x="1105843" y="655308"/>
                  </a:lnTo>
                  <a:lnTo>
                    <a:pt x="0" y="661671"/>
                  </a:lnTo>
                  <a:close/>
                </a:path>
                <a:path w="3019425" h="661670">
                  <a:moveTo>
                    <a:pt x="1867347" y="650934"/>
                  </a:moveTo>
                  <a:lnTo>
                    <a:pt x="1535764" y="200619"/>
                  </a:lnTo>
                  <a:lnTo>
                    <a:pt x="2750214" y="200619"/>
                  </a:lnTo>
                  <a:lnTo>
                    <a:pt x="3019424" y="644245"/>
                  </a:lnTo>
                  <a:lnTo>
                    <a:pt x="1867347" y="650934"/>
                  </a:lnTo>
                  <a:close/>
                </a:path>
              </a:pathLst>
            </a:custGeom>
            <a:solidFill>
              <a:srgbClr val="FAC1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80481" y="9286919"/>
              <a:ext cx="2169881" cy="14096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30938" y="-810"/>
              <a:ext cx="1932375" cy="1378758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577850" y="396875"/>
            <a:ext cx="6553200" cy="9587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THUẬT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 CHUYẾN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ĐI THĂM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LĂNG BÁC </a:t>
            </a:r>
            <a:endParaRPr lang="en-GB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dirty="0" smtClean="0">
                <a:latin typeface="HP001 Kieu 5H" panose="020B0603050302020204" pitchFamily="34" charset="0"/>
                <a:cs typeface="Times New Roman" panose="02020603050405020304" pitchFamily="18" charset="0"/>
              </a:rPr>
              <a:t>	</a:t>
            </a:r>
            <a:r>
              <a:rPr lang="vi-VN" sz="1600" dirty="0">
                <a:solidFill>
                  <a:srgbClr val="002060"/>
                </a:solidFill>
                <a:latin typeface="HP001 Kieu 5H" panose="020B0603050302020204" pitchFamily="34" charset="0"/>
              </a:rPr>
              <a:t>Để khen thưởng, động viên 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tinh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thần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tập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tốt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kì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I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vừa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qua,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cô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giáo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thăm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Lăng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Đây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chuyến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đầy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ý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nghĩa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giúp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hiểu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thêm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về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vị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lãnh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tụ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vĩ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đại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dân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tộc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GB" sz="1600" dirty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	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Sáng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sớm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tập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trung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tại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trường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bộ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đồng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phục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áo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khoác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xanh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trường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gọn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gàng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Ai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cũng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háo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hức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mong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chờ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giây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phút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tận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mắt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nhìn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thấy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nơi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yên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nghỉ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Hồ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đến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Quảng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trường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Ba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Đình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xếp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hàng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ngay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ngắn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bước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nhẹ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nhàng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không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khí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trang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nghiêm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Lăng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hiện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uy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nghi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sừng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giữa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bầu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trời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xanh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vào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bên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lặng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lẽ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di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chuyển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lòng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trào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dâng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niềm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xúc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động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nằm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gương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mặt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hiền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như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đang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yên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giấc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ngủ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sau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cống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hiến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đất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nước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thầm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cảm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ơn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đã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dành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trọn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đời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mình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vì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hạnh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phúc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nhân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dân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GB" sz="1600" dirty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	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Sau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viếng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Lăng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tham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quan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hà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sàn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a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cá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Hồ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Nhìn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từng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kỷ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vật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giản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dị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càng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hiểu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hơn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về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lối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sống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thanh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bạch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gần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gũi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Cả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lớp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nghe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cô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giáo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kể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câu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chuyện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về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vừa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giản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dị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đời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thường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thật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sâu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ai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cũng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chăm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chú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xúc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động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GB" sz="1600" dirty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	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Chuyến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thăm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lăng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khép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nhưng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dư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âm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vẫn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mãi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lòng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tự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nhủ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sẽ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cố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gắng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tập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chăm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chỉ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rèn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tốt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để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xứng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đáng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với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công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lao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của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Bác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góp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phần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xây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dựng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đất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nước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càng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giàu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đẹp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hơn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1600" dirty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lang="en-GB" sz="14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GB" sz="14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sinh</a:t>
            </a:r>
            <a:r>
              <a:rPr lang="en-GB" sz="14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Đào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Thảo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An - </a:t>
            </a:r>
            <a:r>
              <a:rPr lang="en-GB" sz="1600" dirty="0" err="1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Lớp</a:t>
            </a:r>
            <a:r>
              <a:rPr lang="en-GB" sz="1600" dirty="0" smtClean="0">
                <a:solidFill>
                  <a:srgbClr val="002060"/>
                </a:solidFill>
                <a:latin typeface="HP001 Kieu 5H" panose="020B0603050302020204" pitchFamily="34" charset="0"/>
                <a:cs typeface="Times New Roman" panose="02020603050405020304" pitchFamily="18" charset="0"/>
              </a:rPr>
              <a:t> 4A3</a:t>
            </a:r>
            <a:endParaRPr lang="en-GB" sz="1600" dirty="0">
              <a:solidFill>
                <a:srgbClr val="002060"/>
              </a:solidFill>
              <a:latin typeface="HP001 Kieu 5H" panose="020B06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B61A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HP001 Kieu 5H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 Blue Colorful Watercolor Blank Note A4 Document</dc:title>
  <dc:creator>nga pham</dc:creator>
  <cp:keywords>DAGS9W4pfZE,BAFXmWXCukg</cp:keywords>
  <cp:lastModifiedBy>Admin</cp:lastModifiedBy>
  <cp:revision>10</cp:revision>
  <dcterms:created xsi:type="dcterms:W3CDTF">2024-10-08T05:33:32Z</dcterms:created>
  <dcterms:modified xsi:type="dcterms:W3CDTF">2025-03-18T02:03:41Z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2024-10-08T00:00:00Z</vt:filetime>
  </property>
  <property fmtid="{D5CDD505-2E9C-101B-9397-08002B2CF9AE}" pid="3" name="Creator">
    <vt:lpwstr>Canva</vt:lpwstr>
  </property>
  <property fmtid="{D5CDD505-2E9C-101B-9397-08002B2CF9AE}" pid="4" name="LastSaved">
    <vt:filetime>2024-10-08T00:00:00Z</vt:filetime>
  </property>
  <property fmtid="{D5CDD505-2E9C-101B-9397-08002B2CF9AE}" pid="5" name="Producer">
    <vt:lpwstr>3-Heights(TM) PDF Security Shell 4.8.25.2 (http://www.pdf-tools.com)</vt:lpwstr>
  </property>
</Properties>
</file>