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6" r:id="rId3"/>
    <p:sldId id="320" r:id="rId4"/>
    <p:sldId id="321" r:id="rId5"/>
    <p:sldId id="322" r:id="rId6"/>
    <p:sldId id="323" r:id="rId7"/>
    <p:sldId id="324" r:id="rId8"/>
    <p:sldId id="32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95" y="1372626"/>
            <a:ext cx="10254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YÊU CẦU CẦN ĐẠT</a:t>
            </a:r>
            <a:endParaRPr lang="en-US" sz="3200" dirty="0" smtClean="0"/>
          </a:p>
          <a:p>
            <a:r>
              <a:rPr lang="en-US" sz="3200" dirty="0"/>
              <a:t>- </a:t>
            </a:r>
            <a:r>
              <a:rPr lang="en-US" sz="3200" dirty="0" err="1"/>
              <a:t>Củng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vi </a:t>
            </a:r>
            <a:r>
              <a:rPr lang="en-US" sz="3200" dirty="0" smtClean="0"/>
              <a:t>  1 </a:t>
            </a:r>
            <a:r>
              <a:rPr lang="en-US" sz="3200" dirty="0"/>
              <a:t>000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, </a:t>
            </a:r>
            <a:r>
              <a:rPr lang="en-US" sz="3200" dirty="0" err="1"/>
              <a:t>trừ</a:t>
            </a:r>
            <a:r>
              <a:rPr lang="en-US" sz="3200" dirty="0"/>
              <a:t>;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,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,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cẩn</a:t>
            </a:r>
            <a:r>
              <a:rPr lang="en-US" sz="3200" dirty="0"/>
              <a:t> </a:t>
            </a:r>
            <a:r>
              <a:rPr lang="en-US" sz="3200" dirty="0" err="1"/>
              <a:t>thận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Toàn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660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347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2021-06-02T01:34:28Z</dcterms:created>
  <dcterms:modified xsi:type="dcterms:W3CDTF">2023-04-01T03:24:41Z</dcterms:modified>
</cp:coreProperties>
</file>