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92" r:id="rId3"/>
    <p:sldId id="294" r:id="rId4"/>
    <p:sldId id="286" r:id="rId5"/>
    <p:sldId id="288" r:id="rId6"/>
    <p:sldId id="287" r:id="rId7"/>
    <p:sldId id="293"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BEEF4"/>
    <a:srgbClr val="000000"/>
    <a:srgbClr val="F15441"/>
    <a:srgbClr val="FFC000"/>
    <a:srgbClr val="4BACC6"/>
    <a:srgbClr val="F8B1A9"/>
    <a:srgbClr val="002060"/>
    <a:srgbClr val="D7AA80"/>
    <a:srgbClr val="D3E5BB"/>
    <a:srgbClr val="E1D2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6" autoAdjust="0"/>
    <p:restoredTop sz="94660"/>
  </p:normalViewPr>
  <p:slideViewPr>
    <p:cSldViewPr snapToGrid="0">
      <p:cViewPr varScale="1">
        <p:scale>
          <a:sx n="55" d="100"/>
          <a:sy n="55" d="100"/>
        </p:scale>
        <p:origin x="-466" y="-8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xmlns="" id="{FF3093F1-70FF-4A92-A939-256BC49F43A6}"/>
              </a:ext>
            </a:extLst>
          </p:cNvPr>
          <p:cNvGrpSpPr/>
          <p:nvPr userDrawn="1"/>
        </p:nvGrpSpPr>
        <p:grpSpPr>
          <a:xfrm>
            <a:off x="896619" y="1603301"/>
            <a:ext cx="9867486" cy="4770499"/>
            <a:chOff x="741115" y="865258"/>
            <a:chExt cx="7691377" cy="4010102"/>
          </a:xfrm>
          <a:solidFill>
            <a:schemeClr val="accent5">
              <a:lumMod val="75000"/>
            </a:schemeClr>
          </a:solidFill>
        </p:grpSpPr>
        <p:sp>
          <p:nvSpPr>
            <p:cNvPr id="148" name="Google Shape;2357;p30">
              <a:extLst>
                <a:ext uri="{FF2B5EF4-FFF2-40B4-BE49-F238E27FC236}">
                  <a16:creationId xmlns:a16="http://schemas.microsoft.com/office/drawing/2014/main" xmlns="" id="{378B6936-B094-4FA3-9256-C7AF5859717D}"/>
                </a:ext>
              </a:extLst>
            </p:cNvPr>
            <p:cNvSpPr/>
            <p:nvPr/>
          </p:nvSpPr>
          <p:spPr>
            <a:xfrm>
              <a:off x="3129031" y="865258"/>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xmlns="" id="{FAD56BA3-21A7-4CCC-B7DB-AC61435A3A7D}"/>
                </a:ext>
              </a:extLst>
            </p:cNvPr>
            <p:cNvGrpSpPr/>
            <p:nvPr/>
          </p:nvGrpSpPr>
          <p:grpSpPr>
            <a:xfrm>
              <a:off x="741115" y="1203950"/>
              <a:ext cx="7691377" cy="3671410"/>
              <a:chOff x="741115" y="1203950"/>
              <a:chExt cx="7691377" cy="3671410"/>
            </a:xfrm>
            <a:grpFill/>
          </p:grpSpPr>
          <p:sp>
            <p:nvSpPr>
              <p:cNvPr id="150" name="Google Shape;2359;p30">
                <a:extLst>
                  <a:ext uri="{FF2B5EF4-FFF2-40B4-BE49-F238E27FC236}">
                    <a16:creationId xmlns:a16="http://schemas.microsoft.com/office/drawing/2014/main" xmlns=""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xmlns=""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Picture 9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34736" y="127898"/>
            <a:ext cx="2325467" cy="1162735"/>
          </a:xfrm>
          <a:prstGeom prst="rect">
            <a:avLst/>
          </a:prstGeom>
        </p:spPr>
      </p:pic>
    </p:spTree>
    <p:extLst>
      <p:ext uri="{BB962C8B-B14F-4D97-AF65-F5344CB8AC3E}">
        <p14:creationId xmlns:p14="http://schemas.microsoft.com/office/powerpoint/2010/main" xmlns="" val="292693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13101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xmlns=""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xmlns=""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xmlns=""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xmlns=""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xmlns=""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xmlns=""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xmlns=""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xmlns=""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xmlns=""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xmlns=""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xmlns=""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xmlns=""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xmlns=""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xmlns=""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xmlns=""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xmlns=""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xmlns=""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xmlns=""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xmlns=""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xmlns=""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xmlns=""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xmlns=""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xmlns=""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xmlns=""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xmlns=""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xmlns=""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xmlns=""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xmlns=""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xmlns=""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xmlns=""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xmlns=""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xmlns=""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xmlns=""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xmlns=""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xmlns=""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xmlns=""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xmlns=""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xmlns=""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xmlns=""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xmlns=""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xmlns=""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xmlns=""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xmlns=""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xmlns=""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xmlns=""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xmlns=""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xmlns=""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xmlns=""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xmlns=""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xmlns=""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xmlns=""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xmlns=""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xmlns=""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xmlns=""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xmlns=""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xmlns=""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xmlns=""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xmlns=""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xmlns=""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xmlns=""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xmlns=""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xmlns=""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xmlns=""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xmlns=""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xmlns=""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xmlns=""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xmlns=""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578;p27">
            <a:extLst>
              <a:ext uri="{FF2B5EF4-FFF2-40B4-BE49-F238E27FC236}">
                <a16:creationId xmlns:a16="http://schemas.microsoft.com/office/drawing/2014/main" xmlns=""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3" name="Google Shape;2356;p30">
            <a:extLst>
              <a:ext uri="{FF2B5EF4-FFF2-40B4-BE49-F238E27FC236}">
                <a16:creationId xmlns:a16="http://schemas.microsoft.com/office/drawing/2014/main" xmlns="" id="{FF3093F1-70FF-4A92-A939-256BC49F43A6}"/>
              </a:ext>
            </a:extLst>
          </p:cNvPr>
          <p:cNvGrpSpPr/>
          <p:nvPr userDrawn="1"/>
        </p:nvGrpSpPr>
        <p:grpSpPr>
          <a:xfrm>
            <a:off x="896619" y="1566374"/>
            <a:ext cx="9867486" cy="4807426"/>
            <a:chOff x="741115" y="853968"/>
            <a:chExt cx="7691377" cy="4021392"/>
          </a:xfrm>
          <a:solidFill>
            <a:schemeClr val="accent3"/>
          </a:solidFill>
        </p:grpSpPr>
        <p:sp>
          <p:nvSpPr>
            <p:cNvPr id="294" name="Google Shape;2357;p30">
              <a:extLst>
                <a:ext uri="{FF2B5EF4-FFF2-40B4-BE49-F238E27FC236}">
                  <a16:creationId xmlns:a16="http://schemas.microsoft.com/office/drawing/2014/main" xmlns="" id="{378B6936-B094-4FA3-9256-C7AF5859717D}"/>
                </a:ext>
              </a:extLst>
            </p:cNvPr>
            <p:cNvSpPr/>
            <p:nvPr/>
          </p:nvSpPr>
          <p:spPr>
            <a:xfrm>
              <a:off x="3121100" y="853968"/>
              <a:ext cx="3397427"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358;p30">
              <a:extLst>
                <a:ext uri="{FF2B5EF4-FFF2-40B4-BE49-F238E27FC236}">
                  <a16:creationId xmlns:a16="http://schemas.microsoft.com/office/drawing/2014/main" xmlns="" id="{FAD56BA3-21A7-4CCC-B7DB-AC61435A3A7D}"/>
                </a:ext>
              </a:extLst>
            </p:cNvPr>
            <p:cNvGrpSpPr/>
            <p:nvPr/>
          </p:nvGrpSpPr>
          <p:grpSpPr>
            <a:xfrm>
              <a:off x="741115" y="1203950"/>
              <a:ext cx="7691377" cy="3671410"/>
              <a:chOff x="741115" y="1203950"/>
              <a:chExt cx="7691377" cy="3671410"/>
            </a:xfrm>
            <a:grpFill/>
          </p:grpSpPr>
          <p:sp>
            <p:nvSpPr>
              <p:cNvPr id="296" name="Google Shape;2359;p30">
                <a:extLst>
                  <a:ext uri="{FF2B5EF4-FFF2-40B4-BE49-F238E27FC236}">
                    <a16:creationId xmlns:a16="http://schemas.microsoft.com/office/drawing/2014/main" xmlns="" id="{545757E5-2BB3-4409-8989-EF99146A7AC6}"/>
                  </a:ext>
                </a:extLst>
              </p:cNvPr>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7" name="Google Shape;2360;p30">
                <a:extLst>
                  <a:ext uri="{FF2B5EF4-FFF2-40B4-BE49-F238E27FC236}">
                    <a16:creationId xmlns:a16="http://schemas.microsoft.com/office/drawing/2014/main" xmlns="" id="{697B9033-8630-487B-BB45-593826617AE1}"/>
                  </a:ext>
                </a:extLst>
              </p:cNvPr>
              <p:cNvSpPr/>
              <p:nvPr/>
            </p:nvSpPr>
            <p:spPr>
              <a:xfrm>
                <a:off x="1766314" y="1203950"/>
                <a:ext cx="2028300" cy="156548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8" name="Google Shape;2361;p30">
                <a:extLst>
                  <a:ext uri="{FF2B5EF4-FFF2-40B4-BE49-F238E27FC236}">
                    <a16:creationId xmlns:a16="http://schemas.microsoft.com/office/drawing/2014/main" xmlns=""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xmlns=""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xmlns=""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xmlns=""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xmlns=""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xmlns=""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xmlns=""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xmlns=""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xmlns=""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xmlns=""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xmlns=""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xmlns=""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xmlns=""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xmlns=""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xmlns=""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xmlns=""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xmlns=""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xmlns=""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xmlns=""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xmlns=""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xmlns=""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xmlns=""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xmlns=""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xmlns=""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xmlns=""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xmlns=""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xmlns=""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xmlns=""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xmlns=""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xmlns=""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xmlns=""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xmlns=""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xmlns=""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xmlns=""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xmlns=""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xmlns=""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xmlns=""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xmlns=""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xmlns=""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xmlns=""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xmlns=""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xmlns=""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xmlns=""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xmlns=""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xmlns=""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xmlns=""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xmlns=""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xmlns=""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xmlns=""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xmlns=""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xmlns=""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xmlns=""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xmlns=""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xmlns=""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xmlns=""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xmlns=""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xmlns=""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xmlns=""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xmlns=""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xmlns=""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xmlns=""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xmlns=""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xmlns=""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xmlns=""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xmlns=""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xmlns=""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xmlns=""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xmlns=""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xmlns=""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xmlns=""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xmlns=""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xmlns=""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xmlns=""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xmlns=""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xmlns=""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xmlns=""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xmlns=""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xmlns=""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xmlns=""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xmlns=""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xmlns=""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xmlns=""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xmlns=""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xmlns=""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xmlns=""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xmlns=""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xmlns=""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xmlns=""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xmlns=""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xmlns=""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xmlns=""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xmlns=""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xmlns=""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xmlns=""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xmlns=""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xmlns=""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xmlns=""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xmlns=""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xmlns=""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xmlns=""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xmlns=""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xmlns=""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xmlns=""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xmlns=""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xmlns=""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xmlns=""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xmlns=""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xmlns=""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xmlns=""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xmlns=""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xmlns=""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xmlns=""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xmlns=""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xmlns=""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xmlns=""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xmlns=""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xmlns=""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xmlns=""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xmlns=""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xmlns=""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xmlns=""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xmlns=""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xmlns=""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xmlns=""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xmlns=""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xmlns=""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xmlns=""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xmlns=""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xmlns=""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xmlns=""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xmlns=""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roup 1">
            <a:extLst>
              <a:ext uri="{FF2B5EF4-FFF2-40B4-BE49-F238E27FC236}">
                <a16:creationId xmlns:a16="http://schemas.microsoft.com/office/drawing/2014/main" xmlns=""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xmlns=""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xmlns=""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xmlns=""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xmlns=""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xmlns=""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xmlns=""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xmlns=""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xmlns=""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xmlns=""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grpId="0" nodeType="withEffect">
                                  <p:stCondLst>
                                    <p:cond delay="0"/>
                                  </p:stCondLst>
                                  <p:childTnLst>
                                    <p:animScale>
                                      <p:cBhvr>
                                        <p:cTn id="6" dur="1000" fill="hold"/>
                                        <p:tgtEl>
                                          <p:spTgt spid="47"/>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48"/>
                                        </p:tgtEl>
                                      </p:cBhvr>
                                      <p:by x="150000" y="150000"/>
                                    </p:animScale>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fill="hold"/>
                                        <p:tgtEl>
                                          <p:spTgt spid="292"/>
                                        </p:tgtEl>
                                        <p:attrNameLst>
                                          <p:attrName>ppt_x</p:attrName>
                                        </p:attrNameLst>
                                      </p:cBhvr>
                                      <p:tavLst>
                                        <p:tav tm="0">
                                          <p:val>
                                            <p:strVal val="0-#ppt_w/2"/>
                                          </p:val>
                                        </p:tav>
                                        <p:tav tm="100000">
                                          <p:val>
                                            <p:strVal val="#ppt_x"/>
                                          </p:val>
                                        </p:tav>
                                      </p:tavLst>
                                    </p:anim>
                                    <p:anim calcmode="lin" valueType="num">
                                      <p:cBhvr additive="base">
                                        <p:cTn id="17" dur="500" fill="hold"/>
                                        <p:tgtEl>
                                          <p:spTgt spid="29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153"/>
                                        </p:tgtEl>
                                        <p:attrNameLst>
                                          <p:attrName>style.visibility</p:attrName>
                                        </p:attrNameLst>
                                      </p:cBhvr>
                                      <p:to>
                                        <p:strVal val="visible"/>
                                      </p:to>
                                    </p:set>
                                    <p:anim calcmode="lin" valueType="num">
                                      <p:cBhvr additive="base">
                                        <p:cTn id="21" dur="500" fill="hold"/>
                                        <p:tgtEl>
                                          <p:spTgt spid="153"/>
                                        </p:tgtEl>
                                        <p:attrNameLst>
                                          <p:attrName>ppt_x</p:attrName>
                                        </p:attrNameLst>
                                      </p:cBhvr>
                                      <p:tavLst>
                                        <p:tav tm="0">
                                          <p:val>
                                            <p:strVal val="1+#ppt_w/2"/>
                                          </p:val>
                                        </p:tav>
                                        <p:tav tm="100000">
                                          <p:val>
                                            <p:strVal val="#ppt_x"/>
                                          </p:val>
                                        </p:tav>
                                      </p:tavLst>
                                    </p:anim>
                                    <p:anim calcmode="lin" valueType="num">
                                      <p:cBhvr additive="base">
                                        <p:cTn id="22" dur="500" fill="hold"/>
                                        <p:tgtEl>
                                          <p:spTgt spid="15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xmlns=""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26"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27"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2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22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TextBox 291">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en-US" sz="11500" dirty="0">
                <a:ln>
                  <a:solidFill>
                    <a:schemeClr val="accent6">
                      <a:lumMod val="50000"/>
                    </a:schemeClr>
                  </a:solidFill>
                </a:ln>
                <a:solidFill>
                  <a:schemeClr val="accent6">
                    <a:lumMod val="60000"/>
                    <a:lumOff val="40000"/>
                  </a:schemeClr>
                </a:solidFill>
                <a:latin typeface="+mj-lt"/>
              </a:rPr>
              <a:t>TRÒ</a:t>
            </a:r>
            <a:r>
              <a:rPr lang="en-US" sz="11500" baseline="0" dirty="0">
                <a:ln>
                  <a:solidFill>
                    <a:schemeClr val="accent6">
                      <a:lumMod val="50000"/>
                    </a:schemeClr>
                  </a:solidFill>
                </a:ln>
                <a:solidFill>
                  <a:schemeClr val="accent6">
                    <a:lumMod val="60000"/>
                    <a:lumOff val="40000"/>
                  </a:schemeClr>
                </a:solidFill>
                <a:latin typeface="+mj-lt"/>
              </a:rPr>
              <a:t> CHƠI</a:t>
            </a:r>
            <a:endParaRPr lang="vi-VN" sz="11500" dirty="0">
              <a:ln>
                <a:solidFill>
                  <a:schemeClr val="accent6">
                    <a:lumMod val="50000"/>
                  </a:schemeClr>
                </a:solidFill>
              </a:ln>
              <a:solidFill>
                <a:schemeClr val="accent6">
                  <a:lumMod val="60000"/>
                  <a:lumOff val="40000"/>
                </a:schemeClr>
              </a:solidFill>
              <a:latin typeface="+mj-lt"/>
            </a:endParaRPr>
          </a:p>
        </p:txBody>
      </p:sp>
      <p:grpSp>
        <p:nvGrpSpPr>
          <p:cNvPr id="293" name="Google Shape;631;p30">
            <a:extLst>
              <a:ext uri="{FF2B5EF4-FFF2-40B4-BE49-F238E27FC236}">
                <a16:creationId xmlns:a16="http://schemas.microsoft.com/office/drawing/2014/main" xmlns="" id="{CD1EBE97-8F9B-460E-9BC5-FD02CD5043DA}"/>
              </a:ext>
            </a:extLst>
          </p:cNvPr>
          <p:cNvGrpSpPr/>
          <p:nvPr userDrawn="1"/>
        </p:nvGrpSpPr>
        <p:grpSpPr>
          <a:xfrm flipH="1">
            <a:off x="7919467" y="3656003"/>
            <a:ext cx="1245605" cy="2486166"/>
            <a:chOff x="961250" y="234750"/>
            <a:chExt cx="1222525" cy="2320700"/>
          </a:xfrm>
        </p:grpSpPr>
        <p:sp>
          <p:nvSpPr>
            <p:cNvPr id="294"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8"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413117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6"/>
                                        </p:tgtEl>
                                        <p:attrNameLst>
                                          <p:attrName>style.visibility</p:attrName>
                                        </p:attrNameLst>
                                      </p:cBhvr>
                                      <p:to>
                                        <p:strVal val="visible"/>
                                      </p:to>
                                    </p:set>
                                    <p:animEffect transition="in" filter="barn(inVertical)">
                                      <p:cBhvr>
                                        <p:cTn id="10" dur="500"/>
                                        <p:tgtEl>
                                          <p:spTgt spid="2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barn(inVertical)">
                                      <p:cBhvr>
                                        <p:cTn id="13" dur="500"/>
                                        <p:tgtEl>
                                          <p:spTgt spid="227"/>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28"/>
                                        </p:tgtEl>
                                        <p:attrNameLst>
                                          <p:attrName>style.visibility</p:attrName>
                                        </p:attrNameLst>
                                      </p:cBhvr>
                                      <p:to>
                                        <p:strVal val="visible"/>
                                      </p:to>
                                    </p:set>
                                    <p:anim calcmode="lin" valueType="num">
                                      <p:cBhvr>
                                        <p:cTn id="17" dur="1000" fill="hold"/>
                                        <p:tgtEl>
                                          <p:spTgt spid="228"/>
                                        </p:tgtEl>
                                        <p:attrNameLst>
                                          <p:attrName>ppt_w</p:attrName>
                                        </p:attrNameLst>
                                      </p:cBhvr>
                                      <p:tavLst>
                                        <p:tav tm="0">
                                          <p:val>
                                            <p:fltVal val="0"/>
                                          </p:val>
                                        </p:tav>
                                        <p:tav tm="100000">
                                          <p:val>
                                            <p:strVal val="#ppt_w"/>
                                          </p:val>
                                        </p:tav>
                                      </p:tavLst>
                                    </p:anim>
                                    <p:anim calcmode="lin" valueType="num">
                                      <p:cBhvr>
                                        <p:cTn id="18" dur="1000" fill="hold"/>
                                        <p:tgtEl>
                                          <p:spTgt spid="228"/>
                                        </p:tgtEl>
                                        <p:attrNameLst>
                                          <p:attrName>ppt_h</p:attrName>
                                        </p:attrNameLst>
                                      </p:cBhvr>
                                      <p:tavLst>
                                        <p:tav tm="0">
                                          <p:val>
                                            <p:fltVal val="0"/>
                                          </p:val>
                                        </p:tav>
                                        <p:tav tm="100000">
                                          <p:val>
                                            <p:strVal val="#ppt_h"/>
                                          </p:val>
                                        </p:tav>
                                      </p:tavLst>
                                    </p:anim>
                                    <p:anim calcmode="lin" valueType="num">
                                      <p:cBhvr>
                                        <p:cTn id="19" dur="1000" fill="hold"/>
                                        <p:tgtEl>
                                          <p:spTgt spid="228"/>
                                        </p:tgtEl>
                                        <p:attrNameLst>
                                          <p:attrName>style.rotation</p:attrName>
                                        </p:attrNameLst>
                                      </p:cBhvr>
                                      <p:tavLst>
                                        <p:tav tm="0">
                                          <p:val>
                                            <p:fltVal val="90"/>
                                          </p:val>
                                        </p:tav>
                                        <p:tav tm="100000">
                                          <p:val>
                                            <p:fltVal val="0"/>
                                          </p:val>
                                        </p:tav>
                                      </p:tavLst>
                                    </p:anim>
                                    <p:animEffect transition="in" filter="fade">
                                      <p:cBhvr>
                                        <p:cTn id="20" dur="1000"/>
                                        <p:tgtEl>
                                          <p:spTgt spid="22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92"/>
                                        </p:tgtEl>
                                        <p:attrNameLst>
                                          <p:attrName>style.visibility</p:attrName>
                                        </p:attrNameLst>
                                      </p:cBhvr>
                                      <p:to>
                                        <p:strVal val="visible"/>
                                      </p:to>
                                    </p:set>
                                    <p:animEffect transition="in" filter="randombar(horizontal)">
                                      <p:cBhvr>
                                        <p:cTn id="24" dur="500"/>
                                        <p:tgtEl>
                                          <p:spTgt spid="292"/>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26" grpId="0" animBg="1"/>
      <p:bldP spid="227" grpId="0" animBg="1"/>
      <p:bldP spid="292"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69345" y="364703"/>
            <a:ext cx="2069886" cy="1034943"/>
          </a:xfrm>
          <a:prstGeom prst="rect">
            <a:avLst/>
          </a:prstGeom>
        </p:spPr>
      </p:pic>
    </p:spTree>
    <p:extLst>
      <p:ext uri="{BB962C8B-B14F-4D97-AF65-F5344CB8AC3E}">
        <p14:creationId xmlns:p14="http://schemas.microsoft.com/office/powerpoint/2010/main" xmlns="" val="930506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xmlns="" val="2436305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6" descr="Không có mô tả.">
            <a:extLst>
              <a:ext uri="{FF2B5EF4-FFF2-40B4-BE49-F238E27FC236}">
                <a16:creationId xmlns:a16="http://schemas.microsoft.com/office/drawing/2014/main" xmlns="" id="{9B856AB9-7D07-45DD-A088-BE4905E45470}"/>
              </a:ext>
            </a:extLst>
          </p:cNvPr>
          <p:cNvPicPr>
            <a:picLocks noChangeAspect="1" noChangeArrowheads="1"/>
          </p:cNvPicPr>
          <p:nvPr userDrawn="1"/>
        </p:nvPicPr>
        <p:blipFill>
          <a:blip r:embed="rId2" cstate="print">
            <a:clrChange>
              <a:clrFrom>
                <a:srgbClr val="F7FBFB"/>
              </a:clrFrom>
              <a:clrTo>
                <a:srgbClr val="F7FBFB">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04043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xmlns=""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xmlns=""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xmlns=""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xmlns=""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xmlns=""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xmlns=""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xmlns=""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xmlns=""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xmlns=""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xmlns=""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xmlns=""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xmlns=""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xmlns=""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xmlns=""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xmlns=""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xmlns=""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xmlns=""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xmlns=""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xmlns=""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xmlns=""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xmlns=""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xmlns=""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xmlns=""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xmlns=""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xmlns=""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xmlns=""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xmlns=""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xmlns=""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xmlns=""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xmlns=""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xmlns=""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xmlns=""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xmlns=""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xmlns=""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xmlns=""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xmlns=""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xmlns=""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xmlns=""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xmlns=""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xmlns=""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xmlns=""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xmlns=""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xmlns=""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xmlns=""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xmlns=""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xmlns=""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xmlns=""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xmlns=""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xmlns=""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xmlns=""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xmlns=""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xmlns=""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xmlns=""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xmlns=""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xmlns=""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xmlns=""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xmlns=""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xmlns=""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xmlns=""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xmlns=""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xmlns=""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xmlns=""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xmlns=""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xmlns=""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xmlns=""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xmlns=""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xmlns=""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xmlns=""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xmlns=""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xmlns=""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xmlns=""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xmlns=""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xmlns=""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xmlns=""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xmlns=""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xmlns=""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xmlns=""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xmlns=""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xmlns=""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xmlns=""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xmlns=""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xmlns=""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xmlns=""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xmlns=""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xmlns=""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xmlns=""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xmlns=""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xmlns=""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xmlns=""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xmlns=""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xmlns=""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xmlns=""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xmlns=""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xmlns=""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xmlns=""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xmlns=""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xmlns=""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xmlns=""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xmlns=""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xmlns=""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xmlns=""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xmlns=""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xmlns=""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xmlns=""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xmlns=""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xmlns=""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xmlns=""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xmlns=""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xmlns=""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xmlns=""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xmlns=""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xmlns=""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xmlns=""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xmlns=""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xmlns=""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xmlns=""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xmlns=""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xmlns=""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xmlns=""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xmlns=""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xmlns=""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xmlns=""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xmlns=""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xmlns=""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xmlns=""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xmlns=""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xmlns=""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xmlns=""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xmlns=""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xmlns=""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xmlns=""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xmlns=""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xmlns=""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xmlns=""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xmlns=""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xmlns=""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xmlns=""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22"/>
                                        </p:tgtEl>
                                        <p:attrNameLst>
                                          <p:attrName>style.visibility</p:attrName>
                                        </p:attrNameLst>
                                      </p:cBhvr>
                                      <p:to>
                                        <p:strVal val="visible"/>
                                      </p:to>
                                    </p:set>
                                    <p:anim calcmode="lin" valueType="num">
                                      <p:cBhvr>
                                        <p:cTn id="17" dur="1000" fill="hold"/>
                                        <p:tgtEl>
                                          <p:spTgt spid="122"/>
                                        </p:tgtEl>
                                        <p:attrNameLst>
                                          <p:attrName>ppt_w</p:attrName>
                                        </p:attrNameLst>
                                      </p:cBhvr>
                                      <p:tavLst>
                                        <p:tav tm="0">
                                          <p:val>
                                            <p:fltVal val="0"/>
                                          </p:val>
                                        </p:tav>
                                        <p:tav tm="100000">
                                          <p:val>
                                            <p:strVal val="#ppt_w"/>
                                          </p:val>
                                        </p:tav>
                                      </p:tavLst>
                                    </p:anim>
                                    <p:anim calcmode="lin" valueType="num">
                                      <p:cBhvr>
                                        <p:cTn id="18" dur="1000" fill="hold"/>
                                        <p:tgtEl>
                                          <p:spTgt spid="122"/>
                                        </p:tgtEl>
                                        <p:attrNameLst>
                                          <p:attrName>ppt_h</p:attrName>
                                        </p:attrNameLst>
                                      </p:cBhvr>
                                      <p:tavLst>
                                        <p:tav tm="0">
                                          <p:val>
                                            <p:fltVal val="0"/>
                                          </p:val>
                                        </p:tav>
                                        <p:tav tm="100000">
                                          <p:val>
                                            <p:strVal val="#ppt_h"/>
                                          </p:val>
                                        </p:tav>
                                      </p:tavLst>
                                    </p:anim>
                                    <p:anim calcmode="lin" valueType="num">
                                      <p:cBhvr>
                                        <p:cTn id="19" dur="1000" fill="hold"/>
                                        <p:tgtEl>
                                          <p:spTgt spid="122"/>
                                        </p:tgtEl>
                                        <p:attrNameLst>
                                          <p:attrName>style.rotation</p:attrName>
                                        </p:attrNameLst>
                                      </p:cBhvr>
                                      <p:tavLst>
                                        <p:tav tm="0">
                                          <p:val>
                                            <p:fltVal val="90"/>
                                          </p:val>
                                        </p:tav>
                                        <p:tav tm="100000">
                                          <p:val>
                                            <p:fltVal val="0"/>
                                          </p:val>
                                        </p:tav>
                                      </p:tavLst>
                                    </p:anim>
                                    <p:animEffect transition="in" filter="fade">
                                      <p:cBhvr>
                                        <p:cTn id="20" dur="1000"/>
                                        <p:tgtEl>
                                          <p:spTgt spid="122"/>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36"/>
                                        </p:tgtEl>
                                        <p:attrNameLst>
                                          <p:attrName>style.visibility</p:attrName>
                                        </p:attrNameLst>
                                      </p:cBhvr>
                                      <p:to>
                                        <p:strVal val="visible"/>
                                      </p:to>
                                    </p:set>
                                    <p:animEffect transition="in" filter="randombar(horizontal)">
                                      <p:cBhvr>
                                        <p:cTn id="24"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6"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 name="Picture 9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85396" y="357971"/>
            <a:ext cx="2325467" cy="1162735"/>
          </a:xfrm>
          <a:prstGeom prst="rect">
            <a:avLst/>
          </a:prstGeom>
        </p:spPr>
      </p:pic>
    </p:spTree>
    <p:extLst>
      <p:ext uri="{BB962C8B-B14F-4D97-AF65-F5344CB8AC3E}">
        <p14:creationId xmlns:p14="http://schemas.microsoft.com/office/powerpoint/2010/main" xmlns="" val="36564486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69744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xmlns=""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xmlns=""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xmlns=""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xmlns=""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xmlns=""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xmlns=""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xmlns=""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xmlns=""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xmlns=""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xmlns=""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xmlns=""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xmlns=""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xmlns=""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xmlns=""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xmlns=""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xmlns=""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xmlns=""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xmlns=""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xmlns=""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xmlns=""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xmlns=""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xmlns=""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xmlns=""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xmlns=""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xmlns=""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236"/>
                                        </p:tgtEl>
                                        <p:attrNameLst>
                                          <p:attrName>style.visibility</p:attrName>
                                        </p:attrNameLst>
                                      </p:cBhvr>
                                      <p:to>
                                        <p:strVal val="visible"/>
                                      </p:to>
                                    </p:set>
                                    <p:anim calcmode="lin" valueType="num">
                                      <p:cBhvr>
                                        <p:cTn id="17" dur="1000" fill="hold"/>
                                        <p:tgtEl>
                                          <p:spTgt spid="236"/>
                                        </p:tgtEl>
                                        <p:attrNameLst>
                                          <p:attrName>ppt_w</p:attrName>
                                        </p:attrNameLst>
                                      </p:cBhvr>
                                      <p:tavLst>
                                        <p:tav tm="0">
                                          <p:val>
                                            <p:fltVal val="0"/>
                                          </p:val>
                                        </p:tav>
                                        <p:tav tm="100000">
                                          <p:val>
                                            <p:strVal val="#ppt_w"/>
                                          </p:val>
                                        </p:tav>
                                      </p:tavLst>
                                    </p:anim>
                                    <p:anim calcmode="lin" valueType="num">
                                      <p:cBhvr>
                                        <p:cTn id="18" dur="1000" fill="hold"/>
                                        <p:tgtEl>
                                          <p:spTgt spid="236"/>
                                        </p:tgtEl>
                                        <p:attrNameLst>
                                          <p:attrName>ppt_h</p:attrName>
                                        </p:attrNameLst>
                                      </p:cBhvr>
                                      <p:tavLst>
                                        <p:tav tm="0">
                                          <p:val>
                                            <p:fltVal val="0"/>
                                          </p:val>
                                        </p:tav>
                                        <p:tav tm="100000">
                                          <p:val>
                                            <p:strVal val="#ppt_h"/>
                                          </p:val>
                                        </p:tav>
                                      </p:tavLst>
                                    </p:anim>
                                    <p:anim calcmode="lin" valueType="num">
                                      <p:cBhvr>
                                        <p:cTn id="19" dur="1000" fill="hold"/>
                                        <p:tgtEl>
                                          <p:spTgt spid="236"/>
                                        </p:tgtEl>
                                        <p:attrNameLst>
                                          <p:attrName>style.rotation</p:attrName>
                                        </p:attrNameLst>
                                      </p:cBhvr>
                                      <p:tavLst>
                                        <p:tav tm="0">
                                          <p:val>
                                            <p:fltVal val="90"/>
                                          </p:val>
                                        </p:tav>
                                        <p:tav tm="100000">
                                          <p:val>
                                            <p:fltVal val="0"/>
                                          </p:val>
                                        </p:tav>
                                      </p:tavLst>
                                    </p:anim>
                                    <p:animEffect transition="in" filter="fade">
                                      <p:cBhvr>
                                        <p:cTn id="20" dur="1000"/>
                                        <p:tgtEl>
                                          <p:spTgt spid="236"/>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randombar(horizontal)">
                                      <p:cBhvr>
                                        <p:cTn id="24"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38"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xmlns=""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xmlns="" id="{106E0AA7-7E27-451B-A779-C16D0C6F7959}"/>
              </a:ext>
            </a:extLst>
          </p:cNvPr>
          <p:cNvSpPr/>
          <p:nvPr userDrawn="1"/>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xmlns=""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xmlns=""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xmlns=""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xmlns=""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xmlns=""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xmlns=""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xmlns=""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xmlns=""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xmlns=""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xmlns=""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xmlns=""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xmlns=""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xmlns=""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xmlns=""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xmlns=""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xmlns=""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xmlns=""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xmlns=""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xmlns=""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xmlns=""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xmlns=""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xmlns=""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xmlns=""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xmlns=""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xmlns=""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xmlns=""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xmlns=""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xmlns=""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xmlns=""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xmlns=""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xmlns=""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xmlns=""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xmlns=""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xmlns=""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xmlns=""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xmlns=""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xmlns=""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xmlns=""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xmlns=""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xmlns=""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xmlns=""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xmlns=""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xmlns=""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xmlns=""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xmlns=""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xmlns=""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xmlns=""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xmlns=""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xmlns=""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xmlns=""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xmlns=""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xmlns=""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xmlns=""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xmlns=""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xmlns=""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xmlns=""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xmlns=""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xmlns=""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xmlns=""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xmlns=""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xmlns=""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xmlns=""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xmlns=""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xmlns=""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xmlns=""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xmlns=""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xmlns=""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xmlns=""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xmlns=""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xmlns=""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xmlns=""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xmlns=""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xmlns=""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xmlns=""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xmlns=""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xmlns=""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xmlns=""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xmlns=""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xmlns=""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xmlns=""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xmlns=""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xmlns=""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xmlns=""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xmlns=""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xmlns=""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xmlns=""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xmlns=""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xmlns=""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xmlns=""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en-US" sz="11500" dirty="0">
                <a:ln>
                  <a:solidFill>
                    <a:schemeClr val="accent6">
                      <a:lumMod val="50000"/>
                    </a:schemeClr>
                  </a:solidFill>
                </a:ln>
                <a:solidFill>
                  <a:schemeClr val="accent6">
                    <a:lumMod val="60000"/>
                    <a:lumOff val="40000"/>
                  </a:schemeClr>
                </a:solidFill>
                <a:latin typeface="+mj-lt"/>
              </a:rPr>
              <a:t>TRÒ</a:t>
            </a:r>
            <a:r>
              <a:rPr lang="en-US" sz="11500" baseline="0" dirty="0">
                <a:ln>
                  <a:solidFill>
                    <a:schemeClr val="accent6">
                      <a:lumMod val="50000"/>
                    </a:schemeClr>
                  </a:solidFill>
                </a:ln>
                <a:solidFill>
                  <a:schemeClr val="accent6">
                    <a:lumMod val="60000"/>
                    <a:lumOff val="40000"/>
                  </a:schemeClr>
                </a:solidFill>
                <a:latin typeface="+mj-lt"/>
              </a:rPr>
              <a:t> CHƠI</a:t>
            </a:r>
            <a:endParaRPr lang="vi-VN" sz="11500" dirty="0">
              <a:ln>
                <a:solidFill>
                  <a:schemeClr val="accent6">
                    <a:lumMod val="50000"/>
                  </a:schemeClr>
                </a:solidFill>
              </a:ln>
              <a:solidFill>
                <a:schemeClr val="accent6">
                  <a:lumMod val="60000"/>
                  <a:lumOff val="40000"/>
                </a:schemeClr>
              </a:solidFill>
              <a:latin typeface="+mj-lt"/>
            </a:endParaRPr>
          </a:p>
        </p:txBody>
      </p:sp>
      <p:grpSp>
        <p:nvGrpSpPr>
          <p:cNvPr id="225" name="Google Shape;631;p30">
            <a:extLst>
              <a:ext uri="{FF2B5EF4-FFF2-40B4-BE49-F238E27FC236}">
                <a16:creationId xmlns:a16="http://schemas.microsoft.com/office/drawing/2014/main" xmlns="" id="{CD1EBE97-8F9B-460E-9BC5-FD02CD5043DA}"/>
              </a:ext>
            </a:extLst>
          </p:cNvPr>
          <p:cNvGrpSpPr/>
          <p:nvPr userDrawn="1"/>
        </p:nvGrpSpPr>
        <p:grpSpPr>
          <a:xfrm flipH="1">
            <a:off x="7919467" y="3656003"/>
            <a:ext cx="1245605" cy="2486166"/>
            <a:chOff x="961250" y="234750"/>
            <a:chExt cx="1222525" cy="2320700"/>
          </a:xfrm>
        </p:grpSpPr>
        <p:sp>
          <p:nvSpPr>
            <p:cNvPr id="226" name="Google Shape;632;p30">
              <a:extLst>
                <a:ext uri="{FF2B5EF4-FFF2-40B4-BE49-F238E27FC236}">
                  <a16:creationId xmlns:a16="http://schemas.microsoft.com/office/drawing/2014/main" xmlns=""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633;p30">
              <a:extLst>
                <a:ext uri="{FF2B5EF4-FFF2-40B4-BE49-F238E27FC236}">
                  <a16:creationId xmlns:a16="http://schemas.microsoft.com/office/drawing/2014/main" xmlns=""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634;p30">
              <a:extLst>
                <a:ext uri="{FF2B5EF4-FFF2-40B4-BE49-F238E27FC236}">
                  <a16:creationId xmlns:a16="http://schemas.microsoft.com/office/drawing/2014/main" xmlns=""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635;p30">
              <a:extLst>
                <a:ext uri="{FF2B5EF4-FFF2-40B4-BE49-F238E27FC236}">
                  <a16:creationId xmlns:a16="http://schemas.microsoft.com/office/drawing/2014/main" xmlns=""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636;p30">
              <a:extLst>
                <a:ext uri="{FF2B5EF4-FFF2-40B4-BE49-F238E27FC236}">
                  <a16:creationId xmlns:a16="http://schemas.microsoft.com/office/drawing/2014/main" xmlns=""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637;p30">
              <a:extLst>
                <a:ext uri="{FF2B5EF4-FFF2-40B4-BE49-F238E27FC236}">
                  <a16:creationId xmlns:a16="http://schemas.microsoft.com/office/drawing/2014/main" xmlns=""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638;p30">
              <a:extLst>
                <a:ext uri="{FF2B5EF4-FFF2-40B4-BE49-F238E27FC236}">
                  <a16:creationId xmlns:a16="http://schemas.microsoft.com/office/drawing/2014/main" xmlns=""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639;p30">
              <a:extLst>
                <a:ext uri="{FF2B5EF4-FFF2-40B4-BE49-F238E27FC236}">
                  <a16:creationId xmlns:a16="http://schemas.microsoft.com/office/drawing/2014/main" xmlns=""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640;p30">
              <a:extLst>
                <a:ext uri="{FF2B5EF4-FFF2-40B4-BE49-F238E27FC236}">
                  <a16:creationId xmlns:a16="http://schemas.microsoft.com/office/drawing/2014/main" xmlns=""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41;p30">
              <a:extLst>
                <a:ext uri="{FF2B5EF4-FFF2-40B4-BE49-F238E27FC236}">
                  <a16:creationId xmlns:a16="http://schemas.microsoft.com/office/drawing/2014/main" xmlns=""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42;p30">
              <a:extLst>
                <a:ext uri="{FF2B5EF4-FFF2-40B4-BE49-F238E27FC236}">
                  <a16:creationId xmlns:a16="http://schemas.microsoft.com/office/drawing/2014/main" xmlns=""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43;p30">
              <a:extLst>
                <a:ext uri="{FF2B5EF4-FFF2-40B4-BE49-F238E27FC236}">
                  <a16:creationId xmlns:a16="http://schemas.microsoft.com/office/drawing/2014/main" xmlns=""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44;p30">
              <a:extLst>
                <a:ext uri="{FF2B5EF4-FFF2-40B4-BE49-F238E27FC236}">
                  <a16:creationId xmlns:a16="http://schemas.microsoft.com/office/drawing/2014/main" xmlns=""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45;p30">
              <a:extLst>
                <a:ext uri="{FF2B5EF4-FFF2-40B4-BE49-F238E27FC236}">
                  <a16:creationId xmlns:a16="http://schemas.microsoft.com/office/drawing/2014/main" xmlns=""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46;p30">
              <a:extLst>
                <a:ext uri="{FF2B5EF4-FFF2-40B4-BE49-F238E27FC236}">
                  <a16:creationId xmlns:a16="http://schemas.microsoft.com/office/drawing/2014/main" xmlns=""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47;p30">
              <a:extLst>
                <a:ext uri="{FF2B5EF4-FFF2-40B4-BE49-F238E27FC236}">
                  <a16:creationId xmlns:a16="http://schemas.microsoft.com/office/drawing/2014/main" xmlns=""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48;p30">
              <a:extLst>
                <a:ext uri="{FF2B5EF4-FFF2-40B4-BE49-F238E27FC236}">
                  <a16:creationId xmlns:a16="http://schemas.microsoft.com/office/drawing/2014/main" xmlns=""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49;p30">
              <a:extLst>
                <a:ext uri="{FF2B5EF4-FFF2-40B4-BE49-F238E27FC236}">
                  <a16:creationId xmlns:a16="http://schemas.microsoft.com/office/drawing/2014/main" xmlns=""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50;p30">
              <a:extLst>
                <a:ext uri="{FF2B5EF4-FFF2-40B4-BE49-F238E27FC236}">
                  <a16:creationId xmlns:a16="http://schemas.microsoft.com/office/drawing/2014/main" xmlns=""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51;p30">
              <a:extLst>
                <a:ext uri="{FF2B5EF4-FFF2-40B4-BE49-F238E27FC236}">
                  <a16:creationId xmlns:a16="http://schemas.microsoft.com/office/drawing/2014/main" xmlns=""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52;p30">
              <a:extLst>
                <a:ext uri="{FF2B5EF4-FFF2-40B4-BE49-F238E27FC236}">
                  <a16:creationId xmlns:a16="http://schemas.microsoft.com/office/drawing/2014/main" xmlns=""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53;p30">
              <a:extLst>
                <a:ext uri="{FF2B5EF4-FFF2-40B4-BE49-F238E27FC236}">
                  <a16:creationId xmlns:a16="http://schemas.microsoft.com/office/drawing/2014/main" xmlns=""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54;p30">
              <a:extLst>
                <a:ext uri="{FF2B5EF4-FFF2-40B4-BE49-F238E27FC236}">
                  <a16:creationId xmlns:a16="http://schemas.microsoft.com/office/drawing/2014/main" xmlns=""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55;p30">
              <a:extLst>
                <a:ext uri="{FF2B5EF4-FFF2-40B4-BE49-F238E27FC236}">
                  <a16:creationId xmlns:a16="http://schemas.microsoft.com/office/drawing/2014/main" xmlns=""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56;p30">
              <a:extLst>
                <a:ext uri="{FF2B5EF4-FFF2-40B4-BE49-F238E27FC236}">
                  <a16:creationId xmlns:a16="http://schemas.microsoft.com/office/drawing/2014/main" xmlns=""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57;p30">
              <a:extLst>
                <a:ext uri="{FF2B5EF4-FFF2-40B4-BE49-F238E27FC236}">
                  <a16:creationId xmlns:a16="http://schemas.microsoft.com/office/drawing/2014/main" xmlns=""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58;p30">
              <a:extLst>
                <a:ext uri="{FF2B5EF4-FFF2-40B4-BE49-F238E27FC236}">
                  <a16:creationId xmlns:a16="http://schemas.microsoft.com/office/drawing/2014/main" xmlns=""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59;p30">
              <a:extLst>
                <a:ext uri="{FF2B5EF4-FFF2-40B4-BE49-F238E27FC236}">
                  <a16:creationId xmlns:a16="http://schemas.microsoft.com/office/drawing/2014/main" xmlns=""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60;p30">
              <a:extLst>
                <a:ext uri="{FF2B5EF4-FFF2-40B4-BE49-F238E27FC236}">
                  <a16:creationId xmlns:a16="http://schemas.microsoft.com/office/drawing/2014/main" xmlns=""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61;p30">
              <a:extLst>
                <a:ext uri="{FF2B5EF4-FFF2-40B4-BE49-F238E27FC236}">
                  <a16:creationId xmlns:a16="http://schemas.microsoft.com/office/drawing/2014/main" xmlns=""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62;p30">
              <a:extLst>
                <a:ext uri="{FF2B5EF4-FFF2-40B4-BE49-F238E27FC236}">
                  <a16:creationId xmlns:a16="http://schemas.microsoft.com/office/drawing/2014/main" xmlns=""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63;p30">
              <a:extLst>
                <a:ext uri="{FF2B5EF4-FFF2-40B4-BE49-F238E27FC236}">
                  <a16:creationId xmlns:a16="http://schemas.microsoft.com/office/drawing/2014/main" xmlns=""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64;p30">
              <a:extLst>
                <a:ext uri="{FF2B5EF4-FFF2-40B4-BE49-F238E27FC236}">
                  <a16:creationId xmlns:a16="http://schemas.microsoft.com/office/drawing/2014/main" xmlns=""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65;p30">
              <a:extLst>
                <a:ext uri="{FF2B5EF4-FFF2-40B4-BE49-F238E27FC236}">
                  <a16:creationId xmlns:a16="http://schemas.microsoft.com/office/drawing/2014/main" xmlns=""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66;p30">
              <a:extLst>
                <a:ext uri="{FF2B5EF4-FFF2-40B4-BE49-F238E27FC236}">
                  <a16:creationId xmlns:a16="http://schemas.microsoft.com/office/drawing/2014/main" xmlns=""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67;p30">
              <a:extLst>
                <a:ext uri="{FF2B5EF4-FFF2-40B4-BE49-F238E27FC236}">
                  <a16:creationId xmlns:a16="http://schemas.microsoft.com/office/drawing/2014/main" xmlns=""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68;p30">
              <a:extLst>
                <a:ext uri="{FF2B5EF4-FFF2-40B4-BE49-F238E27FC236}">
                  <a16:creationId xmlns:a16="http://schemas.microsoft.com/office/drawing/2014/main" xmlns=""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69;p30">
              <a:extLst>
                <a:ext uri="{FF2B5EF4-FFF2-40B4-BE49-F238E27FC236}">
                  <a16:creationId xmlns:a16="http://schemas.microsoft.com/office/drawing/2014/main" xmlns=""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70;p30">
              <a:extLst>
                <a:ext uri="{FF2B5EF4-FFF2-40B4-BE49-F238E27FC236}">
                  <a16:creationId xmlns:a16="http://schemas.microsoft.com/office/drawing/2014/main" xmlns=""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71;p30">
              <a:extLst>
                <a:ext uri="{FF2B5EF4-FFF2-40B4-BE49-F238E27FC236}">
                  <a16:creationId xmlns:a16="http://schemas.microsoft.com/office/drawing/2014/main" xmlns=""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72;p30">
              <a:extLst>
                <a:ext uri="{FF2B5EF4-FFF2-40B4-BE49-F238E27FC236}">
                  <a16:creationId xmlns:a16="http://schemas.microsoft.com/office/drawing/2014/main" xmlns=""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17452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Effect transition="in" filter="barn(inVertical)">
                                      <p:cBhvr>
                                        <p:cTn id="13" dur="500"/>
                                        <p:tgtEl>
                                          <p:spTgt spid="99"/>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p:cTn id="17" dur="1000" fill="hold"/>
                                        <p:tgtEl>
                                          <p:spTgt spid="138"/>
                                        </p:tgtEl>
                                        <p:attrNameLst>
                                          <p:attrName>ppt_w</p:attrName>
                                        </p:attrNameLst>
                                      </p:cBhvr>
                                      <p:tavLst>
                                        <p:tav tm="0">
                                          <p:val>
                                            <p:fltVal val="0"/>
                                          </p:val>
                                        </p:tav>
                                        <p:tav tm="100000">
                                          <p:val>
                                            <p:strVal val="#ppt_w"/>
                                          </p:val>
                                        </p:tav>
                                      </p:tavLst>
                                    </p:anim>
                                    <p:anim calcmode="lin" valueType="num">
                                      <p:cBhvr>
                                        <p:cTn id="18" dur="1000" fill="hold"/>
                                        <p:tgtEl>
                                          <p:spTgt spid="138"/>
                                        </p:tgtEl>
                                        <p:attrNameLst>
                                          <p:attrName>ppt_h</p:attrName>
                                        </p:attrNameLst>
                                      </p:cBhvr>
                                      <p:tavLst>
                                        <p:tav tm="0">
                                          <p:val>
                                            <p:fltVal val="0"/>
                                          </p:val>
                                        </p:tav>
                                        <p:tav tm="100000">
                                          <p:val>
                                            <p:strVal val="#ppt_h"/>
                                          </p:val>
                                        </p:tav>
                                      </p:tavLst>
                                    </p:anim>
                                    <p:anim calcmode="lin" valueType="num">
                                      <p:cBhvr>
                                        <p:cTn id="19" dur="1000" fill="hold"/>
                                        <p:tgtEl>
                                          <p:spTgt spid="138"/>
                                        </p:tgtEl>
                                        <p:attrNameLst>
                                          <p:attrName>style.rotation</p:attrName>
                                        </p:attrNameLst>
                                      </p:cBhvr>
                                      <p:tavLst>
                                        <p:tav tm="0">
                                          <p:val>
                                            <p:fltVal val="90"/>
                                          </p:val>
                                        </p:tav>
                                        <p:tav tm="100000">
                                          <p:val>
                                            <p:fltVal val="0"/>
                                          </p:val>
                                        </p:tav>
                                      </p:tavLst>
                                    </p:anim>
                                    <p:animEffect transition="in" filter="fade">
                                      <p:cBhvr>
                                        <p:cTn id="20" dur="1000"/>
                                        <p:tgtEl>
                                          <p:spTgt spid="138"/>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4"/>
                                        </p:tgtEl>
                                        <p:attrNameLst>
                                          <p:attrName>style.visibility</p:attrName>
                                        </p:attrNameLst>
                                      </p:cBhvr>
                                      <p:to>
                                        <p:strVal val="visible"/>
                                      </p:to>
                                    </p:set>
                                    <p:animEffect transition="in" filter="randombar(horizontal)">
                                      <p:cBhvr>
                                        <p:cTn id="24" dur="500"/>
                                        <p:tgtEl>
                                          <p:spTgt spid="224"/>
                                        </p:tgtEl>
                                      </p:cBhvr>
                                    </p:animEffect>
                                  </p:childTnLst>
                                </p:cTn>
                              </p:par>
                            </p:childTnLst>
                          </p:cTn>
                        </p:par>
                        <p:par>
                          <p:cTn id="25" fill="hold">
                            <p:stCondLst>
                              <p:cond delay="2000"/>
                            </p:stCondLst>
                            <p:childTnLst>
                              <p:par>
                                <p:cTn id="26" presetID="31" presetClass="entr" presetSubtype="0" fill="hold" nodeType="afterEffect">
                                  <p:stCondLst>
                                    <p:cond delay="0"/>
                                  </p:stCondLst>
                                  <p:childTnLst>
                                    <p:set>
                                      <p:cBhvr>
                                        <p:cTn id="27" dur="1" fill="hold">
                                          <p:stCondLst>
                                            <p:cond delay="0"/>
                                          </p:stCondLst>
                                        </p:cTn>
                                        <p:tgtEl>
                                          <p:spTgt spid="225"/>
                                        </p:tgtEl>
                                        <p:attrNameLst>
                                          <p:attrName>style.visibility</p:attrName>
                                        </p:attrNameLst>
                                      </p:cBhvr>
                                      <p:to>
                                        <p:strVal val="visible"/>
                                      </p:to>
                                    </p:set>
                                    <p:anim calcmode="lin" valueType="num">
                                      <p:cBhvr>
                                        <p:cTn id="28" dur="1000" fill="hold"/>
                                        <p:tgtEl>
                                          <p:spTgt spid="225"/>
                                        </p:tgtEl>
                                        <p:attrNameLst>
                                          <p:attrName>ppt_w</p:attrName>
                                        </p:attrNameLst>
                                      </p:cBhvr>
                                      <p:tavLst>
                                        <p:tav tm="0">
                                          <p:val>
                                            <p:fltVal val="0"/>
                                          </p:val>
                                        </p:tav>
                                        <p:tav tm="100000">
                                          <p:val>
                                            <p:strVal val="#ppt_w"/>
                                          </p:val>
                                        </p:tav>
                                      </p:tavLst>
                                    </p:anim>
                                    <p:anim calcmode="lin" valueType="num">
                                      <p:cBhvr>
                                        <p:cTn id="29" dur="1000" fill="hold"/>
                                        <p:tgtEl>
                                          <p:spTgt spid="225"/>
                                        </p:tgtEl>
                                        <p:attrNameLst>
                                          <p:attrName>ppt_h</p:attrName>
                                        </p:attrNameLst>
                                      </p:cBhvr>
                                      <p:tavLst>
                                        <p:tav tm="0">
                                          <p:val>
                                            <p:fltVal val="0"/>
                                          </p:val>
                                        </p:tav>
                                        <p:tav tm="100000">
                                          <p:val>
                                            <p:strVal val="#ppt_h"/>
                                          </p:val>
                                        </p:tav>
                                      </p:tavLst>
                                    </p:anim>
                                    <p:anim calcmode="lin" valueType="num">
                                      <p:cBhvr>
                                        <p:cTn id="30" dur="1000" fill="hold"/>
                                        <p:tgtEl>
                                          <p:spTgt spid="225"/>
                                        </p:tgtEl>
                                        <p:attrNameLst>
                                          <p:attrName>style.rotation</p:attrName>
                                        </p:attrNameLst>
                                      </p:cBhvr>
                                      <p:tavLst>
                                        <p:tav tm="0">
                                          <p:val>
                                            <p:fltVal val="90"/>
                                          </p:val>
                                        </p:tav>
                                        <p:tav tm="100000">
                                          <p:val>
                                            <p:fltVal val="0"/>
                                          </p:val>
                                        </p:tav>
                                      </p:tavLst>
                                    </p:anim>
                                    <p:animEffect transition="in" filter="fade">
                                      <p:cBhvr>
                                        <p:cTn id="31"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5685" y="98227"/>
            <a:ext cx="2069886" cy="1034943"/>
          </a:xfrm>
          <a:prstGeom prst="rect">
            <a:avLst/>
          </a:prstGeom>
        </p:spPr>
      </p:pic>
    </p:spTree>
    <p:extLst>
      <p:ext uri="{BB962C8B-B14F-4D97-AF65-F5344CB8AC3E}">
        <p14:creationId xmlns:p14="http://schemas.microsoft.com/office/powerpoint/2010/main" xmlns="" val="1232382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418963"/>
            <a:chOff x="395894" y="219519"/>
            <a:chExt cx="8518865" cy="4925505"/>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925505"/>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 name="Picture 10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5685" y="98227"/>
            <a:ext cx="2069886" cy="1034943"/>
          </a:xfrm>
          <a:prstGeom prst="rect">
            <a:avLst/>
          </a:prstGeom>
        </p:spPr>
      </p:pic>
    </p:spTree>
    <p:extLst>
      <p:ext uri="{BB962C8B-B14F-4D97-AF65-F5344CB8AC3E}">
        <p14:creationId xmlns:p14="http://schemas.microsoft.com/office/powerpoint/2010/main" xmlns="" val="1506746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Picture 96" descr="C:\Users\TUAN\Downloads\Luyện tập 1.png">
            <a:extLst>
              <a:ext uri="{FF2B5EF4-FFF2-40B4-BE49-F238E27FC236}">
                <a16:creationId xmlns:a16="http://schemas.microsoft.com/office/drawing/2014/main" xmlns="" id="{439545A9-2DD8-4B85-AB11-A53FA02BA774}"/>
              </a:ext>
            </a:extLst>
          </p:cNvPr>
          <p:cNvPicPr>
            <a:picLocks noChangeAspect="1" noChangeArrowheads="1"/>
          </p:cNvPicPr>
          <p:nvPr userDrawn="1"/>
        </p:nvPicPr>
        <p:blipFill>
          <a:blip r:embed="rId2" cstate="print"/>
          <a:srcRect/>
          <a:stretch>
            <a:fillRect/>
          </a:stretch>
        </p:blipFill>
        <p:spPr bwMode="auto">
          <a:xfrm>
            <a:off x="785396" y="450429"/>
            <a:ext cx="2237784" cy="863493"/>
          </a:xfrm>
          <a:prstGeom prst="rect">
            <a:avLst/>
          </a:prstGeom>
          <a:noFill/>
        </p:spPr>
      </p:pic>
    </p:spTree>
    <p:extLst>
      <p:ext uri="{BB962C8B-B14F-4D97-AF65-F5344CB8AC3E}">
        <p14:creationId xmlns:p14="http://schemas.microsoft.com/office/powerpoint/2010/main" xmlns="" val="107717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xmlns=""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xmlns=""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xmlns=""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xmlns=""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xmlns=""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xmlns=""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xmlns=""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xmlns=""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xmlns=""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xmlns=""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xmlns=""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xmlns=""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xmlns=""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xmlns=""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xmlns=""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xmlns=""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xmlns=""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xmlns=""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xmlns=""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xmlns=""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xmlns=""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xmlns=""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xmlns=""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xmlns=""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xmlns=""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xmlns=""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xmlns=""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xmlns=""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xmlns=""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xmlns=""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xmlns=""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xmlns=""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xmlns=""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xmlns=""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xmlns=""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xmlns=""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xmlns=""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xmlns=""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xmlns=""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xmlns=""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xmlns=""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xmlns=""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xmlns=""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xmlns=""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xmlns=""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xmlns=""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xmlns=""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xmlns=""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xmlns=""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xmlns=""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xmlns=""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xmlns=""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xmlns=""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xmlns=""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xmlns=""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xmlns=""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xmlns=""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xmlns=""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xmlns=""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xmlns=""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xmlns=""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xmlns=""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xmlns=""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xmlns=""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xmlns=""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xmlns=""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xmlns=""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xmlns=""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 name="Picture 6" descr="Không có mô tả.">
            <a:extLst>
              <a:ext uri="{FF2B5EF4-FFF2-40B4-BE49-F238E27FC236}">
                <a16:creationId xmlns:a16="http://schemas.microsoft.com/office/drawing/2014/main" xmlns="" id="{9B856AB9-7D07-45DD-A088-BE4905E45470}"/>
              </a:ext>
            </a:extLst>
          </p:cNvPr>
          <p:cNvPicPr>
            <a:picLocks noChangeAspect="1" noChangeArrowheads="1"/>
          </p:cNvPicPr>
          <p:nvPr userDrawn="1"/>
        </p:nvPicPr>
        <p:blipFill>
          <a:blip r:embed="rId2" cstate="print">
            <a:clrChange>
              <a:clrFrom>
                <a:srgbClr val="F7FBFB"/>
              </a:clrFrom>
              <a:clrTo>
                <a:srgbClr val="F7FBFB">
                  <a:alpha val="0"/>
                </a:srgbClr>
              </a:clrTo>
            </a:clrChange>
            <a:extLst>
              <a:ext uri="{BEBA8EAE-BF5A-486C-A8C5-ECC9F3942E4B}">
                <a14:imgProps xmlns:a14="http://schemas.microsoft.com/office/drawing/2010/main" xmlns="">
                  <a14:imgLayer r:embed="rId3">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739013" y="438261"/>
            <a:ext cx="2330549" cy="8878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166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xmlns=""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xmlns=""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xmlns="" val="1448355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99" r:id="rId5"/>
    <p:sldLayoutId id="2147483675" r:id="rId6"/>
    <p:sldLayoutId id="2147483701" r:id="rId7"/>
    <p:sldLayoutId id="2147483692" r:id="rId8"/>
    <p:sldLayoutId id="2147483694" r:id="rId9"/>
    <p:sldLayoutId id="2147483693" r:id="rId10"/>
    <p:sldLayoutId id="2147483691" r:id="rId11"/>
    <p:sldLayoutId id="2147483676" r:id="rId12"/>
    <p:sldLayoutId id="2147483677" r:id="rId13"/>
    <p:sldLayoutId id="2147483678" r:id="rId14"/>
    <p:sldLayoutId id="2147483679" r:id="rId15"/>
    <p:sldLayoutId id="2147483700" r:id="rId16"/>
    <p:sldLayoutId id="2147483680" r:id="rId17"/>
    <p:sldLayoutId id="2147483695" r:id="rId18"/>
    <p:sldLayoutId id="2147483696" r:id="rId19"/>
    <p:sldLayoutId id="2147483697" r:id="rId20"/>
    <p:sldLayoutId id="2147483698"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1.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50868" y="2194562"/>
            <a:ext cx="7972363" cy="2308324"/>
          </a:xfrm>
          <a:prstGeom prst="rect">
            <a:avLst/>
          </a:prstGeom>
          <a:noFill/>
        </p:spPr>
        <p:txBody>
          <a:bodyPr wrap="square" rtlCol="0">
            <a:spAutoFit/>
          </a:bodyPr>
          <a:lstStyle/>
          <a:p>
            <a:pPr algn="ctr"/>
            <a:r>
              <a:rPr lang="en-US" sz="4800" dirty="0">
                <a:ln>
                  <a:solidFill>
                    <a:schemeClr val="accent1">
                      <a:lumMod val="50000"/>
                    </a:schemeClr>
                  </a:solidFill>
                </a:ln>
                <a:solidFill>
                  <a:schemeClr val="bg1"/>
                </a:solidFill>
                <a:latin typeface="+mj-lt"/>
              </a:rPr>
              <a:t>BÀI 48:</a:t>
            </a:r>
          </a:p>
          <a:p>
            <a:pPr algn="ctr"/>
            <a:r>
              <a:rPr lang="en-US" sz="4800" dirty="0">
                <a:ln>
                  <a:solidFill>
                    <a:schemeClr val="accent1">
                      <a:lumMod val="50000"/>
                    </a:schemeClr>
                  </a:solidFill>
                </a:ln>
                <a:solidFill>
                  <a:schemeClr val="bg1"/>
                </a:solidFill>
                <a:latin typeface="+mj-lt"/>
              </a:rPr>
              <a:t>ĐƠN VỊ, CHỤC, </a:t>
            </a:r>
          </a:p>
          <a:p>
            <a:pPr algn="ctr"/>
            <a:r>
              <a:rPr lang="en-US" sz="4800" dirty="0">
                <a:ln>
                  <a:solidFill>
                    <a:schemeClr val="accent1">
                      <a:lumMod val="50000"/>
                    </a:schemeClr>
                  </a:solidFill>
                </a:ln>
                <a:solidFill>
                  <a:schemeClr val="bg1"/>
                </a:solidFill>
                <a:latin typeface="+mj-lt"/>
              </a:rPr>
              <a:t>TRĂM, NGHÌN</a:t>
            </a:r>
          </a:p>
        </p:txBody>
      </p:sp>
      <p:grpSp>
        <p:nvGrpSpPr>
          <p:cNvPr id="4" name="Group 3">
            <a:extLst>
              <a:ext uri="{FF2B5EF4-FFF2-40B4-BE49-F238E27FC236}">
                <a16:creationId xmlns:a16="http://schemas.microsoft.com/office/drawing/2014/main" xmlns="" id="{B5044254-DE52-4029-B43E-ACD26C567FBA}"/>
              </a:ext>
            </a:extLst>
          </p:cNvPr>
          <p:cNvGrpSpPr/>
          <p:nvPr/>
        </p:nvGrpSpPr>
        <p:grpSpPr>
          <a:xfrm>
            <a:off x="1137602" y="223582"/>
            <a:ext cx="2190751" cy="980661"/>
            <a:chOff x="1523998" y="0"/>
            <a:chExt cx="2190751" cy="980661"/>
          </a:xfrm>
        </p:grpSpPr>
        <p:grpSp>
          <p:nvGrpSpPr>
            <p:cNvPr id="5" name="Group 4">
              <a:extLst>
                <a:ext uri="{FF2B5EF4-FFF2-40B4-BE49-F238E27FC236}">
                  <a16:creationId xmlns:a16="http://schemas.microsoft.com/office/drawing/2014/main" xmlns="" id="{B2407F96-D165-408B-8186-033E4D2C4D5C}"/>
                </a:ext>
              </a:extLst>
            </p:cNvPr>
            <p:cNvGrpSpPr/>
            <p:nvPr/>
          </p:nvGrpSpPr>
          <p:grpSpPr>
            <a:xfrm>
              <a:off x="1523998" y="0"/>
              <a:ext cx="2190751" cy="980661"/>
              <a:chOff x="1523999" y="0"/>
              <a:chExt cx="1285462" cy="1828800"/>
            </a:xfrm>
          </p:grpSpPr>
          <p:sp>
            <p:nvSpPr>
              <p:cNvPr id="7" name="Rectangle: Top Corners Rounded 1">
                <a:extLst>
                  <a:ext uri="{FF2B5EF4-FFF2-40B4-BE49-F238E27FC236}">
                    <a16:creationId xmlns:a16="http://schemas.microsoft.com/office/drawing/2014/main" xmlns="" id="{2974D671-0870-4777-BE31-5FD1BBBF9AD7}"/>
                  </a:ext>
                </a:extLst>
              </p:cNvPr>
              <p:cNvSpPr/>
              <p:nvPr/>
            </p:nvSpPr>
            <p:spPr>
              <a:xfrm rot="10800000">
                <a:off x="1523999" y="0"/>
                <a:ext cx="1285462" cy="1828800"/>
              </a:xfrm>
              <a:prstGeom prst="round2SameRect">
                <a:avLst/>
              </a:prstGeom>
              <a:solidFill>
                <a:schemeClr val="accent1">
                  <a:lumMod val="75000"/>
                </a:schemeClr>
              </a:solidFill>
              <a:ln>
                <a:solidFill>
                  <a:schemeClr val="accent1">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sp>
            <p:nvSpPr>
              <p:cNvPr id="8" name="Rectangle: Top Corners Rounded 2">
                <a:extLst>
                  <a:ext uri="{FF2B5EF4-FFF2-40B4-BE49-F238E27FC236}">
                    <a16:creationId xmlns:a16="http://schemas.microsoft.com/office/drawing/2014/main" xmlns="" id="{219332FA-4BE4-4F03-A894-08EEC78551F0}"/>
                  </a:ext>
                </a:extLst>
              </p:cNvPr>
              <p:cNvSpPr/>
              <p:nvPr/>
            </p:nvSpPr>
            <p:spPr>
              <a:xfrm rot="10800000">
                <a:off x="1566862" y="76199"/>
                <a:ext cx="1204497" cy="1709738"/>
              </a:xfrm>
              <a:prstGeom prst="round2SameRect">
                <a:avLst/>
              </a:prstGeom>
              <a:solidFill>
                <a:schemeClr val="bg1"/>
              </a:solidFill>
              <a:ln>
                <a:solidFill>
                  <a:schemeClr val="accent1">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002060"/>
                  </a:solidFill>
                </a:endParaRPr>
              </a:p>
            </p:txBody>
          </p:sp>
        </p:grpSp>
        <p:sp>
          <p:nvSpPr>
            <p:cNvPr id="6" name="TextBox 5">
              <a:extLst>
                <a:ext uri="{FF2B5EF4-FFF2-40B4-BE49-F238E27FC236}">
                  <a16:creationId xmlns:a16="http://schemas.microsoft.com/office/drawing/2014/main" xmlns="" id="{46C80A5A-72BA-45B9-A254-2A8D09624ECF}"/>
                </a:ext>
              </a:extLst>
            </p:cNvPr>
            <p:cNvSpPr txBox="1"/>
            <p:nvPr/>
          </p:nvSpPr>
          <p:spPr>
            <a:xfrm>
              <a:off x="1588934" y="197943"/>
              <a:ext cx="2125815" cy="584775"/>
            </a:xfrm>
            <a:prstGeom prst="rect">
              <a:avLst/>
            </a:prstGeom>
            <a:noFill/>
          </p:spPr>
          <p:txBody>
            <a:bodyPr wrap="square" rtlCol="0">
              <a:spAutoFit/>
            </a:bodyPr>
            <a:lstStyle/>
            <a:p>
              <a:pPr algn="ctr"/>
              <a:r>
                <a:rPr lang="vi-VN" sz="3200" dirty="0">
                  <a:solidFill>
                    <a:srgbClr val="002060"/>
                  </a:solidFill>
                  <a:latin typeface="+mj-lt"/>
                </a:rPr>
                <a:t>CHỦ ĐỀ </a:t>
              </a:r>
              <a:r>
                <a:rPr lang="en-US" sz="3200" dirty="0">
                  <a:solidFill>
                    <a:srgbClr val="002060"/>
                  </a:solidFill>
                  <a:latin typeface="+mj-lt"/>
                </a:rPr>
                <a:t>10</a:t>
              </a:r>
              <a:endParaRPr lang="vi-VN" sz="3200" dirty="0">
                <a:solidFill>
                  <a:srgbClr val="002060"/>
                </a:solidFill>
                <a:latin typeface="+mj-lt"/>
              </a:endParaRPr>
            </a:p>
          </p:txBody>
        </p:sp>
      </p:grpSp>
      <p:sp>
        <p:nvSpPr>
          <p:cNvPr id="9" name="TextBox 8">
            <a:extLst>
              <a:ext uri="{FF2B5EF4-FFF2-40B4-BE49-F238E27FC236}">
                <a16:creationId xmlns:a16="http://schemas.microsoft.com/office/drawing/2014/main" xmlns="" id="{D049F577-F92A-4405-A19E-48EB947980F5}"/>
              </a:ext>
            </a:extLst>
          </p:cNvPr>
          <p:cNvSpPr txBox="1"/>
          <p:nvPr/>
        </p:nvSpPr>
        <p:spPr>
          <a:xfrm>
            <a:off x="3107421" y="290067"/>
            <a:ext cx="6755037" cy="646331"/>
          </a:xfrm>
          <a:prstGeom prst="rect">
            <a:avLst/>
          </a:prstGeom>
          <a:noFill/>
        </p:spPr>
        <p:txBody>
          <a:bodyPr wrap="square" rtlCol="0">
            <a:spAutoFit/>
          </a:bodyPr>
          <a:lstStyle/>
          <a:p>
            <a:pPr lvl="1" algn="ctr"/>
            <a:r>
              <a:rPr lang="en-US" sz="3600" dirty="0">
                <a:solidFill>
                  <a:srgbClr val="002060"/>
                </a:solidFill>
                <a:latin typeface="+mj-lt"/>
              </a:rPr>
              <a:t>CÁC SỐ TRONG PHẠM VI 1000</a:t>
            </a:r>
            <a:endParaRPr lang="vi-VN" sz="3600" dirty="0">
              <a:solidFill>
                <a:srgbClr val="002060"/>
              </a:solidFill>
              <a:latin typeface="+mj-lt"/>
            </a:endParaRPr>
          </a:p>
        </p:txBody>
      </p:sp>
    </p:spTree>
    <p:extLst>
      <p:ext uri="{BB962C8B-B14F-4D97-AF65-F5344CB8AC3E}">
        <p14:creationId xmlns:p14="http://schemas.microsoft.com/office/powerpoint/2010/main" xmlns="" val="425292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82115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218" y="1122218"/>
            <a:ext cx="184731" cy="369332"/>
          </a:xfrm>
          <a:prstGeom prst="rect">
            <a:avLst/>
          </a:prstGeom>
          <a:noFill/>
        </p:spPr>
        <p:txBody>
          <a:bodyPr wrap="none" rtlCol="0">
            <a:spAutoFit/>
          </a:bodyPr>
          <a:lstStyle/>
          <a:p>
            <a:endParaRPr lang="vi-VN" dirty="0"/>
          </a:p>
        </p:txBody>
      </p:sp>
      <p:sp>
        <p:nvSpPr>
          <p:cNvPr id="3" name="TextBox 2"/>
          <p:cNvSpPr txBox="1"/>
          <p:nvPr/>
        </p:nvSpPr>
        <p:spPr>
          <a:xfrm>
            <a:off x="803564" y="1080655"/>
            <a:ext cx="10354974" cy="4832092"/>
          </a:xfrm>
          <a:prstGeom prst="rect">
            <a:avLst/>
          </a:prstGeom>
          <a:noFill/>
        </p:spPr>
        <p:txBody>
          <a:bodyPr wrap="square" rtlCol="0">
            <a:spAutoFit/>
          </a:bodyPr>
          <a:lstStyle/>
          <a:p>
            <a:pPr algn="ctr"/>
            <a:r>
              <a:rPr lang="vi-VN" sz="2800" b="1" dirty="0" smtClean="0">
                <a:latin typeface="Times New Roman" pitchFamily="18" charset="0"/>
                <a:cs typeface="Times New Roman" pitchFamily="18" charset="0"/>
              </a:rPr>
              <a:t>YÊU CẦU CẦN ĐẠT</a:t>
            </a:r>
            <a:endParaRPr lang="vi-VN"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Nắm được đơn vị nghìn, quan hệ giữa trăm và nghìn.</a:t>
            </a:r>
          </a:p>
          <a:p>
            <a:r>
              <a:rPr lang="vi-VN" sz="2800" dirty="0" smtClean="0">
                <a:latin typeface="Times New Roman" pitchFamily="18" charset="0"/>
                <a:cs typeface="Times New Roman" pitchFamily="18" charset="0"/>
              </a:rPr>
              <a:t>- HS</a:t>
            </a:r>
            <a:r>
              <a:rPr lang="vi-VN" sz="2800" b="1" i="1"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giải các bài tập liên quan đến thực tế cuộc sống.</a:t>
            </a:r>
          </a:p>
          <a:p>
            <a:r>
              <a:rPr lang="vi-VN" sz="2800" dirty="0" smtClean="0">
                <a:latin typeface="Times New Roman" pitchFamily="18" charset="0"/>
                <a:cs typeface="Times New Roman" pitchFamily="18" charset="0"/>
              </a:rPr>
              <a:t>-  Qua hoạt động quan sát, nhận biết hình ảnh đơn vị, chục, trăm, nghìn, HS phát triển năng lực mô hình hoá toán học.</a:t>
            </a:r>
          </a:p>
          <a:p>
            <a:r>
              <a:rPr lang="vi-VN" sz="2800" dirty="0" smtClean="0">
                <a:latin typeface="Times New Roman" pitchFamily="18" charset="0"/>
                <a:cs typeface="Times New Roman" pitchFamily="18" charset="0"/>
              </a:rPr>
              <a:t>- Cùng với hoạt động trên, qua hoạt động diễn đạt, trả lời câu hỏi (bằng cách nói hoặc viết) mà GV đặt ra sẽ HS phát triển năng lực giao tiếp toán học.</a:t>
            </a:r>
          </a:p>
          <a:p>
            <a:r>
              <a:rPr lang="vi-VN" sz="2800" dirty="0" smtClean="0">
                <a:latin typeface="Times New Roman" pitchFamily="18" charset="0"/>
                <a:cs typeface="Times New Roman" pitchFamily="18" charset="0"/>
              </a:rPr>
              <a:t>- Giáo dục phẩm chất chăm chỉ (chăm học). </a:t>
            </a:r>
          </a:p>
          <a:p>
            <a:r>
              <a:rPr lang="vi-VN" sz="2800" dirty="0" smtClean="0">
                <a:latin typeface="Times New Roman" pitchFamily="18" charset="0"/>
                <a:cs typeface="Times New Roman" pitchFamily="18" charset="0"/>
              </a:rPr>
              <a:t>- HS chăm chú, hứng thú với bài học.      </a:t>
            </a:r>
          </a:p>
          <a:p>
            <a:endParaRPr lang="vi-VN" sz="28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546669" y="422194"/>
            <a:ext cx="705394" cy="48332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35467" y="367021"/>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6" name="TextBox 5"/>
          <p:cNvSpPr txBox="1"/>
          <p:nvPr/>
        </p:nvSpPr>
        <p:spPr>
          <a:xfrm>
            <a:off x="1486868" y="261639"/>
            <a:ext cx="6689241" cy="1305101"/>
          </a:xfrm>
          <a:prstGeom prst="rect">
            <a:avLst/>
          </a:prstGeom>
          <a:noFill/>
        </p:spPr>
        <p:txBody>
          <a:bodyPr wrap="square" rtlCol="0">
            <a:spAutoFit/>
          </a:bodyPr>
          <a:lstStyle/>
          <a:p>
            <a:pPr>
              <a:lnSpc>
                <a:spcPct val="150000"/>
              </a:lnSpc>
            </a:pPr>
            <a:r>
              <a:rPr lang="en-US" sz="2800" dirty="0"/>
              <a:t> </a:t>
            </a:r>
            <a:r>
              <a:rPr lang="en-US" sz="2800" dirty="0" err="1"/>
              <a:t>Số</a:t>
            </a:r>
            <a:r>
              <a:rPr lang="en-US" sz="2800" dirty="0"/>
              <a:t>   ?</a:t>
            </a:r>
          </a:p>
          <a:p>
            <a:pPr>
              <a:lnSpc>
                <a:spcPct val="150000"/>
              </a:lnSpc>
            </a:pPr>
            <a:r>
              <a:rPr lang="en-US" sz="2800" dirty="0" err="1"/>
              <a:t>Mỗi</a:t>
            </a:r>
            <a:r>
              <a:rPr lang="en-US" sz="2800" dirty="0"/>
              <a:t> </a:t>
            </a:r>
            <a:r>
              <a:rPr lang="en-US" sz="2800" dirty="0" err="1"/>
              <a:t>khay</a:t>
            </a:r>
            <a:r>
              <a:rPr lang="en-US" sz="2800" dirty="0"/>
              <a:t> </a:t>
            </a:r>
            <a:r>
              <a:rPr lang="en-US" sz="2800" dirty="0" err="1"/>
              <a:t>có</a:t>
            </a:r>
            <a:r>
              <a:rPr lang="en-US" sz="2800" dirty="0"/>
              <a:t> 10 </a:t>
            </a:r>
            <a:r>
              <a:rPr lang="en-US" sz="2800" dirty="0" err="1"/>
              <a:t>chiếc</a:t>
            </a:r>
            <a:r>
              <a:rPr lang="en-US" sz="2800" dirty="0"/>
              <a:t> </a:t>
            </a:r>
            <a:r>
              <a:rPr lang="en-US" sz="2800" dirty="0" err="1"/>
              <a:t>bánh</a:t>
            </a:r>
            <a:r>
              <a:rPr lang="en-US" sz="2800" dirty="0"/>
              <a:t>.</a:t>
            </a:r>
          </a:p>
        </p:txBody>
      </p:sp>
      <p:grpSp>
        <p:nvGrpSpPr>
          <p:cNvPr id="22" name="Group 21">
            <a:extLst>
              <a:ext uri="{FF2B5EF4-FFF2-40B4-BE49-F238E27FC236}">
                <a16:creationId xmlns:a16="http://schemas.microsoft.com/office/drawing/2014/main" xmlns="" id="{6C027C12-5184-CA4E-8F0F-0D44DB170A64}"/>
              </a:ext>
            </a:extLst>
          </p:cNvPr>
          <p:cNvGrpSpPr/>
          <p:nvPr/>
        </p:nvGrpSpPr>
        <p:grpSpPr>
          <a:xfrm>
            <a:off x="1108953" y="1534131"/>
            <a:ext cx="9768950" cy="1581174"/>
            <a:chOff x="1108953" y="1777027"/>
            <a:chExt cx="9768950" cy="1581174"/>
          </a:xfrm>
        </p:grpSpPr>
        <p:sp>
          <p:nvSpPr>
            <p:cNvPr id="16" name="TextBox 15">
              <a:extLst>
                <a:ext uri="{FF2B5EF4-FFF2-40B4-BE49-F238E27FC236}">
                  <a16:creationId xmlns:a16="http://schemas.microsoft.com/office/drawing/2014/main" xmlns="" id="{1CCF9DD6-1175-2148-AC9E-2CFA7544706C}"/>
                </a:ext>
              </a:extLst>
            </p:cNvPr>
            <p:cNvSpPr txBox="1"/>
            <p:nvPr/>
          </p:nvSpPr>
          <p:spPr>
            <a:xfrm>
              <a:off x="1108953" y="1777027"/>
              <a:ext cx="548548" cy="584775"/>
            </a:xfrm>
            <a:prstGeom prst="rect">
              <a:avLst/>
            </a:prstGeom>
            <a:noFill/>
          </p:spPr>
          <p:txBody>
            <a:bodyPr wrap="none" rtlCol="0">
              <a:spAutoFit/>
            </a:bodyPr>
            <a:lstStyle/>
            <a:p>
              <a:r>
                <a:rPr lang="x-none" sz="3200" dirty="0"/>
                <a:t>a)</a:t>
              </a:r>
            </a:p>
          </p:txBody>
        </p:sp>
        <p:pic>
          <p:nvPicPr>
            <p:cNvPr id="18" name="Picture 17">
              <a:extLst>
                <a:ext uri="{FF2B5EF4-FFF2-40B4-BE49-F238E27FC236}">
                  <a16:creationId xmlns:a16="http://schemas.microsoft.com/office/drawing/2014/main" xmlns="" id="{F0056751-A26A-8949-A2FE-0981875CD744}"/>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46000"/>
                      </a14:imgEffect>
                      <a14:imgEffect>
                        <a14:saturation sat="200000"/>
                      </a14:imgEffect>
                    </a14:imgLayer>
                  </a14:imgProps>
                </a:ext>
                <a:ext uri="{28A0092B-C50C-407E-A947-70E740481C1C}">
                  <a14:useLocalDpi xmlns:a14="http://schemas.microsoft.com/office/drawing/2010/main" xmlns="" val="0"/>
                </a:ext>
              </a:extLst>
            </a:blip>
            <a:stretch>
              <a:fillRect/>
            </a:stretch>
          </p:blipFill>
          <p:spPr>
            <a:xfrm>
              <a:off x="1899365" y="2007859"/>
              <a:ext cx="3941935" cy="1305100"/>
            </a:xfrm>
            <a:prstGeom prst="rect">
              <a:avLst/>
            </a:prstGeom>
          </p:spPr>
        </p:pic>
        <p:sp>
          <p:nvSpPr>
            <p:cNvPr id="19" name="TextBox 18">
              <a:extLst>
                <a:ext uri="{FF2B5EF4-FFF2-40B4-BE49-F238E27FC236}">
                  <a16:creationId xmlns:a16="http://schemas.microsoft.com/office/drawing/2014/main" xmlns="" id="{721A6A43-37B8-CE4F-BDA3-D8A4E4698E79}"/>
                </a:ext>
              </a:extLst>
            </p:cNvPr>
            <p:cNvSpPr txBox="1"/>
            <p:nvPr/>
          </p:nvSpPr>
          <p:spPr>
            <a:xfrm>
              <a:off x="6350702" y="2094485"/>
              <a:ext cx="4527201" cy="1131848"/>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x-none" sz="2400" dirty="0"/>
                <a:t>Có             khay bánh.</a:t>
              </a:r>
            </a:p>
            <a:p>
              <a:pPr marL="342900" indent="-342900">
                <a:lnSpc>
                  <a:spcPct val="150000"/>
                </a:lnSpc>
                <a:buFont typeface="Arial" panose="020B0604020202020204" pitchFamily="34" charset="0"/>
                <a:buChar char="•"/>
              </a:pPr>
              <a:r>
                <a:rPr lang="x-none" sz="2400" dirty="0"/>
                <a:t>Có tất cả              chiếc bánh.</a:t>
              </a:r>
            </a:p>
          </p:txBody>
        </p:sp>
        <p:sp>
          <p:nvSpPr>
            <p:cNvPr id="20" name="Rounded Rectangle 19">
              <a:extLst>
                <a:ext uri="{FF2B5EF4-FFF2-40B4-BE49-F238E27FC236}">
                  <a16:creationId xmlns:a16="http://schemas.microsoft.com/office/drawing/2014/main" xmlns="" id="{D4BAC00B-5414-2F45-8130-E12CA0B22EE1}"/>
                </a:ext>
              </a:extLst>
            </p:cNvPr>
            <p:cNvSpPr/>
            <p:nvPr/>
          </p:nvSpPr>
          <p:spPr>
            <a:xfrm>
              <a:off x="7415210" y="2007859"/>
              <a:ext cx="675171" cy="675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1" name="Rounded Rectangle 20">
              <a:extLst>
                <a:ext uri="{FF2B5EF4-FFF2-40B4-BE49-F238E27FC236}">
                  <a16:creationId xmlns:a16="http://schemas.microsoft.com/office/drawing/2014/main" xmlns="" id="{636FF7FC-C600-DB4A-9D33-AE2033278FC6}"/>
                </a:ext>
              </a:extLst>
            </p:cNvPr>
            <p:cNvSpPr/>
            <p:nvPr/>
          </p:nvSpPr>
          <p:spPr>
            <a:xfrm>
              <a:off x="8276716" y="2683030"/>
              <a:ext cx="675171" cy="675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23" name="Rectangle 22">
            <a:extLst>
              <a:ext uri="{FF2B5EF4-FFF2-40B4-BE49-F238E27FC236}">
                <a16:creationId xmlns:a16="http://schemas.microsoft.com/office/drawing/2014/main" xmlns="" id="{6404D128-D9F3-CD4F-86A0-36DF21DC0B10}"/>
              </a:ext>
            </a:extLst>
          </p:cNvPr>
          <p:cNvSpPr/>
          <p:nvPr/>
        </p:nvSpPr>
        <p:spPr>
          <a:xfrm>
            <a:off x="7563804" y="1832738"/>
            <a:ext cx="412292" cy="584775"/>
          </a:xfrm>
          <a:prstGeom prst="rect">
            <a:avLst/>
          </a:prstGeom>
        </p:spPr>
        <p:txBody>
          <a:bodyPr wrap="none">
            <a:spAutoFit/>
          </a:bodyPr>
          <a:lstStyle/>
          <a:p>
            <a:pPr lvl="0" algn="ctr"/>
            <a:r>
              <a:rPr lang="x-none" sz="3200" dirty="0">
                <a:solidFill>
                  <a:srgbClr val="FF0000"/>
                </a:solidFill>
              </a:rPr>
              <a:t>2</a:t>
            </a:r>
          </a:p>
        </p:txBody>
      </p:sp>
      <p:sp>
        <p:nvSpPr>
          <p:cNvPr id="24" name="Rectangle 23">
            <a:extLst>
              <a:ext uri="{FF2B5EF4-FFF2-40B4-BE49-F238E27FC236}">
                <a16:creationId xmlns:a16="http://schemas.microsoft.com/office/drawing/2014/main" xmlns="" id="{7C7D25C8-EE87-714A-B132-B452DAC87F15}"/>
              </a:ext>
            </a:extLst>
          </p:cNvPr>
          <p:cNvSpPr/>
          <p:nvPr/>
        </p:nvSpPr>
        <p:spPr>
          <a:xfrm>
            <a:off x="8308629" y="2499576"/>
            <a:ext cx="639919" cy="584775"/>
          </a:xfrm>
          <a:prstGeom prst="rect">
            <a:avLst/>
          </a:prstGeom>
        </p:spPr>
        <p:txBody>
          <a:bodyPr wrap="none">
            <a:spAutoFit/>
          </a:bodyPr>
          <a:lstStyle/>
          <a:p>
            <a:pPr lvl="0" algn="ctr"/>
            <a:r>
              <a:rPr lang="x-none" sz="3200" dirty="0">
                <a:solidFill>
                  <a:srgbClr val="FF0000"/>
                </a:solidFill>
              </a:rPr>
              <a:t>20</a:t>
            </a:r>
          </a:p>
        </p:txBody>
      </p:sp>
      <p:grpSp>
        <p:nvGrpSpPr>
          <p:cNvPr id="37" name="Group 36">
            <a:extLst>
              <a:ext uri="{FF2B5EF4-FFF2-40B4-BE49-F238E27FC236}">
                <a16:creationId xmlns:a16="http://schemas.microsoft.com/office/drawing/2014/main" xmlns="" id="{E263D505-47B1-C84D-BAA2-EB2C16CE54B5}"/>
              </a:ext>
            </a:extLst>
          </p:cNvPr>
          <p:cNvGrpSpPr/>
          <p:nvPr/>
        </p:nvGrpSpPr>
        <p:grpSpPr>
          <a:xfrm>
            <a:off x="1108953" y="3186104"/>
            <a:ext cx="9983270" cy="2970906"/>
            <a:chOff x="1108953" y="3429000"/>
            <a:chExt cx="9983270" cy="2970906"/>
          </a:xfrm>
        </p:grpSpPr>
        <p:pic>
          <p:nvPicPr>
            <p:cNvPr id="27" name="Picture 26">
              <a:extLst>
                <a:ext uri="{FF2B5EF4-FFF2-40B4-BE49-F238E27FC236}">
                  <a16:creationId xmlns:a16="http://schemas.microsoft.com/office/drawing/2014/main" xmlns="" id="{5C3569BD-BF53-104D-8653-DE8B3D20B911}"/>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sharpenSoften amount="36000"/>
                      </a14:imgEffect>
                      <a14:imgEffect>
                        <a14:saturation sat="200000"/>
                      </a14:imgEffect>
                    </a14:imgLayer>
                  </a14:imgProps>
                </a:ext>
                <a:ext uri="{28A0092B-C50C-407E-A947-70E740481C1C}">
                  <a14:useLocalDpi xmlns:a14="http://schemas.microsoft.com/office/drawing/2010/main" xmlns="" val="0"/>
                </a:ext>
              </a:extLst>
            </a:blip>
            <a:stretch>
              <a:fillRect/>
            </a:stretch>
          </p:blipFill>
          <p:spPr>
            <a:xfrm>
              <a:off x="1262423" y="3429000"/>
              <a:ext cx="9829800" cy="2451100"/>
            </a:xfrm>
            <a:prstGeom prst="rect">
              <a:avLst/>
            </a:prstGeom>
          </p:spPr>
        </p:pic>
        <p:sp>
          <p:nvSpPr>
            <p:cNvPr id="25" name="TextBox 24">
              <a:extLst>
                <a:ext uri="{FF2B5EF4-FFF2-40B4-BE49-F238E27FC236}">
                  <a16:creationId xmlns:a16="http://schemas.microsoft.com/office/drawing/2014/main" xmlns="" id="{52D74FDE-4F05-A644-A458-1DA4B1EEDEB9}"/>
                </a:ext>
              </a:extLst>
            </p:cNvPr>
            <p:cNvSpPr txBox="1"/>
            <p:nvPr/>
          </p:nvSpPr>
          <p:spPr>
            <a:xfrm>
              <a:off x="1108953" y="3493759"/>
              <a:ext cx="548548" cy="584775"/>
            </a:xfrm>
            <a:prstGeom prst="rect">
              <a:avLst/>
            </a:prstGeom>
            <a:noFill/>
          </p:spPr>
          <p:txBody>
            <a:bodyPr wrap="none" rtlCol="0">
              <a:spAutoFit/>
            </a:bodyPr>
            <a:lstStyle/>
            <a:p>
              <a:r>
                <a:rPr lang="x-none" sz="3200" dirty="0"/>
                <a:t>b)</a:t>
              </a:r>
            </a:p>
          </p:txBody>
        </p:sp>
        <p:grpSp>
          <p:nvGrpSpPr>
            <p:cNvPr id="36" name="Group 35">
              <a:extLst>
                <a:ext uri="{FF2B5EF4-FFF2-40B4-BE49-F238E27FC236}">
                  <a16:creationId xmlns:a16="http://schemas.microsoft.com/office/drawing/2014/main" xmlns="" id="{3E35A221-39CD-2647-95EE-241AA410CA19}"/>
                </a:ext>
              </a:extLst>
            </p:cNvPr>
            <p:cNvGrpSpPr/>
            <p:nvPr/>
          </p:nvGrpSpPr>
          <p:grpSpPr>
            <a:xfrm>
              <a:off x="1606731" y="5724735"/>
              <a:ext cx="9322846" cy="675171"/>
              <a:chOff x="1606731" y="5724735"/>
              <a:chExt cx="9322846" cy="675171"/>
            </a:xfrm>
          </p:grpSpPr>
          <p:grpSp>
            <p:nvGrpSpPr>
              <p:cNvPr id="31" name="Group 30">
                <a:extLst>
                  <a:ext uri="{FF2B5EF4-FFF2-40B4-BE49-F238E27FC236}">
                    <a16:creationId xmlns:a16="http://schemas.microsoft.com/office/drawing/2014/main" xmlns="" id="{F966AA22-FCA4-5841-B2B1-B54C8B0E70BD}"/>
                  </a:ext>
                </a:extLst>
              </p:cNvPr>
              <p:cNvGrpSpPr/>
              <p:nvPr/>
            </p:nvGrpSpPr>
            <p:grpSpPr>
              <a:xfrm>
                <a:off x="1606731" y="5724735"/>
                <a:ext cx="3536546" cy="675171"/>
                <a:chOff x="6503102" y="2160259"/>
                <a:chExt cx="3536546" cy="675171"/>
              </a:xfrm>
            </p:grpSpPr>
            <p:sp>
              <p:nvSpPr>
                <p:cNvPr id="28" name="TextBox 27">
                  <a:extLst>
                    <a:ext uri="{FF2B5EF4-FFF2-40B4-BE49-F238E27FC236}">
                      <a16:creationId xmlns:a16="http://schemas.microsoft.com/office/drawing/2014/main" xmlns="" id="{FBD85412-030B-9B4C-B03E-7682B2EB10EF}"/>
                    </a:ext>
                  </a:extLst>
                </p:cNvPr>
                <p:cNvSpPr txBox="1"/>
                <p:nvPr/>
              </p:nvSpPr>
              <p:spPr>
                <a:xfrm>
                  <a:off x="6503102" y="2246885"/>
                  <a:ext cx="3536546" cy="577850"/>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x-none" sz="2400" dirty="0"/>
                    <a:t>Có             khay bánh.</a:t>
                  </a:r>
                </a:p>
              </p:txBody>
            </p:sp>
            <p:sp>
              <p:nvSpPr>
                <p:cNvPr id="29" name="Rounded Rectangle 28">
                  <a:extLst>
                    <a:ext uri="{FF2B5EF4-FFF2-40B4-BE49-F238E27FC236}">
                      <a16:creationId xmlns:a16="http://schemas.microsoft.com/office/drawing/2014/main" xmlns="" id="{E40F907D-9DF4-FF4D-BB50-E46755B0C629}"/>
                    </a:ext>
                  </a:extLst>
                </p:cNvPr>
                <p:cNvSpPr/>
                <p:nvPr/>
              </p:nvSpPr>
              <p:spPr>
                <a:xfrm>
                  <a:off x="7567610" y="2160259"/>
                  <a:ext cx="675171" cy="675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35" name="Group 34">
                <a:extLst>
                  <a:ext uri="{FF2B5EF4-FFF2-40B4-BE49-F238E27FC236}">
                    <a16:creationId xmlns:a16="http://schemas.microsoft.com/office/drawing/2014/main" xmlns="" id="{10C5BC64-AEAA-8D4D-9036-413C5F1A9559}"/>
                  </a:ext>
                </a:extLst>
              </p:cNvPr>
              <p:cNvGrpSpPr/>
              <p:nvPr/>
            </p:nvGrpSpPr>
            <p:grpSpPr>
              <a:xfrm>
                <a:off x="6402376" y="5724735"/>
                <a:ext cx="4527201" cy="675171"/>
                <a:chOff x="6402376" y="5667583"/>
                <a:chExt cx="4527201" cy="675171"/>
              </a:xfrm>
            </p:grpSpPr>
            <p:sp>
              <p:nvSpPr>
                <p:cNvPr id="32" name="Rectangle 31">
                  <a:extLst>
                    <a:ext uri="{FF2B5EF4-FFF2-40B4-BE49-F238E27FC236}">
                      <a16:creationId xmlns:a16="http://schemas.microsoft.com/office/drawing/2014/main" xmlns="" id="{F7A67D72-DB3E-7549-85DF-F7AF03CE56D8}"/>
                    </a:ext>
                  </a:extLst>
                </p:cNvPr>
                <p:cNvSpPr/>
                <p:nvPr/>
              </p:nvSpPr>
              <p:spPr>
                <a:xfrm>
                  <a:off x="6402376" y="5754209"/>
                  <a:ext cx="4527201" cy="577850"/>
                </a:xfrm>
                <a:prstGeom prst="rect">
                  <a:avLst/>
                </a:prstGeom>
              </p:spPr>
              <p:txBody>
                <a:bodyPr wrap="none">
                  <a:spAutoFit/>
                </a:bodyPr>
                <a:lstStyle/>
                <a:p>
                  <a:pPr marL="342900" lvl="0" indent="-342900">
                    <a:lnSpc>
                      <a:spcPct val="150000"/>
                    </a:lnSpc>
                    <a:buFont typeface="Arial" panose="020B0604020202020204" pitchFamily="34" charset="0"/>
                    <a:buChar char="•"/>
                  </a:pPr>
                  <a:r>
                    <a:rPr lang="x-none" sz="2400" dirty="0">
                      <a:solidFill>
                        <a:prstClr val="black"/>
                      </a:solidFill>
                    </a:rPr>
                    <a:t>Có tất cả              chiếc bánh.</a:t>
                  </a:r>
                </a:p>
              </p:txBody>
            </p:sp>
            <p:sp>
              <p:nvSpPr>
                <p:cNvPr id="33" name="Rounded Rectangle 32">
                  <a:extLst>
                    <a:ext uri="{FF2B5EF4-FFF2-40B4-BE49-F238E27FC236}">
                      <a16:creationId xmlns:a16="http://schemas.microsoft.com/office/drawing/2014/main" xmlns="" id="{46884763-D03F-6D4E-8EFF-DDA0D1294679}"/>
                    </a:ext>
                  </a:extLst>
                </p:cNvPr>
                <p:cNvSpPr/>
                <p:nvPr/>
              </p:nvSpPr>
              <p:spPr>
                <a:xfrm>
                  <a:off x="8341012" y="5667583"/>
                  <a:ext cx="675171" cy="675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sp>
        <p:nvSpPr>
          <p:cNvPr id="38" name="Rectangle 37">
            <a:extLst>
              <a:ext uri="{FF2B5EF4-FFF2-40B4-BE49-F238E27FC236}">
                <a16:creationId xmlns:a16="http://schemas.microsoft.com/office/drawing/2014/main" xmlns="" id="{0FBE17E5-CC4A-854C-8262-6644841B14EF}"/>
              </a:ext>
            </a:extLst>
          </p:cNvPr>
          <p:cNvSpPr/>
          <p:nvPr/>
        </p:nvSpPr>
        <p:spPr>
          <a:xfrm>
            <a:off x="2797277" y="5553791"/>
            <a:ext cx="412292" cy="584775"/>
          </a:xfrm>
          <a:prstGeom prst="rect">
            <a:avLst/>
          </a:prstGeom>
        </p:spPr>
        <p:txBody>
          <a:bodyPr wrap="none">
            <a:spAutoFit/>
          </a:bodyPr>
          <a:lstStyle/>
          <a:p>
            <a:pPr lvl="0" algn="ctr"/>
            <a:r>
              <a:rPr lang="x-none" sz="3200" dirty="0">
                <a:solidFill>
                  <a:srgbClr val="FF0000"/>
                </a:solidFill>
              </a:rPr>
              <a:t>2</a:t>
            </a:r>
          </a:p>
        </p:txBody>
      </p:sp>
      <p:sp>
        <p:nvSpPr>
          <p:cNvPr id="39" name="Rectangle 38">
            <a:extLst>
              <a:ext uri="{FF2B5EF4-FFF2-40B4-BE49-F238E27FC236}">
                <a16:creationId xmlns:a16="http://schemas.microsoft.com/office/drawing/2014/main" xmlns="" id="{898EF6B0-101A-CC4C-B915-C9C69DA8347F}"/>
              </a:ext>
            </a:extLst>
          </p:cNvPr>
          <p:cNvSpPr/>
          <p:nvPr/>
        </p:nvSpPr>
        <p:spPr>
          <a:xfrm>
            <a:off x="8244824" y="5527036"/>
            <a:ext cx="867546" cy="584775"/>
          </a:xfrm>
          <a:prstGeom prst="rect">
            <a:avLst/>
          </a:prstGeom>
        </p:spPr>
        <p:txBody>
          <a:bodyPr wrap="none">
            <a:spAutoFit/>
          </a:bodyPr>
          <a:lstStyle/>
          <a:p>
            <a:pPr lvl="0" algn="ctr"/>
            <a:r>
              <a:rPr lang="x-none" sz="3200" dirty="0">
                <a:solidFill>
                  <a:srgbClr val="FF0000"/>
                </a:solidFill>
              </a:rPr>
              <a:t>100</a:t>
            </a:r>
          </a:p>
        </p:txBody>
      </p:sp>
    </p:spTree>
    <p:extLst>
      <p:ext uri="{BB962C8B-B14F-4D97-AF65-F5344CB8AC3E}">
        <p14:creationId xmlns:p14="http://schemas.microsoft.com/office/powerpoint/2010/main" xmlns="" val="237536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uiExpand="1" build="p"/>
      <p:bldP spid="23" grpId="0"/>
      <p:bldP spid="24"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xmlns="" id="{9999230F-5BC6-6D41-99E0-05A75EF728D5}"/>
              </a:ext>
            </a:extLst>
          </p:cNvPr>
          <p:cNvSpPr/>
          <p:nvPr/>
        </p:nvSpPr>
        <p:spPr>
          <a:xfrm>
            <a:off x="1546669" y="422194"/>
            <a:ext cx="705394" cy="48332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C7C8E020-3831-1948-A36C-6DE158156858}"/>
              </a:ext>
            </a:extLst>
          </p:cNvPr>
          <p:cNvSpPr/>
          <p:nvPr/>
        </p:nvSpPr>
        <p:spPr>
          <a:xfrm>
            <a:off x="935467" y="367021"/>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2</a:t>
            </a:r>
          </a:p>
        </p:txBody>
      </p:sp>
      <p:sp>
        <p:nvSpPr>
          <p:cNvPr id="16" name="TextBox 15">
            <a:extLst>
              <a:ext uri="{FF2B5EF4-FFF2-40B4-BE49-F238E27FC236}">
                <a16:creationId xmlns:a16="http://schemas.microsoft.com/office/drawing/2014/main" xmlns="" id="{23429152-A037-A543-AE6D-99BB235C8846}"/>
              </a:ext>
            </a:extLst>
          </p:cNvPr>
          <p:cNvSpPr txBox="1"/>
          <p:nvPr/>
        </p:nvSpPr>
        <p:spPr>
          <a:xfrm>
            <a:off x="1486868" y="261639"/>
            <a:ext cx="6689241" cy="1305101"/>
          </a:xfrm>
          <a:prstGeom prst="rect">
            <a:avLst/>
          </a:prstGeom>
          <a:noFill/>
        </p:spPr>
        <p:txBody>
          <a:bodyPr wrap="square" rtlCol="0">
            <a:spAutoFit/>
          </a:bodyPr>
          <a:lstStyle/>
          <a:p>
            <a:pPr>
              <a:lnSpc>
                <a:spcPct val="150000"/>
              </a:lnSpc>
            </a:pPr>
            <a:r>
              <a:rPr lang="en-US" sz="2800" dirty="0"/>
              <a:t> </a:t>
            </a:r>
            <a:r>
              <a:rPr lang="en-US" sz="2800" dirty="0" err="1"/>
              <a:t>Số</a:t>
            </a:r>
            <a:r>
              <a:rPr lang="en-US" sz="2800" dirty="0"/>
              <a:t>   ?</a:t>
            </a:r>
          </a:p>
          <a:p>
            <a:pPr>
              <a:lnSpc>
                <a:spcPct val="150000"/>
              </a:lnSpc>
            </a:pPr>
            <a:r>
              <a:rPr lang="en-US" sz="2800" dirty="0" err="1"/>
              <a:t>Mỗi</a:t>
            </a:r>
            <a:r>
              <a:rPr lang="en-US" sz="2800" dirty="0"/>
              <a:t> </a:t>
            </a:r>
            <a:r>
              <a:rPr lang="en-US" sz="2800" dirty="0" err="1"/>
              <a:t>lọ</a:t>
            </a:r>
            <a:r>
              <a:rPr lang="en-US" sz="2800" dirty="0"/>
              <a:t> </a:t>
            </a:r>
            <a:r>
              <a:rPr lang="en-US" sz="2800" dirty="0" err="1"/>
              <a:t>kẹo</a:t>
            </a:r>
            <a:r>
              <a:rPr lang="en-US" sz="2800" dirty="0"/>
              <a:t> </a:t>
            </a:r>
            <a:r>
              <a:rPr lang="en-US" sz="2800" dirty="0" err="1"/>
              <a:t>có</a:t>
            </a:r>
            <a:r>
              <a:rPr lang="en-US" sz="2800" dirty="0"/>
              <a:t> 100 </a:t>
            </a:r>
            <a:r>
              <a:rPr lang="en-US" sz="2800" dirty="0" err="1"/>
              <a:t>viên</a:t>
            </a:r>
            <a:r>
              <a:rPr lang="en-US" sz="2800" dirty="0"/>
              <a:t> </a:t>
            </a:r>
            <a:r>
              <a:rPr lang="en-US" sz="2800" dirty="0" err="1"/>
              <a:t>kẹo</a:t>
            </a:r>
            <a:r>
              <a:rPr lang="en-US" sz="2800" dirty="0"/>
              <a:t>.</a:t>
            </a:r>
          </a:p>
        </p:txBody>
      </p:sp>
      <p:grpSp>
        <p:nvGrpSpPr>
          <p:cNvPr id="34" name="Group 33">
            <a:extLst>
              <a:ext uri="{FF2B5EF4-FFF2-40B4-BE49-F238E27FC236}">
                <a16:creationId xmlns:a16="http://schemas.microsoft.com/office/drawing/2014/main" xmlns="" id="{6646F0CD-71EB-8E4F-AC28-4D4868BAC64C}"/>
              </a:ext>
            </a:extLst>
          </p:cNvPr>
          <p:cNvGrpSpPr/>
          <p:nvPr/>
        </p:nvGrpSpPr>
        <p:grpSpPr>
          <a:xfrm>
            <a:off x="1108953" y="1534131"/>
            <a:ext cx="9425908" cy="1653664"/>
            <a:chOff x="1108953" y="1534131"/>
            <a:chExt cx="9425908" cy="1653664"/>
          </a:xfrm>
        </p:grpSpPr>
        <p:grpSp>
          <p:nvGrpSpPr>
            <p:cNvPr id="18" name="Group 17">
              <a:extLst>
                <a:ext uri="{FF2B5EF4-FFF2-40B4-BE49-F238E27FC236}">
                  <a16:creationId xmlns:a16="http://schemas.microsoft.com/office/drawing/2014/main" xmlns="" id="{15343FA1-FE46-FE48-808B-A8C7D993CC89}"/>
                </a:ext>
              </a:extLst>
            </p:cNvPr>
            <p:cNvGrpSpPr/>
            <p:nvPr/>
          </p:nvGrpSpPr>
          <p:grpSpPr>
            <a:xfrm>
              <a:off x="1108953" y="1534131"/>
              <a:ext cx="9425908" cy="1581174"/>
              <a:chOff x="1108953" y="1777027"/>
              <a:chExt cx="9425908" cy="1581174"/>
            </a:xfrm>
          </p:grpSpPr>
          <p:sp>
            <p:nvSpPr>
              <p:cNvPr id="19" name="TextBox 18">
                <a:extLst>
                  <a:ext uri="{FF2B5EF4-FFF2-40B4-BE49-F238E27FC236}">
                    <a16:creationId xmlns:a16="http://schemas.microsoft.com/office/drawing/2014/main" xmlns="" id="{28FD5C36-AD62-004D-BE13-5B720BEE9631}"/>
                  </a:ext>
                </a:extLst>
              </p:cNvPr>
              <p:cNvSpPr txBox="1"/>
              <p:nvPr/>
            </p:nvSpPr>
            <p:spPr>
              <a:xfrm>
                <a:off x="1108953" y="1777027"/>
                <a:ext cx="548548" cy="584775"/>
              </a:xfrm>
              <a:prstGeom prst="rect">
                <a:avLst/>
              </a:prstGeom>
              <a:noFill/>
            </p:spPr>
            <p:txBody>
              <a:bodyPr wrap="none" rtlCol="0">
                <a:spAutoFit/>
              </a:bodyPr>
              <a:lstStyle/>
              <a:p>
                <a:r>
                  <a:rPr lang="x-none" sz="3200" dirty="0"/>
                  <a:t>a)</a:t>
                </a:r>
              </a:p>
            </p:txBody>
          </p:sp>
          <p:sp>
            <p:nvSpPr>
              <p:cNvPr id="21" name="TextBox 20">
                <a:extLst>
                  <a:ext uri="{FF2B5EF4-FFF2-40B4-BE49-F238E27FC236}">
                    <a16:creationId xmlns:a16="http://schemas.microsoft.com/office/drawing/2014/main" xmlns="" id="{C9D7C23F-4AF0-3141-8DE3-B05A3504E6D0}"/>
                  </a:ext>
                </a:extLst>
              </p:cNvPr>
              <p:cNvSpPr txBox="1"/>
              <p:nvPr/>
            </p:nvSpPr>
            <p:spPr>
              <a:xfrm>
                <a:off x="6350702" y="2094485"/>
                <a:ext cx="4184159" cy="1131848"/>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x-none" sz="2400" dirty="0"/>
                  <a:t>Có             lọ kẹo.</a:t>
                </a:r>
              </a:p>
              <a:p>
                <a:pPr marL="342900" indent="-342900">
                  <a:lnSpc>
                    <a:spcPct val="150000"/>
                  </a:lnSpc>
                  <a:buFont typeface="Arial" panose="020B0604020202020204" pitchFamily="34" charset="0"/>
                  <a:buChar char="•"/>
                </a:pPr>
                <a:r>
                  <a:rPr lang="x-none" sz="2400" dirty="0"/>
                  <a:t>Có tất cả              viên kẹo.</a:t>
                </a:r>
              </a:p>
            </p:txBody>
          </p:sp>
          <p:sp>
            <p:nvSpPr>
              <p:cNvPr id="22" name="Rounded Rectangle 21">
                <a:extLst>
                  <a:ext uri="{FF2B5EF4-FFF2-40B4-BE49-F238E27FC236}">
                    <a16:creationId xmlns:a16="http://schemas.microsoft.com/office/drawing/2014/main" xmlns="" id="{85C6A422-7C74-4348-B237-4CB6EF391811}"/>
                  </a:ext>
                </a:extLst>
              </p:cNvPr>
              <p:cNvSpPr/>
              <p:nvPr/>
            </p:nvSpPr>
            <p:spPr>
              <a:xfrm>
                <a:off x="7415210" y="2007859"/>
                <a:ext cx="675171" cy="675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3" name="Rounded Rectangle 22">
                <a:extLst>
                  <a:ext uri="{FF2B5EF4-FFF2-40B4-BE49-F238E27FC236}">
                    <a16:creationId xmlns:a16="http://schemas.microsoft.com/office/drawing/2014/main" xmlns="" id="{EC0F5D42-D0AB-0F4C-92FD-933ECE345BAB}"/>
                  </a:ext>
                </a:extLst>
              </p:cNvPr>
              <p:cNvSpPr/>
              <p:nvPr/>
            </p:nvSpPr>
            <p:spPr>
              <a:xfrm>
                <a:off x="8205823" y="2683030"/>
                <a:ext cx="816957" cy="675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pic>
          <p:nvPicPr>
            <p:cNvPr id="7" name="Picture 6">
              <a:extLst>
                <a:ext uri="{FF2B5EF4-FFF2-40B4-BE49-F238E27FC236}">
                  <a16:creationId xmlns:a16="http://schemas.microsoft.com/office/drawing/2014/main" xmlns="" id="{DC4DB88D-113F-C145-89A4-06245EF0E46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67148" y="1727295"/>
              <a:ext cx="4051300" cy="1460500"/>
            </a:xfrm>
            <a:prstGeom prst="rect">
              <a:avLst/>
            </a:prstGeom>
          </p:spPr>
        </p:pic>
      </p:grpSp>
      <p:grpSp>
        <p:nvGrpSpPr>
          <p:cNvPr id="12" name="Group 11">
            <a:extLst>
              <a:ext uri="{FF2B5EF4-FFF2-40B4-BE49-F238E27FC236}">
                <a16:creationId xmlns:a16="http://schemas.microsoft.com/office/drawing/2014/main" xmlns="" id="{426F20EC-CA2E-DB4D-B701-73C2BEE8AAA2}"/>
              </a:ext>
            </a:extLst>
          </p:cNvPr>
          <p:cNvGrpSpPr/>
          <p:nvPr/>
        </p:nvGrpSpPr>
        <p:grpSpPr>
          <a:xfrm>
            <a:off x="1108953" y="3348350"/>
            <a:ext cx="9486002" cy="2484555"/>
            <a:chOff x="1108953" y="3348350"/>
            <a:chExt cx="9486002" cy="2484555"/>
          </a:xfrm>
        </p:grpSpPr>
        <p:grpSp>
          <p:nvGrpSpPr>
            <p:cNvPr id="24" name="Group 23">
              <a:extLst>
                <a:ext uri="{FF2B5EF4-FFF2-40B4-BE49-F238E27FC236}">
                  <a16:creationId xmlns:a16="http://schemas.microsoft.com/office/drawing/2014/main" xmlns="" id="{121ECB46-E9EB-CF4D-801F-7433EDD895FF}"/>
                </a:ext>
              </a:extLst>
            </p:cNvPr>
            <p:cNvGrpSpPr/>
            <p:nvPr/>
          </p:nvGrpSpPr>
          <p:grpSpPr>
            <a:xfrm>
              <a:off x="1108953" y="3348350"/>
              <a:ext cx="9486002" cy="2484555"/>
              <a:chOff x="1100533" y="3915351"/>
              <a:chExt cx="9486002" cy="2484555"/>
            </a:xfrm>
          </p:grpSpPr>
          <p:sp>
            <p:nvSpPr>
              <p:cNvPr id="26" name="TextBox 25">
                <a:extLst>
                  <a:ext uri="{FF2B5EF4-FFF2-40B4-BE49-F238E27FC236}">
                    <a16:creationId xmlns:a16="http://schemas.microsoft.com/office/drawing/2014/main" xmlns="" id="{0EB57CD5-C640-D945-96BA-191673BEC3C0}"/>
                  </a:ext>
                </a:extLst>
              </p:cNvPr>
              <p:cNvSpPr txBox="1"/>
              <p:nvPr/>
            </p:nvSpPr>
            <p:spPr>
              <a:xfrm>
                <a:off x="1100533" y="3915351"/>
                <a:ext cx="548548" cy="584775"/>
              </a:xfrm>
              <a:prstGeom prst="rect">
                <a:avLst/>
              </a:prstGeom>
              <a:noFill/>
            </p:spPr>
            <p:txBody>
              <a:bodyPr wrap="none" rtlCol="0">
                <a:spAutoFit/>
              </a:bodyPr>
              <a:lstStyle/>
              <a:p>
                <a:r>
                  <a:rPr lang="x-none" sz="3200" dirty="0"/>
                  <a:t>b)</a:t>
                </a:r>
              </a:p>
            </p:txBody>
          </p:sp>
          <p:grpSp>
            <p:nvGrpSpPr>
              <p:cNvPr id="27" name="Group 26">
                <a:extLst>
                  <a:ext uri="{FF2B5EF4-FFF2-40B4-BE49-F238E27FC236}">
                    <a16:creationId xmlns:a16="http://schemas.microsoft.com/office/drawing/2014/main" xmlns="" id="{DEB2C779-5412-9249-8DFD-31A2900FFA6C}"/>
                  </a:ext>
                </a:extLst>
              </p:cNvPr>
              <p:cNvGrpSpPr/>
              <p:nvPr/>
            </p:nvGrpSpPr>
            <p:grpSpPr>
              <a:xfrm>
                <a:off x="1606731" y="5724735"/>
                <a:ext cx="8979804" cy="675171"/>
                <a:chOff x="1606731" y="5724735"/>
                <a:chExt cx="8979804" cy="675171"/>
              </a:xfrm>
            </p:grpSpPr>
            <p:grpSp>
              <p:nvGrpSpPr>
                <p:cNvPr id="28" name="Group 27">
                  <a:extLst>
                    <a:ext uri="{FF2B5EF4-FFF2-40B4-BE49-F238E27FC236}">
                      <a16:creationId xmlns:a16="http://schemas.microsoft.com/office/drawing/2014/main" xmlns="" id="{3717EC4F-608B-804B-88A4-05D8E64360FA}"/>
                    </a:ext>
                  </a:extLst>
                </p:cNvPr>
                <p:cNvGrpSpPr/>
                <p:nvPr/>
              </p:nvGrpSpPr>
              <p:grpSpPr>
                <a:xfrm>
                  <a:off x="1606731" y="5724735"/>
                  <a:ext cx="2937022" cy="675171"/>
                  <a:chOff x="6503102" y="2160259"/>
                  <a:chExt cx="2937022" cy="675171"/>
                </a:xfrm>
              </p:grpSpPr>
              <p:sp>
                <p:nvSpPr>
                  <p:cNvPr id="32" name="TextBox 31">
                    <a:extLst>
                      <a:ext uri="{FF2B5EF4-FFF2-40B4-BE49-F238E27FC236}">
                        <a16:creationId xmlns:a16="http://schemas.microsoft.com/office/drawing/2014/main" xmlns="" id="{25D55262-7F49-634F-80FE-C4662C6C70CA}"/>
                      </a:ext>
                    </a:extLst>
                  </p:cNvPr>
                  <p:cNvSpPr txBox="1"/>
                  <p:nvPr/>
                </p:nvSpPr>
                <p:spPr>
                  <a:xfrm>
                    <a:off x="6503102" y="2246885"/>
                    <a:ext cx="2937022" cy="577850"/>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x-none" sz="2400" dirty="0"/>
                      <a:t>Có             lọ kẹo.</a:t>
                    </a:r>
                  </a:p>
                </p:txBody>
              </p:sp>
              <p:sp>
                <p:nvSpPr>
                  <p:cNvPr id="33" name="Rounded Rectangle 32">
                    <a:extLst>
                      <a:ext uri="{FF2B5EF4-FFF2-40B4-BE49-F238E27FC236}">
                        <a16:creationId xmlns:a16="http://schemas.microsoft.com/office/drawing/2014/main" xmlns="" id="{B9F595A3-29BB-1B43-8840-AC368396D7DF}"/>
                      </a:ext>
                    </a:extLst>
                  </p:cNvPr>
                  <p:cNvSpPr/>
                  <p:nvPr/>
                </p:nvSpPr>
                <p:spPr>
                  <a:xfrm>
                    <a:off x="7567610" y="2160259"/>
                    <a:ext cx="675171" cy="675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9" name="Group 28">
                  <a:extLst>
                    <a:ext uri="{FF2B5EF4-FFF2-40B4-BE49-F238E27FC236}">
                      <a16:creationId xmlns:a16="http://schemas.microsoft.com/office/drawing/2014/main" xmlns="" id="{86768EC5-40D7-474F-B3A4-221A8E759311}"/>
                    </a:ext>
                  </a:extLst>
                </p:cNvPr>
                <p:cNvGrpSpPr/>
                <p:nvPr/>
              </p:nvGrpSpPr>
              <p:grpSpPr>
                <a:xfrm>
                  <a:off x="6402376" y="5724735"/>
                  <a:ext cx="4184159" cy="675171"/>
                  <a:chOff x="6402376" y="5667583"/>
                  <a:chExt cx="4184159" cy="675171"/>
                </a:xfrm>
              </p:grpSpPr>
              <p:sp>
                <p:nvSpPr>
                  <p:cNvPr id="30" name="Rectangle 29">
                    <a:extLst>
                      <a:ext uri="{FF2B5EF4-FFF2-40B4-BE49-F238E27FC236}">
                        <a16:creationId xmlns:a16="http://schemas.microsoft.com/office/drawing/2014/main" xmlns="" id="{48B04587-D7D0-C442-9E8C-29CDFFF07CD1}"/>
                      </a:ext>
                    </a:extLst>
                  </p:cNvPr>
                  <p:cNvSpPr/>
                  <p:nvPr/>
                </p:nvSpPr>
                <p:spPr>
                  <a:xfrm>
                    <a:off x="6402376" y="5754209"/>
                    <a:ext cx="4184159" cy="577850"/>
                  </a:xfrm>
                  <a:prstGeom prst="rect">
                    <a:avLst/>
                  </a:prstGeom>
                </p:spPr>
                <p:txBody>
                  <a:bodyPr wrap="none">
                    <a:spAutoFit/>
                  </a:bodyPr>
                  <a:lstStyle/>
                  <a:p>
                    <a:pPr marL="342900" lvl="0" indent="-342900">
                      <a:lnSpc>
                        <a:spcPct val="150000"/>
                      </a:lnSpc>
                      <a:buFont typeface="Arial" panose="020B0604020202020204" pitchFamily="34" charset="0"/>
                      <a:buChar char="•"/>
                    </a:pPr>
                    <a:r>
                      <a:rPr lang="x-none" sz="2400" dirty="0">
                        <a:solidFill>
                          <a:prstClr val="black"/>
                        </a:solidFill>
                      </a:rPr>
                      <a:t>Có tất cả              viên kẹo.</a:t>
                    </a:r>
                  </a:p>
                </p:txBody>
              </p:sp>
              <p:sp>
                <p:nvSpPr>
                  <p:cNvPr id="31" name="Rounded Rectangle 30">
                    <a:extLst>
                      <a:ext uri="{FF2B5EF4-FFF2-40B4-BE49-F238E27FC236}">
                        <a16:creationId xmlns:a16="http://schemas.microsoft.com/office/drawing/2014/main" xmlns="" id="{C6E6A3E6-4F4B-3940-AAE3-CEC04BA5AB7A}"/>
                      </a:ext>
                    </a:extLst>
                  </p:cNvPr>
                  <p:cNvSpPr/>
                  <p:nvPr/>
                </p:nvSpPr>
                <p:spPr>
                  <a:xfrm>
                    <a:off x="8270119" y="5667583"/>
                    <a:ext cx="816957" cy="675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grpSp>
        <p:pic>
          <p:nvPicPr>
            <p:cNvPr id="11" name="Picture 10">
              <a:extLst>
                <a:ext uri="{FF2B5EF4-FFF2-40B4-BE49-F238E27FC236}">
                  <a16:creationId xmlns:a16="http://schemas.microsoft.com/office/drawing/2014/main" xmlns="" id="{0D5841F1-B538-CF47-AFD2-FF55A015D113}"/>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tretch>
              <a:fillRect/>
            </a:stretch>
          </p:blipFill>
          <p:spPr>
            <a:xfrm>
              <a:off x="1818980" y="3507930"/>
              <a:ext cx="6972300" cy="1498600"/>
            </a:xfrm>
            <a:prstGeom prst="rect">
              <a:avLst/>
            </a:prstGeom>
          </p:spPr>
        </p:pic>
      </p:grpSp>
      <p:sp>
        <p:nvSpPr>
          <p:cNvPr id="38" name="Rectangle 37">
            <a:extLst>
              <a:ext uri="{FF2B5EF4-FFF2-40B4-BE49-F238E27FC236}">
                <a16:creationId xmlns:a16="http://schemas.microsoft.com/office/drawing/2014/main" xmlns="" id="{6540F7F9-4899-074C-AA81-5854F1D488BD}"/>
              </a:ext>
            </a:extLst>
          </p:cNvPr>
          <p:cNvSpPr/>
          <p:nvPr/>
        </p:nvSpPr>
        <p:spPr>
          <a:xfrm>
            <a:off x="7563804" y="1832738"/>
            <a:ext cx="412292" cy="584775"/>
          </a:xfrm>
          <a:prstGeom prst="rect">
            <a:avLst/>
          </a:prstGeom>
        </p:spPr>
        <p:txBody>
          <a:bodyPr wrap="none">
            <a:spAutoFit/>
          </a:bodyPr>
          <a:lstStyle/>
          <a:p>
            <a:pPr lvl="0" algn="ctr"/>
            <a:r>
              <a:rPr lang="x-none" sz="3200" dirty="0">
                <a:solidFill>
                  <a:srgbClr val="FF0000"/>
                </a:solidFill>
              </a:rPr>
              <a:t>4</a:t>
            </a:r>
          </a:p>
        </p:txBody>
      </p:sp>
      <p:sp>
        <p:nvSpPr>
          <p:cNvPr id="39" name="Rectangle 38">
            <a:extLst>
              <a:ext uri="{FF2B5EF4-FFF2-40B4-BE49-F238E27FC236}">
                <a16:creationId xmlns:a16="http://schemas.microsoft.com/office/drawing/2014/main" xmlns="" id="{A055FDBC-1605-D846-A95B-18BA3161B35E}"/>
              </a:ext>
            </a:extLst>
          </p:cNvPr>
          <p:cNvSpPr/>
          <p:nvPr/>
        </p:nvSpPr>
        <p:spPr>
          <a:xfrm>
            <a:off x="8194816" y="2499576"/>
            <a:ext cx="867546" cy="584775"/>
          </a:xfrm>
          <a:prstGeom prst="rect">
            <a:avLst/>
          </a:prstGeom>
        </p:spPr>
        <p:txBody>
          <a:bodyPr wrap="none">
            <a:spAutoFit/>
          </a:bodyPr>
          <a:lstStyle/>
          <a:p>
            <a:pPr lvl="0" algn="ctr"/>
            <a:r>
              <a:rPr lang="x-none" sz="3200" dirty="0">
                <a:solidFill>
                  <a:srgbClr val="FF0000"/>
                </a:solidFill>
              </a:rPr>
              <a:t>400</a:t>
            </a:r>
          </a:p>
        </p:txBody>
      </p:sp>
      <p:sp>
        <p:nvSpPr>
          <p:cNvPr id="40" name="Rectangle 39">
            <a:extLst>
              <a:ext uri="{FF2B5EF4-FFF2-40B4-BE49-F238E27FC236}">
                <a16:creationId xmlns:a16="http://schemas.microsoft.com/office/drawing/2014/main" xmlns="" id="{D7AA3558-A2B2-D444-AA21-A3CBB7A2CAC5}"/>
              </a:ext>
            </a:extLst>
          </p:cNvPr>
          <p:cNvSpPr/>
          <p:nvPr/>
        </p:nvSpPr>
        <p:spPr>
          <a:xfrm>
            <a:off x="2825853" y="5210885"/>
            <a:ext cx="412292" cy="584775"/>
          </a:xfrm>
          <a:prstGeom prst="rect">
            <a:avLst/>
          </a:prstGeom>
        </p:spPr>
        <p:txBody>
          <a:bodyPr wrap="none">
            <a:spAutoFit/>
          </a:bodyPr>
          <a:lstStyle/>
          <a:p>
            <a:pPr lvl="0" algn="ctr"/>
            <a:r>
              <a:rPr lang="x-none" sz="3200" dirty="0">
                <a:solidFill>
                  <a:srgbClr val="FF0000"/>
                </a:solidFill>
              </a:rPr>
              <a:t>7</a:t>
            </a:r>
          </a:p>
        </p:txBody>
      </p:sp>
      <p:sp>
        <p:nvSpPr>
          <p:cNvPr id="41" name="Rectangle 40">
            <a:extLst>
              <a:ext uri="{FF2B5EF4-FFF2-40B4-BE49-F238E27FC236}">
                <a16:creationId xmlns:a16="http://schemas.microsoft.com/office/drawing/2014/main" xmlns="" id="{D1F15C68-7EE2-8042-8AFB-67538ABE6E10}"/>
              </a:ext>
            </a:extLst>
          </p:cNvPr>
          <p:cNvSpPr/>
          <p:nvPr/>
        </p:nvSpPr>
        <p:spPr>
          <a:xfrm>
            <a:off x="8244824" y="5198418"/>
            <a:ext cx="867546" cy="584775"/>
          </a:xfrm>
          <a:prstGeom prst="rect">
            <a:avLst/>
          </a:prstGeom>
        </p:spPr>
        <p:txBody>
          <a:bodyPr wrap="none">
            <a:spAutoFit/>
          </a:bodyPr>
          <a:lstStyle/>
          <a:p>
            <a:pPr lvl="0" algn="ctr"/>
            <a:r>
              <a:rPr lang="x-none" sz="3200" dirty="0">
                <a:solidFill>
                  <a:srgbClr val="FF0000"/>
                </a:solidFill>
              </a:rPr>
              <a:t>700</a:t>
            </a:r>
          </a:p>
        </p:txBody>
      </p:sp>
    </p:spTree>
    <p:extLst>
      <p:ext uri="{BB962C8B-B14F-4D97-AF65-F5344CB8AC3E}">
        <p14:creationId xmlns:p14="http://schemas.microsoft.com/office/powerpoint/2010/main" xmlns="" val="393553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uiExpand="1" build="p"/>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xmlns="" id="{202CD751-3A78-2E4E-965D-7117AD1BCD3C}"/>
              </a:ext>
            </a:extLst>
          </p:cNvPr>
          <p:cNvSpPr/>
          <p:nvPr/>
        </p:nvSpPr>
        <p:spPr>
          <a:xfrm>
            <a:off x="1546669" y="422194"/>
            <a:ext cx="705394" cy="48332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7BB83903-9C12-A347-84DD-EFB3031928FE}"/>
              </a:ext>
            </a:extLst>
          </p:cNvPr>
          <p:cNvSpPr/>
          <p:nvPr/>
        </p:nvSpPr>
        <p:spPr>
          <a:xfrm>
            <a:off x="935467" y="367021"/>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3</a:t>
            </a:r>
          </a:p>
        </p:txBody>
      </p:sp>
      <p:sp>
        <p:nvSpPr>
          <p:cNvPr id="20" name="TextBox 19">
            <a:extLst>
              <a:ext uri="{FF2B5EF4-FFF2-40B4-BE49-F238E27FC236}">
                <a16:creationId xmlns:a16="http://schemas.microsoft.com/office/drawing/2014/main" xmlns="" id="{1110E70E-4ACF-9745-9F53-75F27D6DB422}"/>
              </a:ext>
            </a:extLst>
          </p:cNvPr>
          <p:cNvSpPr txBox="1"/>
          <p:nvPr/>
        </p:nvSpPr>
        <p:spPr>
          <a:xfrm>
            <a:off x="1486869" y="261639"/>
            <a:ext cx="1199182" cy="658770"/>
          </a:xfrm>
          <a:prstGeom prst="rect">
            <a:avLst/>
          </a:prstGeom>
          <a:noFill/>
        </p:spPr>
        <p:txBody>
          <a:bodyPr wrap="square" rtlCol="0">
            <a:spAutoFit/>
          </a:bodyPr>
          <a:lstStyle/>
          <a:p>
            <a:pPr>
              <a:lnSpc>
                <a:spcPct val="150000"/>
              </a:lnSpc>
            </a:pPr>
            <a:r>
              <a:rPr lang="en-US" sz="2800" dirty="0"/>
              <a:t> </a:t>
            </a:r>
            <a:r>
              <a:rPr lang="en-US" sz="2800" dirty="0" err="1"/>
              <a:t>Số</a:t>
            </a:r>
            <a:r>
              <a:rPr lang="en-US" sz="2800" dirty="0"/>
              <a:t>  ?</a:t>
            </a:r>
          </a:p>
        </p:txBody>
      </p:sp>
      <p:grpSp>
        <p:nvGrpSpPr>
          <p:cNvPr id="23" name="Group 22">
            <a:extLst>
              <a:ext uri="{FF2B5EF4-FFF2-40B4-BE49-F238E27FC236}">
                <a16:creationId xmlns:a16="http://schemas.microsoft.com/office/drawing/2014/main" xmlns="" id="{BF298974-489A-FA44-ACDA-DBBB606D0F8B}"/>
              </a:ext>
            </a:extLst>
          </p:cNvPr>
          <p:cNvGrpSpPr/>
          <p:nvPr/>
        </p:nvGrpSpPr>
        <p:grpSpPr>
          <a:xfrm>
            <a:off x="1899366" y="920409"/>
            <a:ext cx="8757638" cy="5415652"/>
            <a:chOff x="728663" y="114300"/>
            <a:chExt cx="10720387" cy="6629400"/>
          </a:xfrm>
        </p:grpSpPr>
        <p:pic>
          <p:nvPicPr>
            <p:cNvPr id="21" name="Picture 20">
              <a:extLst>
                <a:ext uri="{FF2B5EF4-FFF2-40B4-BE49-F238E27FC236}">
                  <a16:creationId xmlns:a16="http://schemas.microsoft.com/office/drawing/2014/main" xmlns="" id="{9BE7E04D-5BAE-2A4D-A830-03FFC291C1C4}"/>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24000"/>
                      </a14:imgEffect>
                      <a14:imgEffect>
                        <a14:saturation sat="200000"/>
                      </a14:imgEffect>
                    </a14:imgLayer>
                  </a14:imgProps>
                </a:ext>
                <a:ext uri="{28A0092B-C50C-407E-A947-70E740481C1C}">
                  <a14:useLocalDpi xmlns:a14="http://schemas.microsoft.com/office/drawing/2010/main" xmlns="" val="0"/>
                </a:ext>
              </a:extLst>
            </a:blip>
            <a:stretch>
              <a:fillRect/>
            </a:stretch>
          </p:blipFill>
          <p:spPr>
            <a:xfrm>
              <a:off x="742950" y="114300"/>
              <a:ext cx="10706100" cy="6629400"/>
            </a:xfrm>
            <a:prstGeom prst="rect">
              <a:avLst/>
            </a:prstGeom>
          </p:spPr>
        </p:pic>
        <p:sp>
          <p:nvSpPr>
            <p:cNvPr id="22" name="Rectangle 21">
              <a:extLst>
                <a:ext uri="{FF2B5EF4-FFF2-40B4-BE49-F238E27FC236}">
                  <a16:creationId xmlns:a16="http://schemas.microsoft.com/office/drawing/2014/main" xmlns="" id="{491F22A9-5E79-F643-BFF1-B73D8AD60713}"/>
                </a:ext>
              </a:extLst>
            </p:cNvPr>
            <p:cNvSpPr/>
            <p:nvPr/>
          </p:nvSpPr>
          <p:spPr>
            <a:xfrm>
              <a:off x="728663" y="114301"/>
              <a:ext cx="314325" cy="585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6" name="Group 25">
            <a:extLst>
              <a:ext uri="{FF2B5EF4-FFF2-40B4-BE49-F238E27FC236}">
                <a16:creationId xmlns:a16="http://schemas.microsoft.com/office/drawing/2014/main" xmlns="" id="{CF25FBC3-F975-B34B-ADA5-62BE4353D6F2}"/>
              </a:ext>
            </a:extLst>
          </p:cNvPr>
          <p:cNvGrpSpPr/>
          <p:nvPr/>
        </p:nvGrpSpPr>
        <p:grpSpPr>
          <a:xfrm>
            <a:off x="5362480" y="1160655"/>
            <a:ext cx="861642" cy="543111"/>
            <a:chOff x="5362480" y="1160655"/>
            <a:chExt cx="861642" cy="543111"/>
          </a:xfrm>
        </p:grpSpPr>
        <p:sp>
          <p:nvSpPr>
            <p:cNvPr id="24" name="TextBox 23">
              <a:extLst>
                <a:ext uri="{FF2B5EF4-FFF2-40B4-BE49-F238E27FC236}">
                  <a16:creationId xmlns:a16="http://schemas.microsoft.com/office/drawing/2014/main" xmlns="" id="{41E134AE-D5F3-694C-AF09-48DFECD925C6}"/>
                </a:ext>
              </a:extLst>
            </p:cNvPr>
            <p:cNvSpPr txBox="1"/>
            <p:nvPr/>
          </p:nvSpPr>
          <p:spPr>
            <a:xfrm rot="21282462">
              <a:off x="5362480" y="1160655"/>
              <a:ext cx="861642" cy="502525"/>
            </a:xfrm>
            <a:prstGeom prst="ellipse">
              <a:avLst/>
            </a:prstGeom>
            <a:solidFill>
              <a:schemeClr val="bg1"/>
            </a:solidFill>
          </p:spPr>
          <p:txBody>
            <a:bodyPr wrap="square" rtlCol="0">
              <a:spAutoFit/>
            </a:bodyPr>
            <a:lstStyle/>
            <a:p>
              <a:endParaRPr lang="x-none" sz="2800" dirty="0">
                <a:solidFill>
                  <a:srgbClr val="FF0000"/>
                </a:solidFill>
              </a:endParaRPr>
            </a:p>
          </p:txBody>
        </p:sp>
        <p:sp>
          <p:nvSpPr>
            <p:cNvPr id="25" name="Rectangle 24">
              <a:extLst>
                <a:ext uri="{FF2B5EF4-FFF2-40B4-BE49-F238E27FC236}">
                  <a16:creationId xmlns:a16="http://schemas.microsoft.com/office/drawing/2014/main" xmlns="" id="{6DCB820D-5891-F441-AB8D-CA8ED4136ABB}"/>
                </a:ext>
              </a:extLst>
            </p:cNvPr>
            <p:cNvSpPr/>
            <p:nvPr/>
          </p:nvSpPr>
          <p:spPr>
            <a:xfrm>
              <a:off x="5471977" y="1180546"/>
              <a:ext cx="585417" cy="523220"/>
            </a:xfrm>
            <a:prstGeom prst="rect">
              <a:avLst/>
            </a:prstGeom>
          </p:spPr>
          <p:txBody>
            <a:bodyPr wrap="none">
              <a:spAutoFit/>
            </a:bodyPr>
            <a:lstStyle/>
            <a:p>
              <a:pPr lvl="0"/>
              <a:r>
                <a:rPr lang="x-none" sz="2800" dirty="0">
                  <a:solidFill>
                    <a:srgbClr val="FF0000"/>
                  </a:solidFill>
                </a:rPr>
                <a:t>85</a:t>
              </a:r>
            </a:p>
          </p:txBody>
        </p:sp>
      </p:grpSp>
      <p:grpSp>
        <p:nvGrpSpPr>
          <p:cNvPr id="27" name="Group 26">
            <a:extLst>
              <a:ext uri="{FF2B5EF4-FFF2-40B4-BE49-F238E27FC236}">
                <a16:creationId xmlns:a16="http://schemas.microsoft.com/office/drawing/2014/main" xmlns="" id="{36922C8F-14C2-AD4D-86AC-87D826C47921}"/>
              </a:ext>
            </a:extLst>
          </p:cNvPr>
          <p:cNvGrpSpPr/>
          <p:nvPr/>
        </p:nvGrpSpPr>
        <p:grpSpPr>
          <a:xfrm>
            <a:off x="9016114" y="1145675"/>
            <a:ext cx="861642" cy="523220"/>
            <a:chOff x="5378956" y="1147594"/>
            <a:chExt cx="861642" cy="523220"/>
          </a:xfrm>
        </p:grpSpPr>
        <p:sp>
          <p:nvSpPr>
            <p:cNvPr id="28" name="TextBox 27">
              <a:extLst>
                <a:ext uri="{FF2B5EF4-FFF2-40B4-BE49-F238E27FC236}">
                  <a16:creationId xmlns:a16="http://schemas.microsoft.com/office/drawing/2014/main" xmlns="" id="{C8A658DA-0285-1B46-AF44-A32B2BFA9BF9}"/>
                </a:ext>
              </a:extLst>
            </p:cNvPr>
            <p:cNvSpPr txBox="1"/>
            <p:nvPr/>
          </p:nvSpPr>
          <p:spPr>
            <a:xfrm>
              <a:off x="5378956" y="1196024"/>
              <a:ext cx="861642" cy="415310"/>
            </a:xfrm>
            <a:prstGeom prst="ellipse">
              <a:avLst/>
            </a:prstGeom>
            <a:solidFill>
              <a:schemeClr val="bg1"/>
            </a:solidFill>
          </p:spPr>
          <p:txBody>
            <a:bodyPr wrap="square" rtlCol="0">
              <a:spAutoFit/>
            </a:bodyPr>
            <a:lstStyle/>
            <a:p>
              <a:endParaRPr lang="x-none" sz="2800" dirty="0">
                <a:solidFill>
                  <a:srgbClr val="FF0000"/>
                </a:solidFill>
              </a:endParaRPr>
            </a:p>
          </p:txBody>
        </p:sp>
        <p:sp>
          <p:nvSpPr>
            <p:cNvPr id="29" name="Rectangle 28">
              <a:extLst>
                <a:ext uri="{FF2B5EF4-FFF2-40B4-BE49-F238E27FC236}">
                  <a16:creationId xmlns:a16="http://schemas.microsoft.com/office/drawing/2014/main" xmlns="" id="{9DC78B5A-FAB8-614E-9135-6C779401C92A}"/>
                </a:ext>
              </a:extLst>
            </p:cNvPr>
            <p:cNvSpPr/>
            <p:nvPr/>
          </p:nvSpPr>
          <p:spPr>
            <a:xfrm>
              <a:off x="5529643" y="1147594"/>
              <a:ext cx="585417" cy="523220"/>
            </a:xfrm>
            <a:prstGeom prst="rect">
              <a:avLst/>
            </a:prstGeom>
          </p:spPr>
          <p:txBody>
            <a:bodyPr wrap="none">
              <a:spAutoFit/>
            </a:bodyPr>
            <a:lstStyle/>
            <a:p>
              <a:pPr lvl="0"/>
              <a:r>
                <a:rPr lang="x-none" sz="2800" dirty="0">
                  <a:solidFill>
                    <a:srgbClr val="FF0000"/>
                  </a:solidFill>
                </a:rPr>
                <a:t>41</a:t>
              </a:r>
            </a:p>
          </p:txBody>
        </p:sp>
      </p:grpSp>
      <p:grpSp>
        <p:nvGrpSpPr>
          <p:cNvPr id="30" name="Group 29">
            <a:extLst>
              <a:ext uri="{FF2B5EF4-FFF2-40B4-BE49-F238E27FC236}">
                <a16:creationId xmlns:a16="http://schemas.microsoft.com/office/drawing/2014/main" xmlns="" id="{EB35E31D-66D8-F746-835C-AA5C969069BC}"/>
              </a:ext>
            </a:extLst>
          </p:cNvPr>
          <p:cNvGrpSpPr/>
          <p:nvPr/>
        </p:nvGrpSpPr>
        <p:grpSpPr>
          <a:xfrm>
            <a:off x="3583210" y="4064716"/>
            <a:ext cx="861642" cy="523220"/>
            <a:chOff x="5362480" y="1180546"/>
            <a:chExt cx="861642" cy="523220"/>
          </a:xfrm>
        </p:grpSpPr>
        <p:sp>
          <p:nvSpPr>
            <p:cNvPr id="31" name="TextBox 30">
              <a:extLst>
                <a:ext uri="{FF2B5EF4-FFF2-40B4-BE49-F238E27FC236}">
                  <a16:creationId xmlns:a16="http://schemas.microsoft.com/office/drawing/2014/main" xmlns="" id="{023F52AC-4B7F-A044-9536-6447B49616F7}"/>
                </a:ext>
              </a:extLst>
            </p:cNvPr>
            <p:cNvSpPr txBox="1"/>
            <p:nvPr/>
          </p:nvSpPr>
          <p:spPr>
            <a:xfrm rot="21282462">
              <a:off x="5362480" y="1183497"/>
              <a:ext cx="861642" cy="456841"/>
            </a:xfrm>
            <a:prstGeom prst="ellipse">
              <a:avLst/>
            </a:prstGeom>
            <a:solidFill>
              <a:schemeClr val="bg1"/>
            </a:solidFill>
          </p:spPr>
          <p:txBody>
            <a:bodyPr wrap="square" rtlCol="0">
              <a:spAutoFit/>
            </a:bodyPr>
            <a:lstStyle/>
            <a:p>
              <a:endParaRPr lang="x-none" sz="2800" dirty="0">
                <a:solidFill>
                  <a:srgbClr val="FF0000"/>
                </a:solidFill>
              </a:endParaRPr>
            </a:p>
          </p:txBody>
        </p:sp>
        <p:sp>
          <p:nvSpPr>
            <p:cNvPr id="32" name="Rectangle 31">
              <a:extLst>
                <a:ext uri="{FF2B5EF4-FFF2-40B4-BE49-F238E27FC236}">
                  <a16:creationId xmlns:a16="http://schemas.microsoft.com/office/drawing/2014/main" xmlns="" id="{13D432FD-7D51-B044-B2C3-4152567D167A}"/>
                </a:ext>
              </a:extLst>
            </p:cNvPr>
            <p:cNvSpPr/>
            <p:nvPr/>
          </p:nvSpPr>
          <p:spPr>
            <a:xfrm>
              <a:off x="5471977" y="1180546"/>
              <a:ext cx="585417" cy="523220"/>
            </a:xfrm>
            <a:prstGeom prst="rect">
              <a:avLst/>
            </a:prstGeom>
          </p:spPr>
          <p:txBody>
            <a:bodyPr wrap="none">
              <a:spAutoFit/>
            </a:bodyPr>
            <a:lstStyle/>
            <a:p>
              <a:pPr lvl="0"/>
              <a:r>
                <a:rPr lang="x-none" sz="2800" dirty="0">
                  <a:solidFill>
                    <a:srgbClr val="FF0000"/>
                  </a:solidFill>
                </a:rPr>
                <a:t>60</a:t>
              </a:r>
            </a:p>
          </p:txBody>
        </p:sp>
      </p:grpSp>
      <p:grpSp>
        <p:nvGrpSpPr>
          <p:cNvPr id="33" name="Group 32">
            <a:extLst>
              <a:ext uri="{FF2B5EF4-FFF2-40B4-BE49-F238E27FC236}">
                <a16:creationId xmlns:a16="http://schemas.microsoft.com/office/drawing/2014/main" xmlns="" id="{FD20ED45-6EF0-3E47-B466-C62D1713A709}"/>
              </a:ext>
            </a:extLst>
          </p:cNvPr>
          <p:cNvGrpSpPr/>
          <p:nvPr/>
        </p:nvGrpSpPr>
        <p:grpSpPr>
          <a:xfrm>
            <a:off x="5023893" y="3945665"/>
            <a:ext cx="994549" cy="559553"/>
            <a:chOff x="5319944" y="1126538"/>
            <a:chExt cx="994549" cy="559553"/>
          </a:xfrm>
        </p:grpSpPr>
        <p:sp>
          <p:nvSpPr>
            <p:cNvPr id="34" name="TextBox 33">
              <a:extLst>
                <a:ext uri="{FF2B5EF4-FFF2-40B4-BE49-F238E27FC236}">
                  <a16:creationId xmlns:a16="http://schemas.microsoft.com/office/drawing/2014/main" xmlns="" id="{1202FC0F-F780-B34F-A36F-9B3637A4B0CC}"/>
                </a:ext>
              </a:extLst>
            </p:cNvPr>
            <p:cNvSpPr txBox="1"/>
            <p:nvPr/>
          </p:nvSpPr>
          <p:spPr>
            <a:xfrm rot="21282462">
              <a:off x="5319944" y="1133313"/>
              <a:ext cx="994549" cy="552778"/>
            </a:xfrm>
            <a:prstGeom prst="ellipse">
              <a:avLst/>
            </a:prstGeom>
            <a:solidFill>
              <a:schemeClr val="bg1"/>
            </a:solidFill>
          </p:spPr>
          <p:txBody>
            <a:bodyPr wrap="square" rtlCol="0">
              <a:spAutoFit/>
            </a:bodyPr>
            <a:lstStyle/>
            <a:p>
              <a:endParaRPr lang="x-none" sz="2800" dirty="0">
                <a:solidFill>
                  <a:srgbClr val="FF0000"/>
                </a:solidFill>
              </a:endParaRPr>
            </a:p>
          </p:txBody>
        </p:sp>
        <p:sp>
          <p:nvSpPr>
            <p:cNvPr id="35" name="Rectangle 34">
              <a:extLst>
                <a:ext uri="{FF2B5EF4-FFF2-40B4-BE49-F238E27FC236}">
                  <a16:creationId xmlns:a16="http://schemas.microsoft.com/office/drawing/2014/main" xmlns="" id="{D40C8EA1-1A94-E64C-A474-D38826FA46A6}"/>
                </a:ext>
              </a:extLst>
            </p:cNvPr>
            <p:cNvSpPr/>
            <p:nvPr/>
          </p:nvSpPr>
          <p:spPr>
            <a:xfrm>
              <a:off x="5424321" y="1126538"/>
              <a:ext cx="785793" cy="523220"/>
            </a:xfrm>
            <a:prstGeom prst="rect">
              <a:avLst/>
            </a:prstGeom>
          </p:spPr>
          <p:txBody>
            <a:bodyPr wrap="none">
              <a:spAutoFit/>
            </a:bodyPr>
            <a:lstStyle/>
            <a:p>
              <a:pPr lvl="0"/>
              <a:r>
                <a:rPr lang="x-none" sz="2800" dirty="0">
                  <a:solidFill>
                    <a:srgbClr val="FF0000"/>
                  </a:solidFill>
                </a:rPr>
                <a:t>100</a:t>
              </a:r>
            </a:p>
          </p:txBody>
        </p:sp>
      </p:grpSp>
      <p:grpSp>
        <p:nvGrpSpPr>
          <p:cNvPr id="36" name="Group 35">
            <a:extLst>
              <a:ext uri="{FF2B5EF4-FFF2-40B4-BE49-F238E27FC236}">
                <a16:creationId xmlns:a16="http://schemas.microsoft.com/office/drawing/2014/main" xmlns="" id="{0777F35C-F3D2-8243-A41F-C5D400F4019C}"/>
              </a:ext>
            </a:extLst>
          </p:cNvPr>
          <p:cNvGrpSpPr/>
          <p:nvPr/>
        </p:nvGrpSpPr>
        <p:grpSpPr>
          <a:xfrm>
            <a:off x="8056150" y="3911375"/>
            <a:ext cx="861642" cy="523220"/>
            <a:chOff x="5362480" y="1146256"/>
            <a:chExt cx="861642" cy="523220"/>
          </a:xfrm>
        </p:grpSpPr>
        <p:sp>
          <p:nvSpPr>
            <p:cNvPr id="37" name="TextBox 36">
              <a:extLst>
                <a:ext uri="{FF2B5EF4-FFF2-40B4-BE49-F238E27FC236}">
                  <a16:creationId xmlns:a16="http://schemas.microsoft.com/office/drawing/2014/main" xmlns="" id="{5A646C6D-57C6-D34B-9DBA-5B883FECD82A}"/>
                </a:ext>
              </a:extLst>
            </p:cNvPr>
            <p:cNvSpPr txBox="1"/>
            <p:nvPr/>
          </p:nvSpPr>
          <p:spPr>
            <a:xfrm rot="21282462">
              <a:off x="5362480" y="1183497"/>
              <a:ext cx="861642" cy="456841"/>
            </a:xfrm>
            <a:prstGeom prst="ellipse">
              <a:avLst/>
            </a:prstGeom>
            <a:solidFill>
              <a:schemeClr val="bg1"/>
            </a:solidFill>
          </p:spPr>
          <p:txBody>
            <a:bodyPr wrap="square" rtlCol="0">
              <a:spAutoFit/>
            </a:bodyPr>
            <a:lstStyle/>
            <a:p>
              <a:endParaRPr lang="x-none" sz="2800" dirty="0">
                <a:solidFill>
                  <a:srgbClr val="FF0000"/>
                </a:solidFill>
              </a:endParaRPr>
            </a:p>
          </p:txBody>
        </p:sp>
        <p:sp>
          <p:nvSpPr>
            <p:cNvPr id="38" name="Rectangle 37">
              <a:extLst>
                <a:ext uri="{FF2B5EF4-FFF2-40B4-BE49-F238E27FC236}">
                  <a16:creationId xmlns:a16="http://schemas.microsoft.com/office/drawing/2014/main" xmlns="" id="{752E84B4-6ACC-224C-BEAF-D8AE9D71C248}"/>
                </a:ext>
              </a:extLst>
            </p:cNvPr>
            <p:cNvSpPr/>
            <p:nvPr/>
          </p:nvSpPr>
          <p:spPr>
            <a:xfrm>
              <a:off x="5506267" y="1146256"/>
              <a:ext cx="585417" cy="523220"/>
            </a:xfrm>
            <a:prstGeom prst="rect">
              <a:avLst/>
            </a:prstGeom>
          </p:spPr>
          <p:txBody>
            <a:bodyPr wrap="none">
              <a:spAutoFit/>
            </a:bodyPr>
            <a:lstStyle/>
            <a:p>
              <a:pPr lvl="0"/>
              <a:r>
                <a:rPr lang="x-none" sz="2800" dirty="0">
                  <a:solidFill>
                    <a:srgbClr val="FF0000"/>
                  </a:solidFill>
                </a:rPr>
                <a:t>90</a:t>
              </a:r>
            </a:p>
          </p:txBody>
        </p:sp>
      </p:grpSp>
    </p:spTree>
    <p:extLst>
      <p:ext uri="{BB962C8B-B14F-4D97-AF65-F5344CB8AC3E}">
        <p14:creationId xmlns:p14="http://schemas.microsoft.com/office/powerpoint/2010/main" xmlns="" val="269932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xmlns="" id="{DE95D95C-3258-3D40-8880-EED6FAE01DB1}"/>
              </a:ext>
            </a:extLst>
          </p:cNvPr>
          <p:cNvSpPr/>
          <p:nvPr/>
        </p:nvSpPr>
        <p:spPr>
          <a:xfrm>
            <a:off x="1546669" y="422194"/>
            <a:ext cx="705394" cy="483326"/>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5DABF969-7393-2046-B08F-E1C5D09ED4E4}"/>
              </a:ext>
            </a:extLst>
          </p:cNvPr>
          <p:cNvSpPr/>
          <p:nvPr/>
        </p:nvSpPr>
        <p:spPr>
          <a:xfrm>
            <a:off x="935467" y="367021"/>
            <a:ext cx="570588" cy="570588"/>
          </a:xfrm>
          <a:prstGeom prst="ellipse">
            <a:avLst/>
          </a:prstGeom>
          <a:solidFill>
            <a:schemeClr val="accent4"/>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a:t>
            </a:r>
          </a:p>
        </p:txBody>
      </p:sp>
      <p:sp>
        <p:nvSpPr>
          <p:cNvPr id="4" name="TextBox 3">
            <a:extLst>
              <a:ext uri="{FF2B5EF4-FFF2-40B4-BE49-F238E27FC236}">
                <a16:creationId xmlns:a16="http://schemas.microsoft.com/office/drawing/2014/main" xmlns="" id="{F16104E9-8036-194F-86BD-F77CE8367D2C}"/>
              </a:ext>
            </a:extLst>
          </p:cNvPr>
          <p:cNvSpPr txBox="1"/>
          <p:nvPr/>
        </p:nvSpPr>
        <p:spPr>
          <a:xfrm>
            <a:off x="1486869" y="261639"/>
            <a:ext cx="1199182" cy="658770"/>
          </a:xfrm>
          <a:prstGeom prst="rect">
            <a:avLst/>
          </a:prstGeom>
          <a:noFill/>
        </p:spPr>
        <p:txBody>
          <a:bodyPr wrap="square" rtlCol="0">
            <a:spAutoFit/>
          </a:bodyPr>
          <a:lstStyle/>
          <a:p>
            <a:pPr>
              <a:lnSpc>
                <a:spcPct val="150000"/>
              </a:lnSpc>
            </a:pPr>
            <a:r>
              <a:rPr lang="en-US" sz="2800" dirty="0"/>
              <a:t> </a:t>
            </a:r>
            <a:r>
              <a:rPr lang="en-US" sz="2800" dirty="0" err="1"/>
              <a:t>Số</a:t>
            </a:r>
            <a:r>
              <a:rPr lang="en-US" sz="2800" dirty="0"/>
              <a:t>  ?</a:t>
            </a:r>
          </a:p>
        </p:txBody>
      </p:sp>
      <p:pic>
        <p:nvPicPr>
          <p:cNvPr id="6" name="Picture 5">
            <a:extLst>
              <a:ext uri="{FF2B5EF4-FFF2-40B4-BE49-F238E27FC236}">
                <a16:creationId xmlns:a16="http://schemas.microsoft.com/office/drawing/2014/main" xmlns="" id="{20327335-3CE5-2243-95CA-E217973E8785}"/>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sharpenSoften amount="36000"/>
                    </a14:imgEffect>
                    <a14:imgEffect>
                      <a14:saturation sat="200000"/>
                    </a14:imgEffect>
                  </a14:imgLayer>
                </a14:imgProps>
              </a:ext>
              <a:ext uri="{28A0092B-C50C-407E-A947-70E740481C1C}">
                <a14:useLocalDpi xmlns:a14="http://schemas.microsoft.com/office/drawing/2010/main" xmlns="" val="0"/>
              </a:ext>
            </a:extLst>
          </a:blip>
          <a:stretch>
            <a:fillRect/>
          </a:stretch>
        </p:blipFill>
        <p:spPr>
          <a:xfrm>
            <a:off x="6030289" y="1352282"/>
            <a:ext cx="5226244" cy="4644472"/>
          </a:xfrm>
          <a:prstGeom prst="rect">
            <a:avLst/>
          </a:prstGeom>
        </p:spPr>
      </p:pic>
      <p:sp>
        <p:nvSpPr>
          <p:cNvPr id="7" name="TextBox 6">
            <a:extLst>
              <a:ext uri="{FF2B5EF4-FFF2-40B4-BE49-F238E27FC236}">
                <a16:creationId xmlns:a16="http://schemas.microsoft.com/office/drawing/2014/main" xmlns="" id="{1624C5A0-FF5C-5B4D-A50D-9E0AB256747F}"/>
              </a:ext>
            </a:extLst>
          </p:cNvPr>
          <p:cNvSpPr txBox="1"/>
          <p:nvPr/>
        </p:nvSpPr>
        <p:spPr>
          <a:xfrm>
            <a:off x="935467" y="1024930"/>
            <a:ext cx="5080237" cy="1685846"/>
          </a:xfrm>
          <a:prstGeom prst="rect">
            <a:avLst/>
          </a:prstGeom>
          <a:noFill/>
        </p:spPr>
        <p:txBody>
          <a:bodyPr wrap="none" rtlCol="0">
            <a:spAutoFit/>
          </a:bodyPr>
          <a:lstStyle/>
          <a:p>
            <a:pPr>
              <a:lnSpc>
                <a:spcPct val="150000"/>
              </a:lnSpc>
            </a:pPr>
            <a:r>
              <a:rPr lang="x-none" sz="2400" dirty="0"/>
              <a:t>Biết</a:t>
            </a:r>
          </a:p>
          <a:p>
            <a:pPr marL="285750" indent="-285750">
              <a:lnSpc>
                <a:spcPct val="150000"/>
              </a:lnSpc>
              <a:buFont typeface="Arial" panose="020B0604020202020204" pitchFamily="34" charset="0"/>
              <a:buChar char="•"/>
            </a:pPr>
            <a:r>
              <a:rPr lang="x-none" sz="2400" dirty="0"/>
              <a:t>Một hộp nhỏ đựng 10 chiếc bánh.</a:t>
            </a:r>
          </a:p>
          <a:p>
            <a:pPr marL="285750" indent="-285750">
              <a:lnSpc>
                <a:spcPct val="150000"/>
              </a:lnSpc>
              <a:buFont typeface="Arial" panose="020B0604020202020204" pitchFamily="34" charset="0"/>
              <a:buChar char="•"/>
            </a:pPr>
            <a:r>
              <a:rPr lang="x-none" sz="2400" dirty="0"/>
              <a:t>Một hộp to đựng 100 chiếc bánh</a:t>
            </a:r>
          </a:p>
        </p:txBody>
      </p:sp>
      <p:grpSp>
        <p:nvGrpSpPr>
          <p:cNvPr id="10" name="Group 9">
            <a:extLst>
              <a:ext uri="{FF2B5EF4-FFF2-40B4-BE49-F238E27FC236}">
                <a16:creationId xmlns:a16="http://schemas.microsoft.com/office/drawing/2014/main" xmlns="" id="{EDCBBD9C-B55A-4346-B95A-FF59138279A7}"/>
              </a:ext>
            </a:extLst>
          </p:cNvPr>
          <p:cNvGrpSpPr/>
          <p:nvPr/>
        </p:nvGrpSpPr>
        <p:grpSpPr>
          <a:xfrm>
            <a:off x="935467" y="2784913"/>
            <a:ext cx="4769874" cy="1685846"/>
            <a:chOff x="935467" y="2784913"/>
            <a:chExt cx="4769874" cy="1685846"/>
          </a:xfrm>
        </p:grpSpPr>
        <p:sp>
          <p:nvSpPr>
            <p:cNvPr id="8" name="TextBox 7">
              <a:extLst>
                <a:ext uri="{FF2B5EF4-FFF2-40B4-BE49-F238E27FC236}">
                  <a16:creationId xmlns:a16="http://schemas.microsoft.com/office/drawing/2014/main" xmlns="" id="{01BCD7B8-B6D3-5F4A-8307-0B558A18C2C8}"/>
                </a:ext>
              </a:extLst>
            </p:cNvPr>
            <p:cNvSpPr txBox="1"/>
            <p:nvPr/>
          </p:nvSpPr>
          <p:spPr>
            <a:xfrm>
              <a:off x="935467" y="2784913"/>
              <a:ext cx="4769874" cy="1685846"/>
            </a:xfrm>
            <a:prstGeom prst="rect">
              <a:avLst/>
            </a:prstGeom>
            <a:noFill/>
          </p:spPr>
          <p:txBody>
            <a:bodyPr wrap="square" rtlCol="0">
              <a:spAutoFit/>
            </a:bodyPr>
            <a:lstStyle/>
            <a:p>
              <a:pPr>
                <a:lnSpc>
                  <a:spcPct val="150000"/>
                </a:lnSpc>
              </a:pPr>
              <a:r>
                <a:rPr lang="x-none" sz="2400" dirty="0"/>
                <a:t>a) Hôm qua, Rô-bốt bán được 4 hộp to, tức là bán được         chiếc bánh.</a:t>
              </a:r>
            </a:p>
          </p:txBody>
        </p:sp>
        <p:sp>
          <p:nvSpPr>
            <p:cNvPr id="9" name="Rounded Rectangle 8">
              <a:extLst>
                <a:ext uri="{FF2B5EF4-FFF2-40B4-BE49-F238E27FC236}">
                  <a16:creationId xmlns:a16="http://schemas.microsoft.com/office/drawing/2014/main" xmlns="" id="{A26551E9-A5C3-7B4A-B3FC-BF44A731179C}"/>
                </a:ext>
              </a:extLst>
            </p:cNvPr>
            <p:cNvSpPr/>
            <p:nvPr/>
          </p:nvSpPr>
          <p:spPr>
            <a:xfrm>
              <a:off x="4326029" y="3336932"/>
              <a:ext cx="988518" cy="675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11" name="Group 10">
            <a:extLst>
              <a:ext uri="{FF2B5EF4-FFF2-40B4-BE49-F238E27FC236}">
                <a16:creationId xmlns:a16="http://schemas.microsoft.com/office/drawing/2014/main" xmlns="" id="{DAF54FD4-B56B-474E-93D7-26DF1F6B5785}"/>
              </a:ext>
            </a:extLst>
          </p:cNvPr>
          <p:cNvGrpSpPr/>
          <p:nvPr/>
        </p:nvGrpSpPr>
        <p:grpSpPr>
          <a:xfrm>
            <a:off x="935467" y="4596092"/>
            <a:ext cx="4769874" cy="1685846"/>
            <a:chOff x="935467" y="2784913"/>
            <a:chExt cx="4769874" cy="1685846"/>
          </a:xfrm>
        </p:grpSpPr>
        <p:sp>
          <p:nvSpPr>
            <p:cNvPr id="12" name="TextBox 11">
              <a:extLst>
                <a:ext uri="{FF2B5EF4-FFF2-40B4-BE49-F238E27FC236}">
                  <a16:creationId xmlns:a16="http://schemas.microsoft.com/office/drawing/2014/main" xmlns="" id="{99505EB5-8855-ED4E-A41A-33FD22602D70}"/>
                </a:ext>
              </a:extLst>
            </p:cNvPr>
            <p:cNvSpPr txBox="1"/>
            <p:nvPr/>
          </p:nvSpPr>
          <p:spPr>
            <a:xfrm>
              <a:off x="935467" y="2784913"/>
              <a:ext cx="4769874" cy="1685846"/>
            </a:xfrm>
            <a:prstGeom prst="rect">
              <a:avLst/>
            </a:prstGeom>
            <a:noFill/>
          </p:spPr>
          <p:txBody>
            <a:bodyPr wrap="square" rtlCol="0">
              <a:spAutoFit/>
            </a:bodyPr>
            <a:lstStyle/>
            <a:p>
              <a:pPr>
                <a:lnSpc>
                  <a:spcPct val="150000"/>
                </a:lnSpc>
              </a:pPr>
              <a:r>
                <a:rPr lang="x-none" sz="2400" dirty="0"/>
                <a:t>b) Hôm nay, Rô-bốt bán được 8 hộp nhỏ, tức là bán được         chiếc bánh.</a:t>
              </a:r>
            </a:p>
          </p:txBody>
        </p:sp>
        <p:sp>
          <p:nvSpPr>
            <p:cNvPr id="13" name="Rounded Rectangle 12">
              <a:extLst>
                <a:ext uri="{FF2B5EF4-FFF2-40B4-BE49-F238E27FC236}">
                  <a16:creationId xmlns:a16="http://schemas.microsoft.com/office/drawing/2014/main" xmlns="" id="{08C6CEF4-C891-8542-9933-494376A57495}"/>
                </a:ext>
              </a:extLst>
            </p:cNvPr>
            <p:cNvSpPr/>
            <p:nvPr/>
          </p:nvSpPr>
          <p:spPr>
            <a:xfrm>
              <a:off x="4583609" y="3336932"/>
              <a:ext cx="988518" cy="67517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
        <p:nvSpPr>
          <p:cNvPr id="14" name="Rectangle 13">
            <a:extLst>
              <a:ext uri="{FF2B5EF4-FFF2-40B4-BE49-F238E27FC236}">
                <a16:creationId xmlns:a16="http://schemas.microsoft.com/office/drawing/2014/main" xmlns="" id="{1B491662-342C-F443-BDAF-F7E3ECB5CAB0}"/>
              </a:ext>
            </a:extLst>
          </p:cNvPr>
          <p:cNvSpPr/>
          <p:nvPr/>
        </p:nvSpPr>
        <p:spPr>
          <a:xfrm>
            <a:off x="4386515" y="3382129"/>
            <a:ext cx="867546" cy="584775"/>
          </a:xfrm>
          <a:prstGeom prst="rect">
            <a:avLst/>
          </a:prstGeom>
        </p:spPr>
        <p:txBody>
          <a:bodyPr wrap="none">
            <a:spAutoFit/>
          </a:bodyPr>
          <a:lstStyle/>
          <a:p>
            <a:pPr lvl="0" algn="ctr"/>
            <a:r>
              <a:rPr lang="x-none" sz="3200" dirty="0">
                <a:solidFill>
                  <a:srgbClr val="FF0000"/>
                </a:solidFill>
              </a:rPr>
              <a:t>400</a:t>
            </a:r>
          </a:p>
        </p:txBody>
      </p:sp>
      <p:sp>
        <p:nvSpPr>
          <p:cNvPr id="15" name="Rectangle 14">
            <a:extLst>
              <a:ext uri="{FF2B5EF4-FFF2-40B4-BE49-F238E27FC236}">
                <a16:creationId xmlns:a16="http://schemas.microsoft.com/office/drawing/2014/main" xmlns="" id="{4B287A4D-87F3-0046-98EE-2DB35520D845}"/>
              </a:ext>
            </a:extLst>
          </p:cNvPr>
          <p:cNvSpPr/>
          <p:nvPr/>
        </p:nvSpPr>
        <p:spPr>
          <a:xfrm>
            <a:off x="4757908" y="5193308"/>
            <a:ext cx="639919" cy="584775"/>
          </a:xfrm>
          <a:prstGeom prst="rect">
            <a:avLst/>
          </a:prstGeom>
        </p:spPr>
        <p:txBody>
          <a:bodyPr wrap="none">
            <a:spAutoFit/>
          </a:bodyPr>
          <a:lstStyle/>
          <a:p>
            <a:pPr lvl="0" algn="ctr"/>
            <a:r>
              <a:rPr lang="x-none" sz="3200" dirty="0">
                <a:solidFill>
                  <a:srgbClr val="FF0000"/>
                </a:solidFill>
              </a:rPr>
              <a:t>80</a:t>
            </a:r>
          </a:p>
        </p:txBody>
      </p:sp>
    </p:spTree>
    <p:extLst>
      <p:ext uri="{BB962C8B-B14F-4D97-AF65-F5344CB8AC3E}">
        <p14:creationId xmlns:p14="http://schemas.microsoft.com/office/powerpoint/2010/main" xmlns="" val="325947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p:bldP spid="7" grpId="0"/>
      <p:bldP spid="14"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292</Words>
  <Application>Microsoft Office PowerPoint</Application>
  <PresentationFormat>Custom</PresentationFormat>
  <Paragraphs>54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Windows 7</cp:lastModifiedBy>
  <cp:revision>98</cp:revision>
  <dcterms:created xsi:type="dcterms:W3CDTF">2021-06-02T01:34:28Z</dcterms:created>
  <dcterms:modified xsi:type="dcterms:W3CDTF">2023-02-25T10:05:15Z</dcterms:modified>
</cp:coreProperties>
</file>