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2" r:id="rId3"/>
    <p:sldId id="310" r:id="rId4"/>
    <p:sldId id="311" r:id="rId5"/>
    <p:sldId id="307" r:id="rId6"/>
    <p:sldId id="301" r:id="rId7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45" d="100"/>
          <a:sy n="45" d="100"/>
        </p:scale>
        <p:origin x="-1164" y="-96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  <a:endParaRPr lang="en-US" sz="62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9249" y="8934354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8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17</a:t>
            </a:r>
            <a:endParaRPr lang="en-US" sz="115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384389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 smtClean="0"/>
              <a:t>bài</a:t>
            </a:r>
            <a:r>
              <a:rPr lang="en-US" sz="4000" dirty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,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chung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nấu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, </a:t>
            </a:r>
            <a:r>
              <a:rPr lang="en-US" sz="4000" dirty="0" err="1" smtClean="0"/>
              <a:t>thăm</a:t>
            </a:r>
            <a:r>
              <a:rPr lang="en-US" sz="4000" dirty="0" smtClean="0"/>
              <a:t> </a:t>
            </a:r>
            <a:r>
              <a:rPr lang="en-US" sz="4000" dirty="0" err="1" smtClean="0"/>
              <a:t>họ</a:t>
            </a:r>
            <a:r>
              <a:rPr lang="en-US" sz="4000" dirty="0" smtClean="0"/>
              <a:t> </a:t>
            </a:r>
            <a:r>
              <a:rPr lang="en-US" sz="4000" dirty="0" err="1" smtClean="0"/>
              <a:t>hàng</a:t>
            </a:r>
            <a:r>
              <a:rPr lang="en-US" sz="4000" dirty="0" smtClean="0"/>
              <a:t>, </a:t>
            </a:r>
            <a:r>
              <a:rPr lang="en-US" sz="4000" dirty="0" err="1" smtClean="0"/>
              <a:t>đi</a:t>
            </a:r>
            <a:r>
              <a:rPr lang="en-US" sz="4000" dirty="0" smtClean="0"/>
              <a:t> du </a:t>
            </a:r>
            <a:r>
              <a:rPr lang="en-US" sz="4000" dirty="0" err="1" smtClean="0"/>
              <a:t>lịch</a:t>
            </a:r>
            <a:r>
              <a:rPr lang="en-US" sz="4000" dirty="0" smtClean="0"/>
              <a:t>,…)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, </a:t>
            </a:r>
            <a:r>
              <a:rPr lang="en-US" sz="4000" dirty="0" err="1" smtClean="0"/>
              <a:t>chú</a:t>
            </a:r>
            <a:r>
              <a:rPr lang="en-US" sz="4000" dirty="0" smtClean="0"/>
              <a:t> ý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972138" y="3594670"/>
            <a:ext cx="13947981" cy="4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4" y="2770981"/>
            <a:ext cx="5962650" cy="387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0903" y="670719"/>
            <a:ext cx="4676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Mẹ</a:t>
            </a:r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sinh</a:t>
            </a:r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endParaRPr lang="en-US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118519"/>
            <a:ext cx="1729740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nhoẻn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5327821" y="2871924"/>
            <a:ext cx="6350000" cy="60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74" y="652307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đoạn</a:t>
            </a:r>
            <a:r>
              <a:rPr lang="en-US" sz="4000" dirty="0" smtClean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nghe</a:t>
            </a:r>
            <a:r>
              <a:rPr lang="en-US" sz="4000" dirty="0" smtClean="0"/>
              <a:t>. Chia </a:t>
            </a:r>
            <a:r>
              <a:rPr lang="en-US" sz="4000" dirty="0" err="1" smtClean="0"/>
              <a:t>sẻ</a:t>
            </a:r>
            <a:r>
              <a:rPr lang="en-US" sz="4000" dirty="0" smtClean="0"/>
              <a:t> </a:t>
            </a:r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thấy</a:t>
            </a:r>
            <a:r>
              <a:rPr lang="en-US" sz="4000" dirty="0" smtClean="0"/>
              <a:t> </a:t>
            </a:r>
            <a:r>
              <a:rPr lang="en-US" sz="4000" dirty="0" err="1" smtClean="0"/>
              <a:t>thú</a:t>
            </a:r>
            <a:r>
              <a:rPr lang="en-US" sz="4000" dirty="0" smtClean="0"/>
              <a:t> </a:t>
            </a:r>
            <a:r>
              <a:rPr lang="en-US" sz="4000" dirty="0" err="1" smtClean="0"/>
              <a:t>vị</a:t>
            </a:r>
            <a:r>
              <a:rPr lang="en-US" sz="4000" dirty="0" smtClean="0"/>
              <a:t> </a:t>
            </a:r>
            <a:r>
              <a:rPr lang="en-US" sz="4000" dirty="0" err="1" smtClean="0"/>
              <a:t>nhất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415929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198</Words>
  <Application>Microsoft Office PowerPoint</Application>
  <PresentationFormat>Custom</PresentationFormat>
  <Paragraphs>42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706</cp:revision>
  <dcterms:created xsi:type="dcterms:W3CDTF">2020-12-08T15:48:47Z</dcterms:created>
  <dcterms:modified xsi:type="dcterms:W3CDTF">2021-07-01T11:10:28Z</dcterms:modified>
</cp:coreProperties>
</file>