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1"/>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j9OGJX732G4Fut0D+mbjWfUjDQG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2" name="Google Shape;28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9" name="Google Shape;31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4" name="Google Shape;334;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7" name="Google Shape;34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0" name="Google Shape;36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0" name="Google Shape;37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7" name="Google Shape;377;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8" name="Google Shape;378;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4" name="Google Shape;38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8" name="Google Shape;40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 name="Google Shape;221;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1"/>
        <p:cNvGrpSpPr/>
        <p:nvPr/>
      </p:nvGrpSpPr>
      <p:grpSpPr>
        <a:xfrm>
          <a:off x="0" y="0"/>
          <a:ext cx="0" cy="0"/>
          <a:chOff x="0" y="0"/>
          <a:chExt cx="0" cy="0"/>
        </a:xfrm>
      </p:grpSpPr>
      <p:sp>
        <p:nvSpPr>
          <p:cNvPr id="62" name="Google Shape;62;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6"/>
        <p:cNvGrpSpPr/>
        <p:nvPr/>
      </p:nvGrpSpPr>
      <p:grpSpPr>
        <a:xfrm>
          <a:off x="0" y="0"/>
          <a:ext cx="0" cy="0"/>
          <a:chOff x="0" y="0"/>
          <a:chExt cx="0" cy="0"/>
        </a:xfrm>
      </p:grpSpPr>
      <p:sp>
        <p:nvSpPr>
          <p:cNvPr id="67" name="Google Shape;67;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3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9" name="Google Shape;69;p3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3"/>
        <p:cNvGrpSpPr/>
        <p:nvPr/>
      </p:nvGrpSpPr>
      <p:grpSpPr>
        <a:xfrm>
          <a:off x="0" y="0"/>
          <a:ext cx="0" cy="0"/>
          <a:chOff x="0" y="0"/>
          <a:chExt cx="0" cy="0"/>
        </a:xfrm>
      </p:grpSpPr>
      <p:sp>
        <p:nvSpPr>
          <p:cNvPr id="74" name="Google Shape;74;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33"/>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6" name="Google Shape;76;p3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7" name="Google Shape;77;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0"/>
        <p:cNvGrpSpPr/>
        <p:nvPr/>
      </p:nvGrpSpPr>
      <p:grpSpPr>
        <a:xfrm>
          <a:off x="0" y="0"/>
          <a:ext cx="0" cy="0"/>
          <a:chOff x="0" y="0"/>
          <a:chExt cx="0" cy="0"/>
        </a:xfrm>
      </p:grpSpPr>
      <p:sp>
        <p:nvSpPr>
          <p:cNvPr id="81" name="Google Shape;81;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3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6"/>
        <p:cNvGrpSpPr/>
        <p:nvPr/>
      </p:nvGrpSpPr>
      <p:grpSpPr>
        <a:xfrm>
          <a:off x="0" y="0"/>
          <a:ext cx="0" cy="0"/>
          <a:chOff x="0" y="0"/>
          <a:chExt cx="0" cy="0"/>
        </a:xfrm>
      </p:grpSpPr>
      <p:sp>
        <p:nvSpPr>
          <p:cNvPr id="87" name="Google Shape;87;p3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3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仅标题">
  <p:cSld name="仅标题">
    <p:spTree>
      <p:nvGrpSpPr>
        <p:cNvPr id="1" name="Shape 31"/>
        <p:cNvGrpSpPr/>
        <p:nvPr/>
      </p:nvGrpSpPr>
      <p:grpSpPr>
        <a:xfrm>
          <a:off x="0" y="0"/>
          <a:ext cx="0" cy="0"/>
          <a:chOff x="0" y="0"/>
          <a:chExt cx="0" cy="0"/>
        </a:xfrm>
      </p:grpSpPr>
      <p:pic>
        <p:nvPicPr>
          <p:cNvPr id="32" name="Google Shape;32;p25"/>
          <p:cNvPicPr preferRelativeResize="0"/>
          <p:nvPr/>
        </p:nvPicPr>
        <p:blipFill rotWithShape="1">
          <a:blip r:embed="rId2">
            <a:alphaModFix/>
          </a:blip>
          <a:srcRect l="26455" t="25449" r="-48" b="17034"/>
          <a:stretch/>
        </p:blipFill>
        <p:spPr>
          <a:xfrm>
            <a:off x="-2" y="-78659"/>
            <a:ext cx="12231331" cy="6921912"/>
          </a:xfrm>
          <a:prstGeom prst="rect">
            <a:avLst/>
          </a:prstGeom>
          <a:noFill/>
          <a:ln>
            <a:noFill/>
          </a:ln>
        </p:spPr>
      </p:pic>
      <p:pic>
        <p:nvPicPr>
          <p:cNvPr id="33" name="Google Shape;33;p25"/>
          <p:cNvPicPr preferRelativeResize="0"/>
          <p:nvPr/>
        </p:nvPicPr>
        <p:blipFill rotWithShape="1">
          <a:blip r:embed="rId3">
            <a:alphaModFix/>
          </a:blip>
          <a:srcRect/>
          <a:stretch/>
        </p:blipFill>
        <p:spPr>
          <a:xfrm>
            <a:off x="0" y="2550517"/>
            <a:ext cx="12190992" cy="4307484"/>
          </a:xfrm>
          <a:prstGeom prst="rect">
            <a:avLst/>
          </a:prstGeom>
          <a:noFill/>
          <a:ln>
            <a:noFill/>
          </a:ln>
        </p:spPr>
      </p:pic>
      <p:sp>
        <p:nvSpPr>
          <p:cNvPr id="34" name="Google Shape;34;p25"/>
          <p:cNvSpPr/>
          <p:nvPr/>
        </p:nvSpPr>
        <p:spPr>
          <a:xfrm>
            <a:off x="0" y="626533"/>
            <a:ext cx="12190992" cy="5977467"/>
          </a:xfrm>
          <a:prstGeom prst="rect">
            <a:avLst/>
          </a:prstGeom>
          <a:solidFill>
            <a:schemeClr val="lt1">
              <a:alpha val="69803"/>
            </a:schemeClr>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 name="Google Shape;35;p25"/>
          <p:cNvSpPr/>
          <p:nvPr/>
        </p:nvSpPr>
        <p:spPr>
          <a:xfrm>
            <a:off x="0" y="355600"/>
            <a:ext cx="4487333" cy="592667"/>
          </a:xfrm>
          <a:prstGeom prst="homePlate">
            <a:avLst>
              <a:gd name="adj" fmla="val 50000"/>
            </a:avLst>
          </a:prstGeom>
          <a:solidFill>
            <a:srgbClr val="E1E884"/>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r>
              <a:rPr lang="en-US" sz="2700">
                <a:solidFill>
                  <a:srgbClr val="00B050"/>
                </a:solidFill>
                <a:latin typeface="Calibri"/>
                <a:ea typeface="Calibri"/>
                <a:cs typeface="Calibri"/>
                <a:sym typeface="Calibri"/>
              </a:rPr>
              <a:t>Click here to add a title</a:t>
            </a:r>
            <a:endParaRPr sz="2700">
              <a:solidFill>
                <a:srgbClr val="00B050"/>
              </a:solidFill>
              <a:latin typeface="Calibri"/>
              <a:ea typeface="Calibri"/>
              <a:cs typeface="Calibri"/>
              <a:sym typeface="Calibri"/>
            </a:endParaRPr>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标题幻灯片">
  <p:cSld name="标题幻灯片">
    <p:spTree>
      <p:nvGrpSpPr>
        <p:cNvPr id="1" name="Shape 36"/>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图片与标题">
  <p:cSld name="1_图片与标题">
    <p:spTree>
      <p:nvGrpSpPr>
        <p:cNvPr id="1" name="Shape 37"/>
        <p:cNvGrpSpPr/>
        <p:nvPr/>
      </p:nvGrpSpPr>
      <p:grpSpPr>
        <a:xfrm>
          <a:off x="0" y="0"/>
          <a:ext cx="0" cy="0"/>
          <a:chOff x="0" y="0"/>
          <a:chExt cx="0" cy="0"/>
        </a:xfrm>
      </p:grpSpPr>
      <p:pic>
        <p:nvPicPr>
          <p:cNvPr id="38" name="Google Shape;38;p27"/>
          <p:cNvPicPr preferRelativeResize="0"/>
          <p:nvPr/>
        </p:nvPicPr>
        <p:blipFill rotWithShape="1">
          <a:blip r:embed="rId2">
            <a:alphaModFix/>
          </a:blip>
          <a:srcRect/>
          <a:stretch/>
        </p:blipFill>
        <p:spPr>
          <a:xfrm>
            <a:off x="0" y="-1"/>
            <a:ext cx="12192000" cy="685800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9"/>
        <p:cNvGrpSpPr/>
        <p:nvPr/>
      </p:nvGrpSpPr>
      <p:grpSpPr>
        <a:xfrm>
          <a:off x="0" y="0"/>
          <a:ext cx="0" cy="0"/>
          <a:chOff x="0" y="0"/>
          <a:chExt cx="0" cy="0"/>
        </a:xfrm>
      </p:grpSpPr>
      <p:sp>
        <p:nvSpPr>
          <p:cNvPr id="40" name="Google Shape;40;p2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2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2" name="Google Shape;42;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5"/>
        <p:cNvGrpSpPr/>
        <p:nvPr/>
      </p:nvGrpSpPr>
      <p:grpSpPr>
        <a:xfrm>
          <a:off x="0" y="0"/>
          <a:ext cx="0" cy="0"/>
          <a:chOff x="0" y="0"/>
          <a:chExt cx="0" cy="0"/>
        </a:xfrm>
      </p:grpSpPr>
      <p:sp>
        <p:nvSpPr>
          <p:cNvPr id="46" name="Google Shape;46;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2"/>
        <p:cNvGrpSpPr/>
        <p:nvPr/>
      </p:nvGrpSpPr>
      <p:grpSpPr>
        <a:xfrm>
          <a:off x="0" y="0"/>
          <a:ext cx="0" cy="0"/>
          <a:chOff x="0" y="0"/>
          <a:chExt cx="0" cy="0"/>
        </a:xfrm>
      </p:grpSpPr>
      <p:sp>
        <p:nvSpPr>
          <p:cNvPr id="53" name="Google Shape;53;p3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3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3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3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7" name="Google Shape;57;p3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xmlns:p14="http://schemas.microsoft.com/office/powerpoint/2010/main">
    <mc:Choice Requires="p14">
      <p:transition spd="slow" p14:dur="1750">
        <p14:warp dir="in"/>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10.xml"/><Relationship Id="rId16"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10.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10.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30.png"/><Relationship Id="rId5" Type="http://schemas.openxmlformats.org/officeDocument/2006/relationships/image" Target="../media/image10.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30.png"/><Relationship Id="rId5" Type="http://schemas.openxmlformats.org/officeDocument/2006/relationships/image" Target="../media/image10.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8" Type="http://schemas.openxmlformats.org/officeDocument/2006/relationships/image" Target="../media/image42.jpg"/><Relationship Id="rId3" Type="http://schemas.openxmlformats.org/officeDocument/2006/relationships/image" Target="../media/image34.png"/><Relationship Id="rId7"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22.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9.xml"/><Relationship Id="rId16"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
          <p:cNvSpPr/>
          <p:nvPr/>
        </p:nvSpPr>
        <p:spPr>
          <a:xfrm>
            <a:off x="-23732" y="-19522"/>
            <a:ext cx="12336855" cy="2591411"/>
          </a:xfrm>
          <a:custGeom>
            <a:avLst/>
            <a:gdLst/>
            <a:ahLst/>
            <a:cxnLst/>
            <a:rect l="l" t="t" r="r" b="b"/>
            <a:pathLst>
              <a:path w="21676" h="23075" extrusionOk="0">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9CC2E5"/>
          </a:solidFill>
          <a:ln>
            <a:noFill/>
          </a:ln>
          <a:effectLst>
            <a:outerShdw dist="50800" dir="5400000" algn="ctr" rotWithShape="0">
              <a:srgbClr val="000000">
                <a:alpha val="25882"/>
              </a:srgbClr>
            </a:outerShdw>
          </a:effectLst>
        </p:spPr>
        <p:txBody>
          <a:bodyPr spcFirstLastPara="1" wrap="square" lIns="121850" tIns="60925" rIns="121850" bIns="60925" anchor="ctr" anchorCtr="0">
            <a:noAutofit/>
          </a:bodyPr>
          <a:lstStyle/>
          <a:p>
            <a:pPr marL="0" marR="0" lvl="0" indent="0" algn="ctr" rtl="0">
              <a:spcBef>
                <a:spcPts val="0"/>
              </a:spcBef>
              <a:spcAft>
                <a:spcPts val="0"/>
              </a:spcAft>
              <a:buNone/>
            </a:pPr>
            <a:endParaRPr sz="2400" b="0" i="0" u="none" strike="noStrike" cap="none">
              <a:solidFill>
                <a:schemeClr val="lt1"/>
              </a:solidFill>
              <a:latin typeface="Calibri"/>
              <a:ea typeface="Calibri"/>
              <a:cs typeface="Calibri"/>
              <a:sym typeface="Calibri"/>
            </a:endParaRPr>
          </a:p>
        </p:txBody>
      </p:sp>
      <p:sp>
        <p:nvSpPr>
          <p:cNvPr id="97" name="Google Shape;97;p1"/>
          <p:cNvSpPr/>
          <p:nvPr/>
        </p:nvSpPr>
        <p:spPr>
          <a:xfrm>
            <a:off x="-57598" y="14346"/>
            <a:ext cx="12336855" cy="2369632"/>
          </a:xfrm>
          <a:custGeom>
            <a:avLst/>
            <a:gdLst/>
            <a:ahLst/>
            <a:cxnLst/>
            <a:rect l="l" t="t" r="r" b="b"/>
            <a:pathLst>
              <a:path w="21676" h="23168" extrusionOk="0">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txBody>
          <a:bodyPr spcFirstLastPara="1" wrap="square" lIns="121850" tIns="60925" rIns="121850" bIns="60925" anchor="ctr" anchorCtr="0">
            <a:noAutofit/>
          </a:bodyPr>
          <a:lstStyle/>
          <a:p>
            <a:pPr marL="0" marR="0" lvl="0" indent="0" algn="ctr" rtl="0">
              <a:spcBef>
                <a:spcPts val="0"/>
              </a:spcBef>
              <a:spcAft>
                <a:spcPts val="0"/>
              </a:spcAft>
              <a:buNone/>
            </a:pPr>
            <a:endParaRPr sz="3200" b="0" i="0" u="none" strike="noStrike" cap="none">
              <a:solidFill>
                <a:schemeClr val="lt1"/>
              </a:solidFill>
              <a:latin typeface="Calibri"/>
              <a:ea typeface="Calibri"/>
              <a:cs typeface="Calibri"/>
              <a:sym typeface="Calibri"/>
            </a:endParaRPr>
          </a:p>
        </p:txBody>
      </p:sp>
      <p:grpSp>
        <p:nvGrpSpPr>
          <p:cNvPr id="98" name="Google Shape;98;p1"/>
          <p:cNvGrpSpPr/>
          <p:nvPr/>
        </p:nvGrpSpPr>
        <p:grpSpPr>
          <a:xfrm>
            <a:off x="3718128" y="2717551"/>
            <a:ext cx="7988834" cy="1723773"/>
            <a:chOff x="9566064" y="851858"/>
            <a:chExt cx="5481071" cy="925733"/>
          </a:xfrm>
        </p:grpSpPr>
        <p:sp>
          <p:nvSpPr>
            <p:cNvPr id="99" name="Google Shape;99;p1"/>
            <p:cNvSpPr/>
            <p:nvPr/>
          </p:nvSpPr>
          <p:spPr>
            <a:xfrm rot="416356">
              <a:off x="13066911" y="966823"/>
              <a:ext cx="1945316" cy="695802"/>
            </a:xfrm>
            <a:custGeom>
              <a:avLst/>
              <a:gdLst/>
              <a:ahLst/>
              <a:cxnLst/>
              <a:rect l="l" t="t" r="r" b="b"/>
              <a:pathLst>
                <a:path w="5673840" h="661803" extrusionOk="0">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9CC2E5"/>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2400" b="0" i="0" u="none" strike="noStrike" cap="none">
                <a:solidFill>
                  <a:schemeClr val="lt1"/>
                </a:solidFill>
                <a:latin typeface="Calibri"/>
                <a:ea typeface="Calibri"/>
                <a:cs typeface="Calibri"/>
                <a:sym typeface="Calibri"/>
              </a:endParaRPr>
            </a:p>
          </p:txBody>
        </p:sp>
        <p:sp>
          <p:nvSpPr>
            <p:cNvPr id="100" name="Google Shape;100;p1"/>
            <p:cNvSpPr/>
            <p:nvPr/>
          </p:nvSpPr>
          <p:spPr>
            <a:xfrm>
              <a:off x="9566064" y="964372"/>
              <a:ext cx="5334002" cy="646524"/>
            </a:xfrm>
            <a:custGeom>
              <a:avLst/>
              <a:gdLst/>
              <a:ahLst/>
              <a:cxnLst/>
              <a:rect l="l" t="t" r="r" b="b"/>
              <a:pathLst>
                <a:path w="5334002" h="724766" extrusionOk="0">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2400" b="0" i="0" u="none" strike="noStrike" cap="none">
                <a:solidFill>
                  <a:schemeClr val="lt1"/>
                </a:solidFill>
                <a:latin typeface="Calibri"/>
                <a:ea typeface="Calibri"/>
                <a:cs typeface="Calibri"/>
                <a:sym typeface="Calibri"/>
              </a:endParaRPr>
            </a:p>
          </p:txBody>
        </p:sp>
        <p:sp>
          <p:nvSpPr>
            <p:cNvPr id="101" name="Google Shape;101;p1"/>
            <p:cNvSpPr/>
            <p:nvPr/>
          </p:nvSpPr>
          <p:spPr>
            <a:xfrm>
              <a:off x="9616287" y="1021956"/>
              <a:ext cx="5049983" cy="543791"/>
            </a:xfrm>
            <a:custGeom>
              <a:avLst/>
              <a:gdLst/>
              <a:ahLst/>
              <a:cxnLst/>
              <a:rect l="l" t="t" r="r" b="b"/>
              <a:pathLst>
                <a:path w="5334002" h="724766" extrusionOk="0">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lt1"/>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2400" b="0" i="0" u="none" strike="noStrike" cap="none">
                <a:solidFill>
                  <a:schemeClr val="lt1"/>
                </a:solidFill>
                <a:latin typeface="Calibri"/>
                <a:ea typeface="Calibri"/>
                <a:cs typeface="Calibri"/>
                <a:sym typeface="Calibri"/>
              </a:endParaRPr>
            </a:p>
          </p:txBody>
        </p:sp>
      </p:grpSp>
      <p:grpSp>
        <p:nvGrpSpPr>
          <p:cNvPr id="102" name="Google Shape;102;p1"/>
          <p:cNvGrpSpPr/>
          <p:nvPr/>
        </p:nvGrpSpPr>
        <p:grpSpPr>
          <a:xfrm>
            <a:off x="2421486" y="2867441"/>
            <a:ext cx="1323109" cy="1323109"/>
            <a:chOff x="1212273" y="1084984"/>
            <a:chExt cx="992332" cy="992332"/>
          </a:xfrm>
        </p:grpSpPr>
        <p:sp>
          <p:nvSpPr>
            <p:cNvPr id="103" name="Google Shape;103;p1"/>
            <p:cNvSpPr/>
            <p:nvPr/>
          </p:nvSpPr>
          <p:spPr>
            <a:xfrm>
              <a:off x="1212273" y="1084984"/>
              <a:ext cx="992332" cy="992332"/>
            </a:xfrm>
            <a:prstGeom prst="ellipse">
              <a:avLst/>
            </a:prstGeom>
            <a:solidFill>
              <a:srgbClr val="00B0F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Calibri"/>
                <a:ea typeface="Calibri"/>
                <a:cs typeface="Calibri"/>
                <a:sym typeface="Calibri"/>
              </a:endParaRPr>
            </a:p>
          </p:txBody>
        </p:sp>
        <p:sp>
          <p:nvSpPr>
            <p:cNvPr id="104" name="Google Shape;104;p1"/>
            <p:cNvSpPr/>
            <p:nvPr/>
          </p:nvSpPr>
          <p:spPr>
            <a:xfrm>
              <a:off x="1252971" y="1095375"/>
              <a:ext cx="914400" cy="914400"/>
            </a:xfrm>
            <a:prstGeom prst="ellipse">
              <a:avLst/>
            </a:prstGeom>
            <a:solidFill>
              <a:srgbClr val="00B0F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Calibri"/>
                <a:ea typeface="Calibri"/>
                <a:cs typeface="Calibri"/>
                <a:sym typeface="Calibri"/>
              </a:endParaRPr>
            </a:p>
          </p:txBody>
        </p:sp>
      </p:grpSp>
      <p:grpSp>
        <p:nvGrpSpPr>
          <p:cNvPr id="105" name="Google Shape;105;p1"/>
          <p:cNvGrpSpPr/>
          <p:nvPr/>
        </p:nvGrpSpPr>
        <p:grpSpPr>
          <a:xfrm>
            <a:off x="-1182820" y="-1114073"/>
            <a:ext cx="4024292" cy="3868341"/>
            <a:chOff x="-3232269" y="-1428058"/>
            <a:chExt cx="3018219" cy="2901256"/>
          </a:xfrm>
        </p:grpSpPr>
        <p:sp>
          <p:nvSpPr>
            <p:cNvPr id="106" name="Google Shape;106;p1"/>
            <p:cNvSpPr/>
            <p:nvPr/>
          </p:nvSpPr>
          <p:spPr>
            <a:xfrm rot="9814622">
              <a:off x="-2957976" y="-1125796"/>
              <a:ext cx="2469633" cy="2296731"/>
            </a:xfrm>
            <a:prstGeom prst="ellipse">
              <a:avLst/>
            </a:prstGeom>
            <a:solidFill>
              <a:srgbClr val="00B0F0"/>
            </a:solidFill>
            <a:ln w="952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dk1"/>
                </a:solidFill>
                <a:latin typeface="Calibri"/>
                <a:ea typeface="Calibri"/>
                <a:cs typeface="Calibri"/>
                <a:sym typeface="Calibri"/>
              </a:endParaRPr>
            </a:p>
          </p:txBody>
        </p:sp>
        <p:sp>
          <p:nvSpPr>
            <p:cNvPr id="107" name="Google Shape;107;p1"/>
            <p:cNvSpPr/>
            <p:nvPr/>
          </p:nvSpPr>
          <p:spPr>
            <a:xfrm rot="968493">
              <a:off x="-2721155" y="-827037"/>
              <a:ext cx="2069022" cy="1931010"/>
            </a:xfrm>
            <a:prstGeom prst="ellipse">
              <a:avLst/>
            </a:prstGeom>
            <a:solidFill>
              <a:srgbClr val="BBD6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dk1"/>
                </a:solidFill>
                <a:latin typeface="Calibri"/>
                <a:ea typeface="Calibri"/>
                <a:cs typeface="Calibri"/>
                <a:sym typeface="Calibri"/>
              </a:endParaRPr>
            </a:p>
          </p:txBody>
        </p:sp>
        <p:sp>
          <p:nvSpPr>
            <p:cNvPr id="108" name="Google Shape;108;p1"/>
            <p:cNvSpPr/>
            <p:nvPr/>
          </p:nvSpPr>
          <p:spPr>
            <a:xfrm rot="2150288">
              <a:off x="-2540893" y="-528917"/>
              <a:ext cx="1825297" cy="1583730"/>
            </a:xfrm>
            <a:prstGeom prst="ellipse">
              <a:avLst/>
            </a:prstGeom>
            <a:solidFill>
              <a:srgbClr val="FFFF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dk1"/>
                </a:solidFill>
                <a:latin typeface="Calibri"/>
                <a:ea typeface="Calibri"/>
                <a:cs typeface="Calibri"/>
                <a:sym typeface="Calibri"/>
              </a:endParaRPr>
            </a:p>
          </p:txBody>
        </p:sp>
      </p:grpSp>
      <p:sp>
        <p:nvSpPr>
          <p:cNvPr id="109" name="Google Shape;109;p1"/>
          <p:cNvSpPr txBox="1"/>
          <p:nvPr/>
        </p:nvSpPr>
        <p:spPr>
          <a:xfrm>
            <a:off x="-189549" y="727077"/>
            <a:ext cx="2382188" cy="738599"/>
          </a:xfrm>
          <a:prstGeom prst="rect">
            <a:avLst/>
          </a:prstGeom>
          <a:noFill/>
          <a:ln>
            <a:noFill/>
          </a:ln>
        </p:spPr>
        <p:txBody>
          <a:bodyPr spcFirstLastPara="1" wrap="square" lIns="121850" tIns="60925" rIns="121850" bIns="60925" anchor="t" anchorCtr="0">
            <a:spAutoFit/>
          </a:bodyPr>
          <a:lstStyle/>
          <a:p>
            <a:pPr marL="0" marR="0" lvl="0" indent="0" algn="ctr" rtl="0">
              <a:spcBef>
                <a:spcPts val="0"/>
              </a:spcBef>
              <a:spcAft>
                <a:spcPts val="0"/>
              </a:spcAft>
              <a:buNone/>
            </a:pPr>
            <a:r>
              <a:rPr lang="en-US" sz="4000" b="1" i="0" u="none" strike="noStrike" cap="none">
                <a:solidFill>
                  <a:srgbClr val="00B0F0"/>
                </a:solidFill>
                <a:latin typeface="Arial Rounded"/>
                <a:ea typeface="Arial Rounded"/>
                <a:cs typeface="Arial Rounded"/>
                <a:sym typeface="Arial Rounded"/>
              </a:rPr>
              <a:t>Tuần 17</a:t>
            </a:r>
            <a:endParaRPr sz="4000" b="1" i="0" u="none" strike="noStrike" cap="none">
              <a:solidFill>
                <a:srgbClr val="00B0F0"/>
              </a:solidFill>
              <a:latin typeface="Arial Rounded"/>
              <a:ea typeface="Arial Rounded"/>
              <a:cs typeface="Arial Rounded"/>
              <a:sym typeface="Arial Rounded"/>
            </a:endParaRPr>
          </a:p>
        </p:txBody>
      </p:sp>
      <p:sp>
        <p:nvSpPr>
          <p:cNvPr id="110" name="Google Shape;110;p1"/>
          <p:cNvSpPr txBox="1"/>
          <p:nvPr/>
        </p:nvSpPr>
        <p:spPr>
          <a:xfrm>
            <a:off x="1865203" y="296191"/>
            <a:ext cx="9550400" cy="1354152"/>
          </a:xfrm>
          <a:prstGeom prst="rect">
            <a:avLst/>
          </a:prstGeom>
          <a:noFill/>
          <a:ln>
            <a:noFill/>
          </a:ln>
        </p:spPr>
        <p:txBody>
          <a:bodyPr spcFirstLastPara="1" wrap="square" lIns="121850" tIns="60925" rIns="121850" bIns="60925" anchor="t" anchorCtr="0">
            <a:spAutoFit/>
          </a:bodyPr>
          <a:lstStyle/>
          <a:p>
            <a:pPr marL="0" marR="0" lvl="0" indent="0" algn="ctr" rtl="0">
              <a:spcBef>
                <a:spcPts val="0"/>
              </a:spcBef>
              <a:spcAft>
                <a:spcPts val="0"/>
              </a:spcAft>
              <a:buNone/>
            </a:pPr>
            <a:r>
              <a:rPr lang="en-US" sz="8000" b="1" i="0" u="none" strike="noStrike" cap="none">
                <a:solidFill>
                  <a:schemeClr val="lt1"/>
                </a:solidFill>
                <a:latin typeface="Arial Rounded"/>
                <a:ea typeface="Arial Rounded"/>
                <a:cs typeface="Arial Rounded"/>
                <a:sym typeface="Arial Rounded"/>
              </a:rPr>
              <a:t>Mái ấm gia đình</a:t>
            </a:r>
            <a:endParaRPr sz="8000" b="1" i="0" u="none" strike="noStrike" cap="none">
              <a:solidFill>
                <a:schemeClr val="lt1"/>
              </a:solidFill>
              <a:latin typeface="Arial Rounded"/>
              <a:ea typeface="Arial Rounded"/>
              <a:cs typeface="Arial Rounded"/>
              <a:sym typeface="Arial Rounded"/>
            </a:endParaRPr>
          </a:p>
        </p:txBody>
      </p:sp>
      <p:sp>
        <p:nvSpPr>
          <p:cNvPr id="111" name="Google Shape;111;p1"/>
          <p:cNvSpPr txBox="1"/>
          <p:nvPr/>
        </p:nvSpPr>
        <p:spPr>
          <a:xfrm>
            <a:off x="2463579" y="2890245"/>
            <a:ext cx="1320800" cy="1272143"/>
          </a:xfrm>
          <a:prstGeom prst="rect">
            <a:avLst/>
          </a:prstGeom>
          <a:noFill/>
          <a:ln>
            <a:noFill/>
          </a:ln>
        </p:spPr>
        <p:txBody>
          <a:bodyPr spcFirstLastPara="1" wrap="square" lIns="121850" tIns="60925" rIns="121850" bIns="60925" anchor="t" anchorCtr="0">
            <a:spAutoFit/>
          </a:bodyPr>
          <a:lstStyle/>
          <a:p>
            <a:pPr marL="0" marR="0" lvl="0" indent="0" algn="ctr" rtl="0">
              <a:spcBef>
                <a:spcPts val="0"/>
              </a:spcBef>
              <a:spcAft>
                <a:spcPts val="0"/>
              </a:spcAft>
              <a:buNone/>
            </a:pPr>
            <a:r>
              <a:rPr lang="en-US" sz="3200" b="1" i="0" u="none" strike="noStrike" cap="none">
                <a:solidFill>
                  <a:schemeClr val="lt1"/>
                </a:solidFill>
                <a:latin typeface="Arial"/>
                <a:ea typeface="Arial"/>
                <a:cs typeface="Arial"/>
                <a:sym typeface="Arial"/>
              </a:rPr>
              <a:t>Bài</a:t>
            </a:r>
            <a:endParaRPr sz="3200" b="1" i="0" u="none" strike="noStrike" cap="none">
              <a:solidFill>
                <a:schemeClr val="lt1"/>
              </a:solidFill>
              <a:latin typeface="Arial"/>
              <a:ea typeface="Arial"/>
              <a:cs typeface="Arial"/>
              <a:sym typeface="Arial"/>
            </a:endParaRPr>
          </a:p>
          <a:p>
            <a:pPr marL="0" marR="0" lvl="0" indent="0" algn="ctr" rtl="0">
              <a:spcBef>
                <a:spcPts val="0"/>
              </a:spcBef>
              <a:spcAft>
                <a:spcPts val="0"/>
              </a:spcAft>
              <a:buNone/>
            </a:pPr>
            <a:r>
              <a:rPr lang="en-US" sz="4267" b="1" i="0" u="none" strike="noStrike" cap="none">
                <a:solidFill>
                  <a:schemeClr val="lt1"/>
                </a:solidFill>
                <a:latin typeface="Arial"/>
                <a:ea typeface="Arial"/>
                <a:cs typeface="Arial"/>
                <a:sym typeface="Arial"/>
              </a:rPr>
              <a:t>32</a:t>
            </a:r>
            <a:endParaRPr sz="4267" b="1" i="0" u="none" strike="noStrike" cap="none">
              <a:solidFill>
                <a:schemeClr val="lt1"/>
              </a:solidFill>
              <a:latin typeface="Arial"/>
              <a:ea typeface="Arial"/>
              <a:cs typeface="Arial"/>
              <a:sym typeface="Arial"/>
            </a:endParaRPr>
          </a:p>
        </p:txBody>
      </p:sp>
      <p:sp>
        <p:nvSpPr>
          <p:cNvPr id="112" name="Google Shape;112;p1"/>
          <p:cNvSpPr txBox="1"/>
          <p:nvPr/>
        </p:nvSpPr>
        <p:spPr>
          <a:xfrm>
            <a:off x="3847355" y="3121748"/>
            <a:ext cx="6741935" cy="800154"/>
          </a:xfrm>
          <a:prstGeom prst="rect">
            <a:avLst/>
          </a:prstGeom>
          <a:noFill/>
          <a:ln>
            <a:noFill/>
          </a:ln>
        </p:spPr>
        <p:txBody>
          <a:bodyPr spcFirstLastPara="1" wrap="square" lIns="121850" tIns="60925" rIns="121850" bIns="60925" anchor="t" anchorCtr="0">
            <a:spAutoFit/>
          </a:bodyPr>
          <a:lstStyle/>
          <a:p>
            <a:pPr marL="0" marR="0" lvl="0" indent="0" algn="ctr" rtl="0">
              <a:spcBef>
                <a:spcPts val="0"/>
              </a:spcBef>
              <a:spcAft>
                <a:spcPts val="0"/>
              </a:spcAft>
              <a:buNone/>
            </a:pPr>
            <a:r>
              <a:rPr lang="en-US" sz="4400" b="1" i="0" u="none" strike="noStrike" cap="none">
                <a:solidFill>
                  <a:srgbClr val="0070C0"/>
                </a:solidFill>
                <a:latin typeface="Arial"/>
                <a:ea typeface="Arial"/>
                <a:cs typeface="Arial"/>
                <a:sym typeface="Arial"/>
              </a:rPr>
              <a:t>Chơi chong chóng</a:t>
            </a:r>
            <a:endParaRPr sz="4400" b="1" i="0" u="none" strike="noStrike" cap="none">
              <a:solidFill>
                <a:srgbClr val="0070C0"/>
              </a:solidFill>
              <a:latin typeface="Arial"/>
              <a:ea typeface="Arial"/>
              <a:cs typeface="Arial"/>
              <a:sym typeface="Arial"/>
            </a:endParaRPr>
          </a:p>
        </p:txBody>
      </p:sp>
      <p:pic>
        <p:nvPicPr>
          <p:cNvPr id="113" name="Google Shape;113;p1"/>
          <p:cNvPicPr preferRelativeResize="0"/>
          <p:nvPr/>
        </p:nvPicPr>
        <p:blipFill rotWithShape="1">
          <a:blip r:embed="rId3">
            <a:alphaModFix/>
          </a:blip>
          <a:srcRect t="71035" b="9032"/>
          <a:stretch/>
        </p:blipFill>
        <p:spPr>
          <a:xfrm>
            <a:off x="0" y="6108700"/>
            <a:ext cx="12192000" cy="74471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pic>
        <p:nvPicPr>
          <p:cNvPr id="284" name="Google Shape;284;p11"/>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285" name="Google Shape;285;p11"/>
          <p:cNvPicPr preferRelativeResize="0"/>
          <p:nvPr/>
        </p:nvPicPr>
        <p:blipFill rotWithShape="1">
          <a:blip r:embed="rId4">
            <a:alphaModFix/>
          </a:blip>
          <a:srcRect/>
          <a:stretch/>
        </p:blipFill>
        <p:spPr>
          <a:xfrm>
            <a:off x="-34034" y="1338568"/>
            <a:ext cx="786511" cy="584398"/>
          </a:xfrm>
          <a:prstGeom prst="rect">
            <a:avLst/>
          </a:prstGeom>
          <a:noFill/>
          <a:ln>
            <a:noFill/>
          </a:ln>
        </p:spPr>
      </p:pic>
      <p:pic>
        <p:nvPicPr>
          <p:cNvPr id="286" name="Google Shape;286;p11"/>
          <p:cNvPicPr preferRelativeResize="0"/>
          <p:nvPr/>
        </p:nvPicPr>
        <p:blipFill rotWithShape="1">
          <a:blip r:embed="rId5">
            <a:alphaModFix/>
          </a:blip>
          <a:srcRect/>
          <a:stretch/>
        </p:blipFill>
        <p:spPr>
          <a:xfrm>
            <a:off x="10746478" y="2476667"/>
            <a:ext cx="725465" cy="539039"/>
          </a:xfrm>
          <a:prstGeom prst="rect">
            <a:avLst/>
          </a:prstGeom>
          <a:noFill/>
          <a:ln>
            <a:noFill/>
          </a:ln>
        </p:spPr>
      </p:pic>
      <p:pic>
        <p:nvPicPr>
          <p:cNvPr id="287" name="Google Shape;287;p11"/>
          <p:cNvPicPr preferRelativeResize="0"/>
          <p:nvPr/>
        </p:nvPicPr>
        <p:blipFill rotWithShape="1">
          <a:blip r:embed="rId6">
            <a:alphaModFix/>
          </a:blip>
          <a:srcRect/>
          <a:stretch/>
        </p:blipFill>
        <p:spPr>
          <a:xfrm>
            <a:off x="9554062" y="553864"/>
            <a:ext cx="1242640" cy="902018"/>
          </a:xfrm>
          <a:prstGeom prst="rect">
            <a:avLst/>
          </a:prstGeom>
          <a:noFill/>
          <a:ln>
            <a:noFill/>
          </a:ln>
        </p:spPr>
      </p:pic>
      <p:pic>
        <p:nvPicPr>
          <p:cNvPr id="288" name="Google Shape;288;p11"/>
          <p:cNvPicPr preferRelativeResize="0"/>
          <p:nvPr/>
        </p:nvPicPr>
        <p:blipFill rotWithShape="1">
          <a:blip r:embed="rId7">
            <a:alphaModFix/>
          </a:blip>
          <a:srcRect/>
          <a:stretch/>
        </p:blipFill>
        <p:spPr>
          <a:xfrm>
            <a:off x="11200431" y="1455882"/>
            <a:ext cx="1331922" cy="1020785"/>
          </a:xfrm>
          <a:prstGeom prst="rect">
            <a:avLst/>
          </a:prstGeom>
          <a:noFill/>
          <a:ln>
            <a:noFill/>
          </a:ln>
        </p:spPr>
      </p:pic>
      <p:pic>
        <p:nvPicPr>
          <p:cNvPr id="289" name="Google Shape;289;p11"/>
          <p:cNvPicPr preferRelativeResize="0"/>
          <p:nvPr/>
        </p:nvPicPr>
        <p:blipFill rotWithShape="1">
          <a:blip r:embed="rId8">
            <a:alphaModFix/>
          </a:blip>
          <a:srcRect/>
          <a:stretch/>
        </p:blipFill>
        <p:spPr>
          <a:xfrm>
            <a:off x="292588" y="457356"/>
            <a:ext cx="1535541" cy="1236541"/>
          </a:xfrm>
          <a:prstGeom prst="rect">
            <a:avLst/>
          </a:prstGeom>
          <a:noFill/>
          <a:ln>
            <a:noFill/>
          </a:ln>
        </p:spPr>
      </p:pic>
      <p:pic>
        <p:nvPicPr>
          <p:cNvPr id="290" name="Google Shape;290;p11"/>
          <p:cNvPicPr preferRelativeResize="0"/>
          <p:nvPr/>
        </p:nvPicPr>
        <p:blipFill rotWithShape="1">
          <a:blip r:embed="rId9">
            <a:alphaModFix/>
          </a:blip>
          <a:srcRect/>
          <a:stretch/>
        </p:blipFill>
        <p:spPr>
          <a:xfrm>
            <a:off x="-425695" y="5011464"/>
            <a:ext cx="1185863" cy="1003423"/>
          </a:xfrm>
          <a:prstGeom prst="rect">
            <a:avLst/>
          </a:prstGeom>
          <a:noFill/>
          <a:ln>
            <a:noFill/>
          </a:ln>
        </p:spPr>
      </p:pic>
      <p:pic>
        <p:nvPicPr>
          <p:cNvPr id="291" name="Google Shape;291;p11"/>
          <p:cNvPicPr preferRelativeResize="0"/>
          <p:nvPr/>
        </p:nvPicPr>
        <p:blipFill rotWithShape="1">
          <a:blip r:embed="rId10">
            <a:alphaModFix/>
          </a:blip>
          <a:srcRect/>
          <a:stretch/>
        </p:blipFill>
        <p:spPr>
          <a:xfrm>
            <a:off x="10454576" y="493378"/>
            <a:ext cx="823892" cy="1338169"/>
          </a:xfrm>
          <a:prstGeom prst="rect">
            <a:avLst/>
          </a:prstGeom>
          <a:noFill/>
          <a:ln>
            <a:noFill/>
          </a:ln>
        </p:spPr>
      </p:pic>
      <p:pic>
        <p:nvPicPr>
          <p:cNvPr id="292" name="Google Shape;292;p11"/>
          <p:cNvPicPr preferRelativeResize="0"/>
          <p:nvPr/>
        </p:nvPicPr>
        <p:blipFill rotWithShape="1">
          <a:blip r:embed="rId11">
            <a:alphaModFix/>
          </a:blip>
          <a:srcRect/>
          <a:stretch/>
        </p:blipFill>
        <p:spPr>
          <a:xfrm>
            <a:off x="466622" y="4002612"/>
            <a:ext cx="731361" cy="1180151"/>
          </a:xfrm>
          <a:prstGeom prst="rect">
            <a:avLst/>
          </a:prstGeom>
          <a:noFill/>
          <a:ln>
            <a:noFill/>
          </a:ln>
        </p:spPr>
      </p:pic>
      <p:sp>
        <p:nvSpPr>
          <p:cNvPr id="293" name="Google Shape;293;p11"/>
          <p:cNvSpPr/>
          <p:nvPr/>
        </p:nvSpPr>
        <p:spPr>
          <a:xfrm>
            <a:off x="1006381" y="1649345"/>
            <a:ext cx="268849" cy="232932"/>
          </a:xfrm>
          <a:custGeom>
            <a:avLst/>
            <a:gdLst/>
            <a:ahLst/>
            <a:cxnLst/>
            <a:rect l="l" t="t" r="r" b="b"/>
            <a:pathLst>
              <a:path w="1181141" h="1023344" extrusionOk="0">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4" name="Google Shape;294;p11"/>
          <p:cNvSpPr/>
          <p:nvPr/>
        </p:nvSpPr>
        <p:spPr>
          <a:xfrm>
            <a:off x="10118553" y="1804872"/>
            <a:ext cx="268849" cy="232932"/>
          </a:xfrm>
          <a:custGeom>
            <a:avLst/>
            <a:gdLst/>
            <a:ahLst/>
            <a:cxnLst/>
            <a:rect l="l" t="t" r="r" b="b"/>
            <a:pathLst>
              <a:path w="1181141" h="1023344" extrusionOk="0">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CCC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5" name="Google Shape;295;p11"/>
          <p:cNvSpPr/>
          <p:nvPr/>
        </p:nvSpPr>
        <p:spPr>
          <a:xfrm>
            <a:off x="965135" y="5781955"/>
            <a:ext cx="268849" cy="232932"/>
          </a:xfrm>
          <a:custGeom>
            <a:avLst/>
            <a:gdLst/>
            <a:ahLst/>
            <a:cxnLst/>
            <a:rect l="l" t="t" r="r" b="b"/>
            <a:pathLst>
              <a:path w="1181141" h="1023344" extrusionOk="0">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8F69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6" name="Google Shape;296;p11"/>
          <p:cNvSpPr/>
          <p:nvPr/>
        </p:nvSpPr>
        <p:spPr>
          <a:xfrm>
            <a:off x="11689838" y="3600433"/>
            <a:ext cx="268849" cy="232932"/>
          </a:xfrm>
          <a:custGeom>
            <a:avLst/>
            <a:gdLst/>
            <a:ahLst/>
            <a:cxnLst/>
            <a:rect l="l" t="t" r="r" b="b"/>
            <a:pathLst>
              <a:path w="1181141" h="1023344" extrusionOk="0">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97" name="Google Shape;297;p11"/>
          <p:cNvPicPr preferRelativeResize="0"/>
          <p:nvPr/>
        </p:nvPicPr>
        <p:blipFill rotWithShape="1">
          <a:blip r:embed="rId12">
            <a:alphaModFix/>
          </a:blip>
          <a:srcRect/>
          <a:stretch/>
        </p:blipFill>
        <p:spPr>
          <a:xfrm>
            <a:off x="1" y="5657338"/>
            <a:ext cx="12192000" cy="1198068"/>
          </a:xfrm>
          <a:prstGeom prst="rect">
            <a:avLst/>
          </a:prstGeom>
          <a:noFill/>
          <a:ln>
            <a:noFill/>
          </a:ln>
        </p:spPr>
      </p:pic>
      <p:pic>
        <p:nvPicPr>
          <p:cNvPr id="298" name="Google Shape;298;p11"/>
          <p:cNvPicPr preferRelativeResize="0"/>
          <p:nvPr/>
        </p:nvPicPr>
        <p:blipFill rotWithShape="1">
          <a:blip r:embed="rId13">
            <a:alphaModFix/>
          </a:blip>
          <a:srcRect/>
          <a:stretch/>
        </p:blipFill>
        <p:spPr>
          <a:xfrm>
            <a:off x="5270611" y="1040933"/>
            <a:ext cx="4988319" cy="4973933"/>
          </a:xfrm>
          <a:prstGeom prst="rect">
            <a:avLst/>
          </a:prstGeom>
          <a:noFill/>
          <a:ln>
            <a:noFill/>
          </a:ln>
        </p:spPr>
      </p:pic>
      <p:pic>
        <p:nvPicPr>
          <p:cNvPr id="299" name="Google Shape;299;p11"/>
          <p:cNvPicPr preferRelativeResize="0"/>
          <p:nvPr/>
        </p:nvPicPr>
        <p:blipFill rotWithShape="1">
          <a:blip r:embed="rId14">
            <a:alphaModFix/>
          </a:blip>
          <a:srcRect/>
          <a:stretch/>
        </p:blipFill>
        <p:spPr>
          <a:xfrm>
            <a:off x="7875916" y="3832684"/>
            <a:ext cx="2313945" cy="2495308"/>
          </a:xfrm>
          <a:prstGeom prst="rect">
            <a:avLst/>
          </a:prstGeom>
          <a:noFill/>
          <a:ln>
            <a:noFill/>
          </a:ln>
        </p:spPr>
      </p:pic>
      <p:pic>
        <p:nvPicPr>
          <p:cNvPr id="300" name="Google Shape;300;p11"/>
          <p:cNvPicPr preferRelativeResize="0"/>
          <p:nvPr/>
        </p:nvPicPr>
        <p:blipFill rotWithShape="1">
          <a:blip r:embed="rId15">
            <a:alphaModFix/>
          </a:blip>
          <a:srcRect/>
          <a:stretch/>
        </p:blipFill>
        <p:spPr>
          <a:xfrm>
            <a:off x="2966787" y="4957521"/>
            <a:ext cx="1816256" cy="966300"/>
          </a:xfrm>
          <a:prstGeom prst="rect">
            <a:avLst/>
          </a:prstGeom>
          <a:noFill/>
          <a:ln>
            <a:noFill/>
          </a:ln>
        </p:spPr>
      </p:pic>
      <p:pic>
        <p:nvPicPr>
          <p:cNvPr id="301" name="Google Shape;301;p11"/>
          <p:cNvPicPr preferRelativeResize="0"/>
          <p:nvPr/>
        </p:nvPicPr>
        <p:blipFill rotWithShape="1">
          <a:blip r:embed="rId16">
            <a:alphaModFix/>
          </a:blip>
          <a:srcRect/>
          <a:stretch/>
        </p:blipFill>
        <p:spPr>
          <a:xfrm>
            <a:off x="480623" y="1338568"/>
            <a:ext cx="4192676" cy="2523890"/>
          </a:xfrm>
          <a:prstGeom prst="rect">
            <a:avLst/>
          </a:prstGeom>
          <a:noFill/>
          <a:ln>
            <a:noFill/>
          </a:ln>
        </p:spPr>
      </p:pic>
      <p:sp>
        <p:nvSpPr>
          <p:cNvPr id="302" name="Google Shape;302;p11"/>
          <p:cNvSpPr/>
          <p:nvPr/>
        </p:nvSpPr>
        <p:spPr>
          <a:xfrm>
            <a:off x="4547108" y="3156295"/>
            <a:ext cx="3945935" cy="15696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4800"/>
              <a:buFont typeface="Arial"/>
              <a:buNone/>
            </a:pPr>
            <a:r>
              <a:rPr lang="en-US" sz="4800" b="1" i="0" u="none" strike="noStrike" cap="none">
                <a:solidFill>
                  <a:srgbClr val="FF0000"/>
                </a:solidFill>
                <a:latin typeface="Arial"/>
                <a:ea typeface="Arial"/>
                <a:cs typeface="Arial"/>
                <a:sym typeface="Arial"/>
              </a:rPr>
              <a:t>Trả lời  câu hỏi</a:t>
            </a:r>
            <a:endParaRPr sz="4800" b="1" i="0" u="none" strike="noStrike" cap="none">
              <a:solidFill>
                <a:srgbClr val="FF0000"/>
              </a:solidFill>
              <a:latin typeface="Arial"/>
              <a:ea typeface="Arial"/>
              <a:cs typeface="Arial"/>
              <a:sym typeface="Arial"/>
            </a:endParaRPr>
          </a:p>
        </p:txBody>
      </p:sp>
      <p:sp>
        <p:nvSpPr>
          <p:cNvPr id="303" name="Google Shape;303;p11"/>
          <p:cNvSpPr txBox="1"/>
          <p:nvPr/>
        </p:nvSpPr>
        <p:spPr>
          <a:xfrm>
            <a:off x="4134303" y="6552914"/>
            <a:ext cx="783602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Bản quyền : FB Đặng Nhật Linh- https://www.facebook.com/nhat.linh.3557440</a:t>
            </a:r>
            <a:endParaRPr/>
          </a:p>
        </p:txBody>
      </p:sp>
    </p:spTree>
  </p:cSld>
  <p:clrMapOvr>
    <a:masterClrMapping/>
  </p:clrMapOvr>
  <mc:AlternateContent xmlns:mc="http://schemas.openxmlformats.org/markup-compatibility/2006" xmlns:p14="http://schemas.microsoft.com/office/powerpoint/2010/main">
    <mc:Choice Requires="p14">
      <p:transition spd="slow" p14:dur="175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3"/>
                                        </p:tgtEl>
                                        <p:attrNameLst>
                                          <p:attrName>style.visibility</p:attrName>
                                        </p:attrNameLst>
                                      </p:cBhvr>
                                      <p:to>
                                        <p:strVal val="visible"/>
                                      </p:to>
                                    </p:set>
                                    <p:animEffect transition="in" filter="fade">
                                      <p:cBhvr>
                                        <p:cTn id="7" dur="500"/>
                                        <p:tgtEl>
                                          <p:spTgt spid="30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97"/>
                                        </p:tgtEl>
                                        <p:attrNameLst>
                                          <p:attrName>style.visibility</p:attrName>
                                        </p:attrNameLst>
                                      </p:cBhvr>
                                      <p:to>
                                        <p:strVal val="visible"/>
                                      </p:to>
                                    </p:set>
                                    <p:animEffect transition="in" filter="fade">
                                      <p:cBhvr>
                                        <p:cTn id="11" dur="750"/>
                                        <p:tgtEl>
                                          <p:spTgt spid="297"/>
                                        </p:tgtEl>
                                      </p:cBhvr>
                                    </p:animEffect>
                                  </p:childTnLst>
                                </p:cTn>
                              </p:par>
                            </p:childTnLst>
                          </p:cTn>
                        </p:par>
                        <p:par>
                          <p:cTn id="12" fill="hold">
                            <p:stCondLst>
                              <p:cond delay="1250"/>
                            </p:stCondLst>
                            <p:childTnLst>
                              <p:par>
                                <p:cTn id="13" presetID="23" presetClass="entr" presetSubtype="16" fill="hold" nodeType="afterEffect">
                                  <p:stCondLst>
                                    <p:cond delay="0"/>
                                  </p:stCondLst>
                                  <p:childTnLst>
                                    <p:set>
                                      <p:cBhvr>
                                        <p:cTn id="14" dur="1" fill="hold">
                                          <p:stCondLst>
                                            <p:cond delay="0"/>
                                          </p:stCondLst>
                                        </p:cTn>
                                        <p:tgtEl>
                                          <p:spTgt spid="285"/>
                                        </p:tgtEl>
                                        <p:attrNameLst>
                                          <p:attrName>style.visibility</p:attrName>
                                        </p:attrNameLst>
                                      </p:cBhvr>
                                      <p:to>
                                        <p:strVal val="visible"/>
                                      </p:to>
                                    </p:set>
                                    <p:anim calcmode="lin" valueType="num">
                                      <p:cBhvr additive="base">
                                        <p:cTn id="15" dur="750"/>
                                        <p:tgtEl>
                                          <p:spTgt spid="285"/>
                                        </p:tgtEl>
                                        <p:attrNameLst>
                                          <p:attrName>ppt_w</p:attrName>
                                        </p:attrNameLst>
                                      </p:cBhvr>
                                      <p:tavLst>
                                        <p:tav tm="0">
                                          <p:val>
                                            <p:strVal val="0"/>
                                          </p:val>
                                        </p:tav>
                                        <p:tav tm="100000">
                                          <p:val>
                                            <p:strVal val="#ppt_w"/>
                                          </p:val>
                                        </p:tav>
                                      </p:tavLst>
                                    </p:anim>
                                    <p:anim calcmode="lin" valueType="num">
                                      <p:cBhvr additive="base">
                                        <p:cTn id="16" dur="750"/>
                                        <p:tgtEl>
                                          <p:spTgt spid="285"/>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289"/>
                                        </p:tgtEl>
                                        <p:attrNameLst>
                                          <p:attrName>style.visibility</p:attrName>
                                        </p:attrNameLst>
                                      </p:cBhvr>
                                      <p:to>
                                        <p:strVal val="visible"/>
                                      </p:to>
                                    </p:set>
                                    <p:anim calcmode="lin" valueType="num">
                                      <p:cBhvr additive="base">
                                        <p:cTn id="19" dur="750"/>
                                        <p:tgtEl>
                                          <p:spTgt spid="289"/>
                                        </p:tgtEl>
                                        <p:attrNameLst>
                                          <p:attrName>ppt_w</p:attrName>
                                        </p:attrNameLst>
                                      </p:cBhvr>
                                      <p:tavLst>
                                        <p:tav tm="0">
                                          <p:val>
                                            <p:strVal val="0"/>
                                          </p:val>
                                        </p:tav>
                                        <p:tav tm="100000">
                                          <p:val>
                                            <p:strVal val="#ppt_w"/>
                                          </p:val>
                                        </p:tav>
                                      </p:tavLst>
                                    </p:anim>
                                    <p:anim calcmode="lin" valueType="num">
                                      <p:cBhvr additive="base">
                                        <p:cTn id="20" dur="750"/>
                                        <p:tgtEl>
                                          <p:spTgt spid="289"/>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293"/>
                                        </p:tgtEl>
                                        <p:attrNameLst>
                                          <p:attrName>style.visibility</p:attrName>
                                        </p:attrNameLst>
                                      </p:cBhvr>
                                      <p:to>
                                        <p:strVal val="visible"/>
                                      </p:to>
                                    </p:set>
                                    <p:anim calcmode="lin" valueType="num">
                                      <p:cBhvr additive="base">
                                        <p:cTn id="23" dur="750"/>
                                        <p:tgtEl>
                                          <p:spTgt spid="293"/>
                                        </p:tgtEl>
                                        <p:attrNameLst>
                                          <p:attrName>ppt_w</p:attrName>
                                        </p:attrNameLst>
                                      </p:cBhvr>
                                      <p:tavLst>
                                        <p:tav tm="0">
                                          <p:val>
                                            <p:strVal val="0"/>
                                          </p:val>
                                        </p:tav>
                                        <p:tav tm="100000">
                                          <p:val>
                                            <p:strVal val="#ppt_w"/>
                                          </p:val>
                                        </p:tav>
                                      </p:tavLst>
                                    </p:anim>
                                    <p:anim calcmode="lin" valueType="num">
                                      <p:cBhvr additive="base">
                                        <p:cTn id="24" dur="750"/>
                                        <p:tgtEl>
                                          <p:spTgt spid="293"/>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290"/>
                                        </p:tgtEl>
                                        <p:attrNameLst>
                                          <p:attrName>style.visibility</p:attrName>
                                        </p:attrNameLst>
                                      </p:cBhvr>
                                      <p:to>
                                        <p:strVal val="visible"/>
                                      </p:to>
                                    </p:set>
                                    <p:anim calcmode="lin" valueType="num">
                                      <p:cBhvr additive="base">
                                        <p:cTn id="27" dur="750"/>
                                        <p:tgtEl>
                                          <p:spTgt spid="290"/>
                                        </p:tgtEl>
                                        <p:attrNameLst>
                                          <p:attrName>ppt_w</p:attrName>
                                        </p:attrNameLst>
                                      </p:cBhvr>
                                      <p:tavLst>
                                        <p:tav tm="0">
                                          <p:val>
                                            <p:strVal val="0"/>
                                          </p:val>
                                        </p:tav>
                                        <p:tav tm="100000">
                                          <p:val>
                                            <p:strVal val="#ppt_w"/>
                                          </p:val>
                                        </p:tav>
                                      </p:tavLst>
                                    </p:anim>
                                    <p:anim calcmode="lin" valueType="num">
                                      <p:cBhvr additive="base">
                                        <p:cTn id="28" dur="750"/>
                                        <p:tgtEl>
                                          <p:spTgt spid="290"/>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292"/>
                                        </p:tgtEl>
                                        <p:attrNameLst>
                                          <p:attrName>style.visibility</p:attrName>
                                        </p:attrNameLst>
                                      </p:cBhvr>
                                      <p:to>
                                        <p:strVal val="visible"/>
                                      </p:to>
                                    </p:set>
                                    <p:anim calcmode="lin" valueType="num">
                                      <p:cBhvr additive="base">
                                        <p:cTn id="31" dur="750"/>
                                        <p:tgtEl>
                                          <p:spTgt spid="292"/>
                                        </p:tgtEl>
                                        <p:attrNameLst>
                                          <p:attrName>ppt_w</p:attrName>
                                        </p:attrNameLst>
                                      </p:cBhvr>
                                      <p:tavLst>
                                        <p:tav tm="0">
                                          <p:val>
                                            <p:strVal val="0"/>
                                          </p:val>
                                        </p:tav>
                                        <p:tav tm="100000">
                                          <p:val>
                                            <p:strVal val="#ppt_w"/>
                                          </p:val>
                                        </p:tav>
                                      </p:tavLst>
                                    </p:anim>
                                    <p:anim calcmode="lin" valueType="num">
                                      <p:cBhvr additive="base">
                                        <p:cTn id="32" dur="750"/>
                                        <p:tgtEl>
                                          <p:spTgt spid="292"/>
                                        </p:tgtEl>
                                        <p:attrNameLst>
                                          <p:attrName>ppt_h</p:attrName>
                                        </p:attrNameLst>
                                      </p:cBhvr>
                                      <p:tavLst>
                                        <p:tav tm="0">
                                          <p:val>
                                            <p:str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295"/>
                                        </p:tgtEl>
                                        <p:attrNameLst>
                                          <p:attrName>style.visibility</p:attrName>
                                        </p:attrNameLst>
                                      </p:cBhvr>
                                      <p:to>
                                        <p:strVal val="visible"/>
                                      </p:to>
                                    </p:set>
                                    <p:anim calcmode="lin" valueType="num">
                                      <p:cBhvr additive="base">
                                        <p:cTn id="35" dur="750"/>
                                        <p:tgtEl>
                                          <p:spTgt spid="295"/>
                                        </p:tgtEl>
                                        <p:attrNameLst>
                                          <p:attrName>ppt_w</p:attrName>
                                        </p:attrNameLst>
                                      </p:cBhvr>
                                      <p:tavLst>
                                        <p:tav tm="0">
                                          <p:val>
                                            <p:strVal val="0"/>
                                          </p:val>
                                        </p:tav>
                                        <p:tav tm="100000">
                                          <p:val>
                                            <p:strVal val="#ppt_w"/>
                                          </p:val>
                                        </p:tav>
                                      </p:tavLst>
                                    </p:anim>
                                    <p:anim calcmode="lin" valueType="num">
                                      <p:cBhvr additive="base">
                                        <p:cTn id="36" dur="750"/>
                                        <p:tgtEl>
                                          <p:spTgt spid="295"/>
                                        </p:tgtEl>
                                        <p:attrNameLst>
                                          <p:attrName>ppt_h</p:attrName>
                                        </p:attrNameLst>
                                      </p:cBhvr>
                                      <p:tavLst>
                                        <p:tav tm="0">
                                          <p:val>
                                            <p:str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286"/>
                                        </p:tgtEl>
                                        <p:attrNameLst>
                                          <p:attrName>style.visibility</p:attrName>
                                        </p:attrNameLst>
                                      </p:cBhvr>
                                      <p:to>
                                        <p:strVal val="visible"/>
                                      </p:to>
                                    </p:set>
                                    <p:anim calcmode="lin" valueType="num">
                                      <p:cBhvr additive="base">
                                        <p:cTn id="39" dur="750"/>
                                        <p:tgtEl>
                                          <p:spTgt spid="286"/>
                                        </p:tgtEl>
                                        <p:attrNameLst>
                                          <p:attrName>ppt_w</p:attrName>
                                        </p:attrNameLst>
                                      </p:cBhvr>
                                      <p:tavLst>
                                        <p:tav tm="0">
                                          <p:val>
                                            <p:strVal val="0"/>
                                          </p:val>
                                        </p:tav>
                                        <p:tav tm="100000">
                                          <p:val>
                                            <p:strVal val="#ppt_w"/>
                                          </p:val>
                                        </p:tav>
                                      </p:tavLst>
                                    </p:anim>
                                    <p:anim calcmode="lin" valueType="num">
                                      <p:cBhvr additive="base">
                                        <p:cTn id="40" dur="750"/>
                                        <p:tgtEl>
                                          <p:spTgt spid="286"/>
                                        </p:tgtEl>
                                        <p:attrNameLst>
                                          <p:attrName>ppt_h</p:attrName>
                                        </p:attrNameLst>
                                      </p:cBhvr>
                                      <p:tavLst>
                                        <p:tav tm="0">
                                          <p:val>
                                            <p:str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287"/>
                                        </p:tgtEl>
                                        <p:attrNameLst>
                                          <p:attrName>style.visibility</p:attrName>
                                        </p:attrNameLst>
                                      </p:cBhvr>
                                      <p:to>
                                        <p:strVal val="visible"/>
                                      </p:to>
                                    </p:set>
                                    <p:anim calcmode="lin" valueType="num">
                                      <p:cBhvr additive="base">
                                        <p:cTn id="43" dur="750"/>
                                        <p:tgtEl>
                                          <p:spTgt spid="287"/>
                                        </p:tgtEl>
                                        <p:attrNameLst>
                                          <p:attrName>ppt_w</p:attrName>
                                        </p:attrNameLst>
                                      </p:cBhvr>
                                      <p:tavLst>
                                        <p:tav tm="0">
                                          <p:val>
                                            <p:strVal val="0"/>
                                          </p:val>
                                        </p:tav>
                                        <p:tav tm="100000">
                                          <p:val>
                                            <p:strVal val="#ppt_w"/>
                                          </p:val>
                                        </p:tav>
                                      </p:tavLst>
                                    </p:anim>
                                    <p:anim calcmode="lin" valueType="num">
                                      <p:cBhvr additive="base">
                                        <p:cTn id="44" dur="750"/>
                                        <p:tgtEl>
                                          <p:spTgt spid="287"/>
                                        </p:tgtEl>
                                        <p:attrNameLst>
                                          <p:attrName>ppt_h</p:attrName>
                                        </p:attrNameLst>
                                      </p:cBhvr>
                                      <p:tavLst>
                                        <p:tav tm="0">
                                          <p:val>
                                            <p:strVal val="0"/>
                                          </p:val>
                                        </p:tav>
                                        <p:tav tm="100000">
                                          <p:val>
                                            <p:strVal val="#ppt_h"/>
                                          </p:val>
                                        </p:tav>
                                      </p:tavLst>
                                    </p:anim>
                                  </p:childTnLst>
                                </p:cTn>
                              </p:par>
                              <p:par>
                                <p:cTn id="45" presetID="23" presetClass="entr" presetSubtype="16" fill="hold" nodeType="withEffect">
                                  <p:stCondLst>
                                    <p:cond delay="0"/>
                                  </p:stCondLst>
                                  <p:childTnLst>
                                    <p:set>
                                      <p:cBhvr>
                                        <p:cTn id="46" dur="1" fill="hold">
                                          <p:stCondLst>
                                            <p:cond delay="0"/>
                                          </p:stCondLst>
                                        </p:cTn>
                                        <p:tgtEl>
                                          <p:spTgt spid="288"/>
                                        </p:tgtEl>
                                        <p:attrNameLst>
                                          <p:attrName>style.visibility</p:attrName>
                                        </p:attrNameLst>
                                      </p:cBhvr>
                                      <p:to>
                                        <p:strVal val="visible"/>
                                      </p:to>
                                    </p:set>
                                    <p:anim calcmode="lin" valueType="num">
                                      <p:cBhvr additive="base">
                                        <p:cTn id="47" dur="750"/>
                                        <p:tgtEl>
                                          <p:spTgt spid="288"/>
                                        </p:tgtEl>
                                        <p:attrNameLst>
                                          <p:attrName>ppt_w</p:attrName>
                                        </p:attrNameLst>
                                      </p:cBhvr>
                                      <p:tavLst>
                                        <p:tav tm="0">
                                          <p:val>
                                            <p:strVal val="0"/>
                                          </p:val>
                                        </p:tav>
                                        <p:tav tm="100000">
                                          <p:val>
                                            <p:strVal val="#ppt_w"/>
                                          </p:val>
                                        </p:tav>
                                      </p:tavLst>
                                    </p:anim>
                                    <p:anim calcmode="lin" valueType="num">
                                      <p:cBhvr additive="base">
                                        <p:cTn id="48" dur="750"/>
                                        <p:tgtEl>
                                          <p:spTgt spid="288"/>
                                        </p:tgtEl>
                                        <p:attrNameLst>
                                          <p:attrName>ppt_h</p:attrName>
                                        </p:attrNameLst>
                                      </p:cBhvr>
                                      <p:tavLst>
                                        <p:tav tm="0">
                                          <p:val>
                                            <p:strVal val="0"/>
                                          </p:val>
                                        </p:tav>
                                        <p:tav tm="100000">
                                          <p:val>
                                            <p:strVal val="#ppt_h"/>
                                          </p:val>
                                        </p:tav>
                                      </p:tavLst>
                                    </p:anim>
                                  </p:childTnLst>
                                </p:cTn>
                              </p:par>
                              <p:par>
                                <p:cTn id="49" presetID="23" presetClass="entr" presetSubtype="16" fill="hold" nodeType="withEffect">
                                  <p:stCondLst>
                                    <p:cond delay="0"/>
                                  </p:stCondLst>
                                  <p:childTnLst>
                                    <p:set>
                                      <p:cBhvr>
                                        <p:cTn id="50" dur="1" fill="hold">
                                          <p:stCondLst>
                                            <p:cond delay="0"/>
                                          </p:stCondLst>
                                        </p:cTn>
                                        <p:tgtEl>
                                          <p:spTgt spid="291"/>
                                        </p:tgtEl>
                                        <p:attrNameLst>
                                          <p:attrName>style.visibility</p:attrName>
                                        </p:attrNameLst>
                                      </p:cBhvr>
                                      <p:to>
                                        <p:strVal val="visible"/>
                                      </p:to>
                                    </p:set>
                                    <p:anim calcmode="lin" valueType="num">
                                      <p:cBhvr additive="base">
                                        <p:cTn id="51" dur="750"/>
                                        <p:tgtEl>
                                          <p:spTgt spid="291"/>
                                        </p:tgtEl>
                                        <p:attrNameLst>
                                          <p:attrName>ppt_w</p:attrName>
                                        </p:attrNameLst>
                                      </p:cBhvr>
                                      <p:tavLst>
                                        <p:tav tm="0">
                                          <p:val>
                                            <p:strVal val="0"/>
                                          </p:val>
                                        </p:tav>
                                        <p:tav tm="100000">
                                          <p:val>
                                            <p:strVal val="#ppt_w"/>
                                          </p:val>
                                        </p:tav>
                                      </p:tavLst>
                                    </p:anim>
                                    <p:anim calcmode="lin" valueType="num">
                                      <p:cBhvr additive="base">
                                        <p:cTn id="52" dur="750"/>
                                        <p:tgtEl>
                                          <p:spTgt spid="291"/>
                                        </p:tgtEl>
                                        <p:attrNameLst>
                                          <p:attrName>ppt_h</p:attrName>
                                        </p:attrNameLst>
                                      </p:cBhvr>
                                      <p:tavLst>
                                        <p:tav tm="0">
                                          <p:val>
                                            <p:strVal val="0"/>
                                          </p:val>
                                        </p:tav>
                                        <p:tav tm="100000">
                                          <p:val>
                                            <p:strVal val="#ppt_h"/>
                                          </p:val>
                                        </p:tav>
                                      </p:tavLst>
                                    </p:anim>
                                  </p:childTnLst>
                                </p:cTn>
                              </p:par>
                              <p:par>
                                <p:cTn id="53" presetID="23" presetClass="entr" presetSubtype="16" fill="hold" nodeType="withEffect">
                                  <p:stCondLst>
                                    <p:cond delay="0"/>
                                  </p:stCondLst>
                                  <p:childTnLst>
                                    <p:set>
                                      <p:cBhvr>
                                        <p:cTn id="54" dur="1" fill="hold">
                                          <p:stCondLst>
                                            <p:cond delay="0"/>
                                          </p:stCondLst>
                                        </p:cTn>
                                        <p:tgtEl>
                                          <p:spTgt spid="294"/>
                                        </p:tgtEl>
                                        <p:attrNameLst>
                                          <p:attrName>style.visibility</p:attrName>
                                        </p:attrNameLst>
                                      </p:cBhvr>
                                      <p:to>
                                        <p:strVal val="visible"/>
                                      </p:to>
                                    </p:set>
                                    <p:anim calcmode="lin" valueType="num">
                                      <p:cBhvr additive="base">
                                        <p:cTn id="55" dur="750"/>
                                        <p:tgtEl>
                                          <p:spTgt spid="294"/>
                                        </p:tgtEl>
                                        <p:attrNameLst>
                                          <p:attrName>ppt_w</p:attrName>
                                        </p:attrNameLst>
                                      </p:cBhvr>
                                      <p:tavLst>
                                        <p:tav tm="0">
                                          <p:val>
                                            <p:strVal val="0"/>
                                          </p:val>
                                        </p:tav>
                                        <p:tav tm="100000">
                                          <p:val>
                                            <p:strVal val="#ppt_w"/>
                                          </p:val>
                                        </p:tav>
                                      </p:tavLst>
                                    </p:anim>
                                    <p:anim calcmode="lin" valueType="num">
                                      <p:cBhvr additive="base">
                                        <p:cTn id="56" dur="750"/>
                                        <p:tgtEl>
                                          <p:spTgt spid="294"/>
                                        </p:tgtEl>
                                        <p:attrNameLst>
                                          <p:attrName>ppt_h</p:attrName>
                                        </p:attrNameLst>
                                      </p:cBhvr>
                                      <p:tavLst>
                                        <p:tav tm="0">
                                          <p:val>
                                            <p:strVal val="0"/>
                                          </p:val>
                                        </p:tav>
                                        <p:tav tm="100000">
                                          <p:val>
                                            <p:strVal val="#ppt_h"/>
                                          </p:val>
                                        </p:tav>
                                      </p:tavLst>
                                    </p:anim>
                                  </p:childTnLst>
                                </p:cTn>
                              </p:par>
                              <p:par>
                                <p:cTn id="57" presetID="23" presetClass="entr" presetSubtype="16" fill="hold" nodeType="withEffect">
                                  <p:stCondLst>
                                    <p:cond delay="0"/>
                                  </p:stCondLst>
                                  <p:childTnLst>
                                    <p:set>
                                      <p:cBhvr>
                                        <p:cTn id="58" dur="1" fill="hold">
                                          <p:stCondLst>
                                            <p:cond delay="0"/>
                                          </p:stCondLst>
                                        </p:cTn>
                                        <p:tgtEl>
                                          <p:spTgt spid="296"/>
                                        </p:tgtEl>
                                        <p:attrNameLst>
                                          <p:attrName>style.visibility</p:attrName>
                                        </p:attrNameLst>
                                      </p:cBhvr>
                                      <p:to>
                                        <p:strVal val="visible"/>
                                      </p:to>
                                    </p:set>
                                    <p:anim calcmode="lin" valueType="num">
                                      <p:cBhvr additive="base">
                                        <p:cTn id="59" dur="750"/>
                                        <p:tgtEl>
                                          <p:spTgt spid="296"/>
                                        </p:tgtEl>
                                        <p:attrNameLst>
                                          <p:attrName>ppt_w</p:attrName>
                                        </p:attrNameLst>
                                      </p:cBhvr>
                                      <p:tavLst>
                                        <p:tav tm="0">
                                          <p:val>
                                            <p:strVal val="0"/>
                                          </p:val>
                                        </p:tav>
                                        <p:tav tm="100000">
                                          <p:val>
                                            <p:strVal val="#ppt_w"/>
                                          </p:val>
                                        </p:tav>
                                      </p:tavLst>
                                    </p:anim>
                                    <p:anim calcmode="lin" valueType="num">
                                      <p:cBhvr additive="base">
                                        <p:cTn id="60" dur="750"/>
                                        <p:tgtEl>
                                          <p:spTgt spid="296"/>
                                        </p:tgtEl>
                                        <p:attrNameLst>
                                          <p:attrName>ppt_h</p:attrName>
                                        </p:attrNameLst>
                                      </p:cBhvr>
                                      <p:tavLst>
                                        <p:tav tm="0">
                                          <p:val>
                                            <p:strVal val="0"/>
                                          </p:val>
                                        </p:tav>
                                        <p:tav tm="100000">
                                          <p:val>
                                            <p:strVal val="#ppt_h"/>
                                          </p:val>
                                        </p:tav>
                                      </p:tavLst>
                                    </p:anim>
                                  </p:childTnLst>
                                </p:cTn>
                              </p:par>
                            </p:childTnLst>
                          </p:cTn>
                        </p:par>
                        <p:par>
                          <p:cTn id="61" fill="hold">
                            <p:stCondLst>
                              <p:cond delay="2000"/>
                            </p:stCondLst>
                            <p:childTnLst>
                              <p:par>
                                <p:cTn id="62" presetID="2" presetClass="entr" presetSubtype="8" fill="hold" nodeType="afterEffect">
                                  <p:stCondLst>
                                    <p:cond delay="0"/>
                                  </p:stCondLst>
                                  <p:childTnLst>
                                    <p:set>
                                      <p:cBhvr>
                                        <p:cTn id="63" dur="1" fill="hold">
                                          <p:stCondLst>
                                            <p:cond delay="0"/>
                                          </p:stCondLst>
                                        </p:cTn>
                                        <p:tgtEl>
                                          <p:spTgt spid="301"/>
                                        </p:tgtEl>
                                        <p:attrNameLst>
                                          <p:attrName>style.visibility</p:attrName>
                                        </p:attrNameLst>
                                      </p:cBhvr>
                                      <p:to>
                                        <p:strVal val="visible"/>
                                      </p:to>
                                    </p:set>
                                    <p:anim calcmode="lin" valueType="num">
                                      <p:cBhvr additive="base">
                                        <p:cTn id="64" dur="750"/>
                                        <p:tgtEl>
                                          <p:spTgt spid="301"/>
                                        </p:tgtEl>
                                        <p:attrNameLst>
                                          <p:attrName>ppt_x</p:attrName>
                                        </p:attrNameLst>
                                      </p:cBhvr>
                                      <p:tavLst>
                                        <p:tav tm="0">
                                          <p:val>
                                            <p:strVal val="#ppt_x-1"/>
                                          </p:val>
                                        </p:tav>
                                        <p:tav tm="100000">
                                          <p:val>
                                            <p:strVal val="#ppt_x"/>
                                          </p:val>
                                        </p:tav>
                                      </p:tavLst>
                                    </p:anim>
                                  </p:childTnLst>
                                </p:cTn>
                              </p:par>
                            </p:childTnLst>
                          </p:cTn>
                        </p:par>
                        <p:par>
                          <p:cTn id="65" fill="hold">
                            <p:stCondLst>
                              <p:cond delay="2750"/>
                            </p:stCondLst>
                            <p:childTnLst>
                              <p:par>
                                <p:cTn id="66" presetID="23" presetClass="entr" presetSubtype="16" fill="hold" nodeType="afterEffect">
                                  <p:stCondLst>
                                    <p:cond delay="0"/>
                                  </p:stCondLst>
                                  <p:childTnLst>
                                    <p:set>
                                      <p:cBhvr>
                                        <p:cTn id="67" dur="1" fill="hold">
                                          <p:stCondLst>
                                            <p:cond delay="0"/>
                                          </p:stCondLst>
                                        </p:cTn>
                                        <p:tgtEl>
                                          <p:spTgt spid="298"/>
                                        </p:tgtEl>
                                        <p:attrNameLst>
                                          <p:attrName>style.visibility</p:attrName>
                                        </p:attrNameLst>
                                      </p:cBhvr>
                                      <p:to>
                                        <p:strVal val="visible"/>
                                      </p:to>
                                    </p:set>
                                    <p:anim calcmode="lin" valueType="num">
                                      <p:cBhvr additive="base">
                                        <p:cTn id="68" dur="750"/>
                                        <p:tgtEl>
                                          <p:spTgt spid="298"/>
                                        </p:tgtEl>
                                        <p:attrNameLst>
                                          <p:attrName>ppt_w</p:attrName>
                                        </p:attrNameLst>
                                      </p:cBhvr>
                                      <p:tavLst>
                                        <p:tav tm="0">
                                          <p:val>
                                            <p:strVal val="0"/>
                                          </p:val>
                                        </p:tav>
                                        <p:tav tm="100000">
                                          <p:val>
                                            <p:strVal val="#ppt_w"/>
                                          </p:val>
                                        </p:tav>
                                      </p:tavLst>
                                    </p:anim>
                                    <p:anim calcmode="lin" valueType="num">
                                      <p:cBhvr additive="base">
                                        <p:cTn id="69" dur="750"/>
                                        <p:tgtEl>
                                          <p:spTgt spid="298"/>
                                        </p:tgtEl>
                                        <p:attrNameLst>
                                          <p:attrName>ppt_h</p:attrName>
                                        </p:attrNameLst>
                                      </p:cBhvr>
                                      <p:tavLst>
                                        <p:tav tm="0">
                                          <p:val>
                                            <p:strVal val="0"/>
                                          </p:val>
                                        </p:tav>
                                        <p:tav tm="100000">
                                          <p:val>
                                            <p:strVal val="#ppt_h"/>
                                          </p:val>
                                        </p:tav>
                                      </p:tavLst>
                                    </p:anim>
                                  </p:childTnLst>
                                </p:cTn>
                              </p:par>
                            </p:childTnLst>
                          </p:cTn>
                        </p:par>
                        <p:par>
                          <p:cTn id="70" fill="hold">
                            <p:stCondLst>
                              <p:cond delay="3500"/>
                            </p:stCondLst>
                            <p:childTnLst>
                              <p:par>
                                <p:cTn id="71" presetID="23" presetClass="entr" presetSubtype="16" fill="hold" nodeType="afterEffect">
                                  <p:stCondLst>
                                    <p:cond delay="0"/>
                                  </p:stCondLst>
                                  <p:childTnLst>
                                    <p:set>
                                      <p:cBhvr>
                                        <p:cTn id="72" dur="1" fill="hold">
                                          <p:stCondLst>
                                            <p:cond delay="0"/>
                                          </p:stCondLst>
                                        </p:cTn>
                                        <p:tgtEl>
                                          <p:spTgt spid="302"/>
                                        </p:tgtEl>
                                        <p:attrNameLst>
                                          <p:attrName>style.visibility</p:attrName>
                                        </p:attrNameLst>
                                      </p:cBhvr>
                                      <p:to>
                                        <p:strVal val="visible"/>
                                      </p:to>
                                    </p:set>
                                    <p:anim calcmode="lin" valueType="num">
                                      <p:cBhvr additive="base">
                                        <p:cTn id="73" dur="750"/>
                                        <p:tgtEl>
                                          <p:spTgt spid="302"/>
                                        </p:tgtEl>
                                        <p:attrNameLst>
                                          <p:attrName>ppt_w</p:attrName>
                                        </p:attrNameLst>
                                      </p:cBhvr>
                                      <p:tavLst>
                                        <p:tav tm="0">
                                          <p:val>
                                            <p:strVal val="0"/>
                                          </p:val>
                                        </p:tav>
                                        <p:tav tm="100000">
                                          <p:val>
                                            <p:strVal val="#ppt_w"/>
                                          </p:val>
                                        </p:tav>
                                      </p:tavLst>
                                    </p:anim>
                                    <p:anim calcmode="lin" valueType="num">
                                      <p:cBhvr additive="base">
                                        <p:cTn id="74" dur="750"/>
                                        <p:tgtEl>
                                          <p:spTgt spid="302"/>
                                        </p:tgtEl>
                                        <p:attrNameLst>
                                          <p:attrName>ppt_h</p:attrName>
                                        </p:attrNameLst>
                                      </p:cBhvr>
                                      <p:tavLst>
                                        <p:tav tm="0">
                                          <p:val>
                                            <p:strVal val="0"/>
                                          </p:val>
                                        </p:tav>
                                        <p:tav tm="100000">
                                          <p:val>
                                            <p:strVal val="#ppt_h"/>
                                          </p:val>
                                        </p:tav>
                                      </p:tavLst>
                                    </p:anim>
                                  </p:childTnLst>
                                </p:cTn>
                              </p:par>
                            </p:childTnLst>
                          </p:cTn>
                        </p:par>
                        <p:par>
                          <p:cTn id="75" fill="hold">
                            <p:stCondLst>
                              <p:cond delay="4250"/>
                            </p:stCondLst>
                            <p:childTnLst>
                              <p:par>
                                <p:cTn id="76" presetID="23" presetClass="entr" presetSubtype="16" fill="hold" nodeType="afterEffect">
                                  <p:stCondLst>
                                    <p:cond delay="0"/>
                                  </p:stCondLst>
                                  <p:childTnLst>
                                    <p:set>
                                      <p:cBhvr>
                                        <p:cTn id="77" dur="1" fill="hold">
                                          <p:stCondLst>
                                            <p:cond delay="0"/>
                                          </p:stCondLst>
                                        </p:cTn>
                                        <p:tgtEl>
                                          <p:spTgt spid="300"/>
                                        </p:tgtEl>
                                        <p:attrNameLst>
                                          <p:attrName>style.visibility</p:attrName>
                                        </p:attrNameLst>
                                      </p:cBhvr>
                                      <p:to>
                                        <p:strVal val="visible"/>
                                      </p:to>
                                    </p:set>
                                    <p:anim calcmode="lin" valueType="num">
                                      <p:cBhvr additive="base">
                                        <p:cTn id="78" dur="750"/>
                                        <p:tgtEl>
                                          <p:spTgt spid="300"/>
                                        </p:tgtEl>
                                        <p:attrNameLst>
                                          <p:attrName>ppt_w</p:attrName>
                                        </p:attrNameLst>
                                      </p:cBhvr>
                                      <p:tavLst>
                                        <p:tav tm="0">
                                          <p:val>
                                            <p:strVal val="0"/>
                                          </p:val>
                                        </p:tav>
                                        <p:tav tm="100000">
                                          <p:val>
                                            <p:strVal val="#ppt_w"/>
                                          </p:val>
                                        </p:tav>
                                      </p:tavLst>
                                    </p:anim>
                                    <p:anim calcmode="lin" valueType="num">
                                      <p:cBhvr additive="base">
                                        <p:cTn id="79" dur="750"/>
                                        <p:tgtEl>
                                          <p:spTgt spid="300"/>
                                        </p:tgtEl>
                                        <p:attrNameLst>
                                          <p:attrName>ppt_h</p:attrName>
                                        </p:attrNameLst>
                                      </p:cBhvr>
                                      <p:tavLst>
                                        <p:tav tm="0">
                                          <p:val>
                                            <p:strVal val="0"/>
                                          </p:val>
                                        </p:tav>
                                        <p:tav tm="100000">
                                          <p:val>
                                            <p:strVal val="#ppt_h"/>
                                          </p:val>
                                        </p:tav>
                                      </p:tavLst>
                                    </p:anim>
                                  </p:childTnLst>
                                </p:cTn>
                              </p:par>
                              <p:par>
                                <p:cTn id="80" presetID="23" presetClass="entr" presetSubtype="16" fill="hold" nodeType="withEffect">
                                  <p:stCondLst>
                                    <p:cond delay="0"/>
                                  </p:stCondLst>
                                  <p:childTnLst>
                                    <p:set>
                                      <p:cBhvr>
                                        <p:cTn id="81" dur="1" fill="hold">
                                          <p:stCondLst>
                                            <p:cond delay="0"/>
                                          </p:stCondLst>
                                        </p:cTn>
                                        <p:tgtEl>
                                          <p:spTgt spid="299"/>
                                        </p:tgtEl>
                                        <p:attrNameLst>
                                          <p:attrName>style.visibility</p:attrName>
                                        </p:attrNameLst>
                                      </p:cBhvr>
                                      <p:to>
                                        <p:strVal val="visible"/>
                                      </p:to>
                                    </p:set>
                                    <p:anim calcmode="lin" valueType="num">
                                      <p:cBhvr additive="base">
                                        <p:cTn id="82" dur="750"/>
                                        <p:tgtEl>
                                          <p:spTgt spid="299"/>
                                        </p:tgtEl>
                                        <p:attrNameLst>
                                          <p:attrName>ppt_w</p:attrName>
                                        </p:attrNameLst>
                                      </p:cBhvr>
                                      <p:tavLst>
                                        <p:tav tm="0">
                                          <p:val>
                                            <p:strVal val="0"/>
                                          </p:val>
                                        </p:tav>
                                        <p:tav tm="100000">
                                          <p:val>
                                            <p:strVal val="#ppt_w"/>
                                          </p:val>
                                        </p:tav>
                                      </p:tavLst>
                                    </p:anim>
                                    <p:anim calcmode="lin" valueType="num">
                                      <p:cBhvr additive="base">
                                        <p:cTn id="83" dur="750"/>
                                        <p:tgtEl>
                                          <p:spTgt spid="299"/>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307"/>
        <p:cNvGrpSpPr/>
        <p:nvPr/>
      </p:nvGrpSpPr>
      <p:grpSpPr>
        <a:xfrm>
          <a:off x="0" y="0"/>
          <a:ext cx="0" cy="0"/>
          <a:chOff x="0" y="0"/>
          <a:chExt cx="0" cy="0"/>
        </a:xfrm>
      </p:grpSpPr>
      <p:sp>
        <p:nvSpPr>
          <p:cNvPr id="308" name="Google Shape;308;p12"/>
          <p:cNvSpPr/>
          <p:nvPr/>
        </p:nvSpPr>
        <p:spPr>
          <a:xfrm>
            <a:off x="1462659" y="829998"/>
            <a:ext cx="9314699" cy="4614838"/>
          </a:xfrm>
          <a:prstGeom prst="roundRect">
            <a:avLst>
              <a:gd name="adj" fmla="val 16667"/>
            </a:avLst>
          </a:prstGeom>
          <a:solidFill>
            <a:schemeClr val="lt1">
              <a:alpha val="72941"/>
            </a:schemeClr>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9" name="Google Shape;309;p12"/>
          <p:cNvSpPr/>
          <p:nvPr/>
        </p:nvSpPr>
        <p:spPr>
          <a:xfrm>
            <a:off x="1516578" y="1233594"/>
            <a:ext cx="9188734"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a:solidFill>
                  <a:srgbClr val="002060"/>
                </a:solidFill>
                <a:latin typeface="Arial Rounded"/>
                <a:ea typeface="Arial Rounded"/>
                <a:cs typeface="Arial Rounded"/>
                <a:sym typeface="Arial Rounded"/>
              </a:rPr>
              <a:t>1. Tìm chi tiết cho thấy An rất thích chơi chong chóng.</a:t>
            </a:r>
            <a:endParaRPr sz="3200" b="1">
              <a:solidFill>
                <a:srgbClr val="002060"/>
              </a:solidFill>
              <a:latin typeface="Arial Rounded"/>
              <a:ea typeface="Arial Rounded"/>
              <a:cs typeface="Arial Rounded"/>
              <a:sym typeface="Arial Rounded"/>
            </a:endParaRPr>
          </a:p>
        </p:txBody>
      </p:sp>
      <p:sp>
        <p:nvSpPr>
          <p:cNvPr id="310" name="Google Shape;310;p12"/>
          <p:cNvSpPr/>
          <p:nvPr/>
        </p:nvSpPr>
        <p:spPr>
          <a:xfrm>
            <a:off x="1842655" y="2115056"/>
            <a:ext cx="8635927" cy="30469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C00000"/>
                </a:solidFill>
                <a:latin typeface="Arial Rounded"/>
                <a:ea typeface="Arial Rounded"/>
                <a:cs typeface="Arial Rounded"/>
                <a:sym typeface="Arial Rounded"/>
              </a:rPr>
              <a:t>- An thích chạy thật nhanh để những cánh giấy không ngừng quay trong gió.</a:t>
            </a:r>
            <a:endParaRPr/>
          </a:p>
          <a:p>
            <a:pPr marL="0" marR="0" lvl="0" indent="0" algn="just" rtl="0">
              <a:spcBef>
                <a:spcPts val="0"/>
              </a:spcBef>
              <a:spcAft>
                <a:spcPts val="0"/>
              </a:spcAft>
              <a:buNone/>
            </a:pPr>
            <a:r>
              <a:rPr lang="en-US" sz="3200" b="1">
                <a:solidFill>
                  <a:srgbClr val="C00000"/>
                </a:solidFill>
                <a:latin typeface="Arial Rounded"/>
                <a:ea typeface="Arial Rounded"/>
                <a:cs typeface="Arial Rounded"/>
                <a:sym typeface="Arial Rounded"/>
              </a:rPr>
              <a:t>- Hai anh em chạy quanh sân cho chong chóng quay.</a:t>
            </a:r>
            <a:endParaRPr/>
          </a:p>
          <a:p>
            <a:pPr marL="0" marR="0" lvl="0" indent="0" algn="l" rtl="0">
              <a:spcBef>
                <a:spcPts val="0"/>
              </a:spcBef>
              <a:spcAft>
                <a:spcPts val="0"/>
              </a:spcAft>
              <a:buNone/>
            </a:pPr>
            <a:r>
              <a:rPr lang="en-US" sz="3200" b="1">
                <a:solidFill>
                  <a:srgbClr val="C00000"/>
                </a:solidFill>
                <a:latin typeface="Arial Rounded"/>
                <a:ea typeface="Arial Rounded"/>
                <a:cs typeface="Arial Rounded"/>
                <a:sym typeface="Arial Rounded"/>
              </a:rPr>
              <a:t>- An chạy nhanh hơn nên chong chóng quay lâu hơn.</a:t>
            </a:r>
            <a:endParaRPr sz="3200" b="1">
              <a:solidFill>
                <a:srgbClr val="C00000"/>
              </a:solidFill>
              <a:latin typeface="Arial Rounded"/>
              <a:ea typeface="Arial Rounded"/>
              <a:cs typeface="Arial Rounded"/>
              <a:sym typeface="Arial Rounded"/>
            </a:endParaRPr>
          </a:p>
        </p:txBody>
      </p:sp>
      <p:pic>
        <p:nvPicPr>
          <p:cNvPr id="311" name="Google Shape;311;p12"/>
          <p:cNvPicPr preferRelativeResize="0"/>
          <p:nvPr/>
        </p:nvPicPr>
        <p:blipFill rotWithShape="1">
          <a:blip r:embed="rId3">
            <a:alphaModFix/>
          </a:blip>
          <a:srcRect/>
          <a:stretch/>
        </p:blipFill>
        <p:spPr>
          <a:xfrm>
            <a:off x="10812491" y="984812"/>
            <a:ext cx="1331922" cy="1020785"/>
          </a:xfrm>
          <a:prstGeom prst="rect">
            <a:avLst/>
          </a:prstGeom>
          <a:noFill/>
          <a:ln>
            <a:noFill/>
          </a:ln>
          <a:effectLst>
            <a:outerShdw blurRad="292100" dist="139700" dir="2700000" algn="tl" rotWithShape="0">
              <a:srgbClr val="333333">
                <a:alpha val="64705"/>
              </a:srgbClr>
            </a:outerShdw>
          </a:effectLst>
        </p:spPr>
      </p:pic>
      <p:pic>
        <p:nvPicPr>
          <p:cNvPr id="312" name="Google Shape;312;p12"/>
          <p:cNvPicPr preferRelativeResize="0"/>
          <p:nvPr/>
        </p:nvPicPr>
        <p:blipFill rotWithShape="1">
          <a:blip r:embed="rId4">
            <a:alphaModFix/>
          </a:blip>
          <a:srcRect/>
          <a:stretch/>
        </p:blipFill>
        <p:spPr>
          <a:xfrm>
            <a:off x="10066636" y="22308"/>
            <a:ext cx="823892" cy="1338169"/>
          </a:xfrm>
          <a:prstGeom prst="rect">
            <a:avLst/>
          </a:prstGeom>
          <a:noFill/>
          <a:ln>
            <a:noFill/>
          </a:ln>
        </p:spPr>
      </p:pic>
      <p:sp>
        <p:nvSpPr>
          <p:cNvPr id="313" name="Google Shape;313;p12"/>
          <p:cNvSpPr/>
          <p:nvPr/>
        </p:nvSpPr>
        <p:spPr>
          <a:xfrm>
            <a:off x="9584145" y="597817"/>
            <a:ext cx="268849" cy="232932"/>
          </a:xfrm>
          <a:custGeom>
            <a:avLst/>
            <a:gdLst/>
            <a:ahLst/>
            <a:cxnLst/>
            <a:rect l="l" t="t" r="r" b="b"/>
            <a:pathLst>
              <a:path w="1181141" h="1023344" extrusionOk="0">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4" name="Google Shape;314;p12"/>
          <p:cNvPicPr preferRelativeResize="0"/>
          <p:nvPr/>
        </p:nvPicPr>
        <p:blipFill rotWithShape="1">
          <a:blip r:embed="rId5">
            <a:alphaModFix/>
          </a:blip>
          <a:srcRect/>
          <a:stretch/>
        </p:blipFill>
        <p:spPr>
          <a:xfrm>
            <a:off x="124691" y="-74370"/>
            <a:ext cx="1339104" cy="1471030"/>
          </a:xfrm>
          <a:prstGeom prst="rect">
            <a:avLst/>
          </a:prstGeom>
          <a:noFill/>
          <a:ln>
            <a:noFill/>
          </a:ln>
          <a:effectLst>
            <a:outerShdw blurRad="50800" dist="38100" dir="10800000" algn="r" rotWithShape="0">
              <a:srgbClr val="000000">
                <a:alpha val="40000"/>
              </a:srgbClr>
            </a:outerShdw>
          </a:effectLst>
        </p:spPr>
      </p:pic>
      <p:pic>
        <p:nvPicPr>
          <p:cNvPr id="315" name="Google Shape;315;p12"/>
          <p:cNvPicPr preferRelativeResize="0"/>
          <p:nvPr/>
        </p:nvPicPr>
        <p:blipFill rotWithShape="1">
          <a:blip r:embed="rId6">
            <a:alphaModFix/>
          </a:blip>
          <a:srcRect/>
          <a:stretch/>
        </p:blipFill>
        <p:spPr>
          <a:xfrm>
            <a:off x="-464234" y="3835111"/>
            <a:ext cx="3219450" cy="3219450"/>
          </a:xfrm>
          <a:prstGeom prst="rect">
            <a:avLst/>
          </a:prstGeom>
          <a:noFill/>
          <a:ln>
            <a:noFill/>
          </a:ln>
        </p:spPr>
      </p:pic>
      <p:pic>
        <p:nvPicPr>
          <p:cNvPr id="316" name="Google Shape;316;p12"/>
          <p:cNvPicPr preferRelativeResize="0"/>
          <p:nvPr/>
        </p:nvPicPr>
        <p:blipFill rotWithShape="1">
          <a:blip r:embed="rId7">
            <a:alphaModFix/>
          </a:blip>
          <a:srcRect/>
          <a:stretch/>
        </p:blipFill>
        <p:spPr>
          <a:xfrm flipH="1">
            <a:off x="9584145" y="3835111"/>
            <a:ext cx="3234544" cy="323454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11"/>
                                        </p:tgtEl>
                                        <p:attrNameLst>
                                          <p:attrName>style.visibility</p:attrName>
                                        </p:attrNameLst>
                                      </p:cBhvr>
                                      <p:to>
                                        <p:strVal val="visible"/>
                                      </p:to>
                                    </p:set>
                                    <p:anim calcmode="lin" valueType="num">
                                      <p:cBhvr additive="base">
                                        <p:cTn id="7" dur="750"/>
                                        <p:tgtEl>
                                          <p:spTgt spid="311"/>
                                        </p:tgtEl>
                                        <p:attrNameLst>
                                          <p:attrName>ppt_w</p:attrName>
                                        </p:attrNameLst>
                                      </p:cBhvr>
                                      <p:tavLst>
                                        <p:tav tm="0">
                                          <p:val>
                                            <p:strVal val="0"/>
                                          </p:val>
                                        </p:tav>
                                        <p:tav tm="100000">
                                          <p:val>
                                            <p:strVal val="#ppt_w"/>
                                          </p:val>
                                        </p:tav>
                                      </p:tavLst>
                                    </p:anim>
                                    <p:anim calcmode="lin" valueType="num">
                                      <p:cBhvr additive="base">
                                        <p:cTn id="8" dur="750"/>
                                        <p:tgtEl>
                                          <p:spTgt spid="311"/>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312"/>
                                        </p:tgtEl>
                                        <p:attrNameLst>
                                          <p:attrName>style.visibility</p:attrName>
                                        </p:attrNameLst>
                                      </p:cBhvr>
                                      <p:to>
                                        <p:strVal val="visible"/>
                                      </p:to>
                                    </p:set>
                                    <p:anim calcmode="lin" valueType="num">
                                      <p:cBhvr additive="base">
                                        <p:cTn id="11" dur="750"/>
                                        <p:tgtEl>
                                          <p:spTgt spid="312"/>
                                        </p:tgtEl>
                                        <p:attrNameLst>
                                          <p:attrName>ppt_w</p:attrName>
                                        </p:attrNameLst>
                                      </p:cBhvr>
                                      <p:tavLst>
                                        <p:tav tm="0">
                                          <p:val>
                                            <p:strVal val="0"/>
                                          </p:val>
                                        </p:tav>
                                        <p:tav tm="100000">
                                          <p:val>
                                            <p:strVal val="#ppt_w"/>
                                          </p:val>
                                        </p:tav>
                                      </p:tavLst>
                                    </p:anim>
                                    <p:anim calcmode="lin" valueType="num">
                                      <p:cBhvr additive="base">
                                        <p:cTn id="12" dur="750"/>
                                        <p:tgtEl>
                                          <p:spTgt spid="312"/>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313"/>
                                        </p:tgtEl>
                                        <p:attrNameLst>
                                          <p:attrName>style.visibility</p:attrName>
                                        </p:attrNameLst>
                                      </p:cBhvr>
                                      <p:to>
                                        <p:strVal val="visible"/>
                                      </p:to>
                                    </p:set>
                                    <p:anim calcmode="lin" valueType="num">
                                      <p:cBhvr additive="base">
                                        <p:cTn id="15" dur="750"/>
                                        <p:tgtEl>
                                          <p:spTgt spid="313"/>
                                        </p:tgtEl>
                                        <p:attrNameLst>
                                          <p:attrName>ppt_w</p:attrName>
                                        </p:attrNameLst>
                                      </p:cBhvr>
                                      <p:tavLst>
                                        <p:tav tm="0">
                                          <p:val>
                                            <p:strVal val="0"/>
                                          </p:val>
                                        </p:tav>
                                        <p:tav tm="100000">
                                          <p:val>
                                            <p:strVal val="#ppt_w"/>
                                          </p:val>
                                        </p:tav>
                                      </p:tavLst>
                                    </p:anim>
                                    <p:anim calcmode="lin" valueType="num">
                                      <p:cBhvr additive="base">
                                        <p:cTn id="16" dur="750"/>
                                        <p:tgtEl>
                                          <p:spTgt spid="313"/>
                                        </p:tgtEl>
                                        <p:attrNameLst>
                                          <p:attrName>ppt_h</p:attrName>
                                        </p:attrNameLst>
                                      </p:cBhvr>
                                      <p:tavLst>
                                        <p:tav tm="0">
                                          <p:val>
                                            <p:strVal val="0"/>
                                          </p:val>
                                        </p:tav>
                                        <p:tav tm="100000">
                                          <p:val>
                                            <p:strVal val="#ppt_h"/>
                                          </p:val>
                                        </p:tav>
                                      </p:tavLst>
                                    </p:anim>
                                  </p:childTnLst>
                                </p:cTn>
                              </p:par>
                              <p:par>
                                <p:cTn id="17" presetID="10" presetClass="entr" presetSubtype="0" fill="hold" nodeType="withEffect">
                                  <p:stCondLst>
                                    <p:cond delay="0"/>
                                  </p:stCondLst>
                                  <p:childTnLst>
                                    <p:set>
                                      <p:cBhvr>
                                        <p:cTn id="18" dur="1" fill="hold">
                                          <p:stCondLst>
                                            <p:cond delay="0"/>
                                          </p:stCondLst>
                                        </p:cTn>
                                        <p:tgtEl>
                                          <p:spTgt spid="314"/>
                                        </p:tgtEl>
                                        <p:attrNameLst>
                                          <p:attrName>style.visibility</p:attrName>
                                        </p:attrNameLst>
                                      </p:cBhvr>
                                      <p:to>
                                        <p:strVal val="visible"/>
                                      </p:to>
                                    </p:set>
                                    <p:animEffect transition="in" filter="fade">
                                      <p:cBhvr>
                                        <p:cTn id="19" dur="1000"/>
                                        <p:tgtEl>
                                          <p:spTgt spid="314"/>
                                        </p:tgtEl>
                                      </p:cBhvr>
                                    </p:animEffect>
                                  </p:childTnLst>
                                </p:cTn>
                              </p:par>
                              <p:par>
                                <p:cTn id="20" presetID="10" presetClass="entr" presetSubtype="0" fill="hold" nodeType="withEffect">
                                  <p:stCondLst>
                                    <p:cond delay="0"/>
                                  </p:stCondLst>
                                  <p:childTnLst>
                                    <p:set>
                                      <p:cBhvr>
                                        <p:cTn id="21" dur="1" fill="hold">
                                          <p:stCondLst>
                                            <p:cond delay="0"/>
                                          </p:stCondLst>
                                        </p:cTn>
                                        <p:tgtEl>
                                          <p:spTgt spid="309"/>
                                        </p:tgtEl>
                                        <p:attrNameLst>
                                          <p:attrName>style.visibility</p:attrName>
                                        </p:attrNameLst>
                                      </p:cBhvr>
                                      <p:to>
                                        <p:strVal val="visible"/>
                                      </p:to>
                                    </p:set>
                                    <p:animEffect transition="in" filter="fade">
                                      <p:cBhvr>
                                        <p:cTn id="22" dur="500"/>
                                        <p:tgtEl>
                                          <p:spTgt spid="309"/>
                                        </p:tgtEl>
                                      </p:cBhvr>
                                    </p:animEffect>
                                  </p:childTnLst>
                                </p:cTn>
                              </p:par>
                              <p:par>
                                <p:cTn id="23" presetID="10" presetClass="entr" presetSubtype="0" fill="hold" nodeType="withEffect">
                                  <p:stCondLst>
                                    <p:cond delay="0"/>
                                  </p:stCondLst>
                                  <p:childTnLst>
                                    <p:set>
                                      <p:cBhvr>
                                        <p:cTn id="24" dur="1" fill="hold">
                                          <p:stCondLst>
                                            <p:cond delay="0"/>
                                          </p:stCondLst>
                                        </p:cTn>
                                        <p:tgtEl>
                                          <p:spTgt spid="308"/>
                                        </p:tgtEl>
                                        <p:attrNameLst>
                                          <p:attrName>style.visibility</p:attrName>
                                        </p:attrNameLst>
                                      </p:cBhvr>
                                      <p:to>
                                        <p:strVal val="visible"/>
                                      </p:to>
                                    </p:set>
                                    <p:animEffect transition="in" filter="fade">
                                      <p:cBhvr>
                                        <p:cTn id="25" dur="500"/>
                                        <p:tgtEl>
                                          <p:spTgt spid="30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10"/>
                                        </p:tgtEl>
                                        <p:attrNameLst>
                                          <p:attrName>style.visibility</p:attrName>
                                        </p:attrNameLst>
                                      </p:cBhvr>
                                      <p:to>
                                        <p:strVal val="visible"/>
                                      </p:to>
                                    </p:set>
                                    <p:animEffect transition="in" filter="fade">
                                      <p:cBhvr>
                                        <p:cTn id="30" dur="500"/>
                                        <p:tgtEl>
                                          <p:spTgt spid="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13"/>
          <p:cNvSpPr/>
          <p:nvPr/>
        </p:nvSpPr>
        <p:spPr>
          <a:xfrm>
            <a:off x="1462659" y="829998"/>
            <a:ext cx="9314699" cy="4614838"/>
          </a:xfrm>
          <a:prstGeom prst="roundRect">
            <a:avLst>
              <a:gd name="adj" fmla="val 16667"/>
            </a:avLst>
          </a:prstGeom>
          <a:solidFill>
            <a:schemeClr val="lt1">
              <a:alpha val="72941"/>
            </a:schemeClr>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2" name="Google Shape;322;p13"/>
          <p:cNvSpPr/>
          <p:nvPr/>
        </p:nvSpPr>
        <p:spPr>
          <a:xfrm>
            <a:off x="1611790" y="1379660"/>
            <a:ext cx="8967116" cy="107721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b="1">
                <a:solidFill>
                  <a:srgbClr val="002060"/>
                </a:solidFill>
                <a:latin typeface="Arial Rounded"/>
                <a:ea typeface="Arial Rounded"/>
                <a:cs typeface="Arial Rounded"/>
                <a:sym typeface="Arial Rounded"/>
              </a:rPr>
              <a:t>2. Vì sao An luôn thắng khi chơi chong chóng cùng bé Mai?</a:t>
            </a:r>
            <a:endParaRPr sz="3200" b="1">
              <a:solidFill>
                <a:srgbClr val="002060"/>
              </a:solidFill>
              <a:latin typeface="Arial Rounded"/>
              <a:ea typeface="Arial Rounded"/>
              <a:cs typeface="Arial Rounded"/>
              <a:sym typeface="Arial Rounded"/>
            </a:endParaRPr>
          </a:p>
        </p:txBody>
      </p:sp>
      <p:sp>
        <p:nvSpPr>
          <p:cNvPr id="323" name="Google Shape;323;p13"/>
          <p:cNvSpPr/>
          <p:nvPr/>
        </p:nvSpPr>
        <p:spPr>
          <a:xfrm>
            <a:off x="1814732" y="2714198"/>
            <a:ext cx="8764174" cy="107721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b="1">
                <a:solidFill>
                  <a:srgbClr val="C00000"/>
                </a:solidFill>
                <a:latin typeface="Arial Rounded"/>
                <a:ea typeface="Arial Rounded"/>
                <a:cs typeface="Arial Rounded"/>
                <a:sym typeface="Arial Rounded"/>
              </a:rPr>
              <a:t>- Vì An chạy nhanh hơn nên chong chóng quay lâu hơn.</a:t>
            </a:r>
            <a:endParaRPr sz="3200" b="1">
              <a:solidFill>
                <a:srgbClr val="C00000"/>
              </a:solidFill>
              <a:latin typeface="Arial Rounded"/>
              <a:ea typeface="Arial Rounded"/>
              <a:cs typeface="Arial Rounded"/>
              <a:sym typeface="Arial Rounded"/>
            </a:endParaRPr>
          </a:p>
        </p:txBody>
      </p:sp>
      <p:sp>
        <p:nvSpPr>
          <p:cNvPr id="324" name="Google Shape;324;p13"/>
          <p:cNvSpPr txBox="1"/>
          <p:nvPr/>
        </p:nvSpPr>
        <p:spPr>
          <a:xfrm>
            <a:off x="4134303" y="6552914"/>
            <a:ext cx="783602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F0000"/>
                </a:solidFill>
                <a:latin typeface="Calibri"/>
                <a:ea typeface="Calibri"/>
                <a:cs typeface="Calibri"/>
                <a:sym typeface="Calibri"/>
              </a:rPr>
              <a:t>Bản quyền : FB Đặng Nhật Linh- https://www.facebook.com/nhat.linh.3557440</a:t>
            </a:r>
            <a:endParaRPr/>
          </a:p>
        </p:txBody>
      </p:sp>
      <p:pic>
        <p:nvPicPr>
          <p:cNvPr id="325" name="Google Shape;325;p13"/>
          <p:cNvPicPr preferRelativeResize="0"/>
          <p:nvPr/>
        </p:nvPicPr>
        <p:blipFill rotWithShape="1">
          <a:blip r:embed="rId3">
            <a:alphaModFix/>
          </a:blip>
          <a:srcRect/>
          <a:stretch/>
        </p:blipFill>
        <p:spPr>
          <a:xfrm>
            <a:off x="10812491" y="984812"/>
            <a:ext cx="1331922" cy="1020785"/>
          </a:xfrm>
          <a:prstGeom prst="rect">
            <a:avLst/>
          </a:prstGeom>
          <a:noFill/>
          <a:ln>
            <a:noFill/>
          </a:ln>
          <a:effectLst>
            <a:outerShdw blurRad="292100" dist="139700" dir="2700000" algn="tl" rotWithShape="0">
              <a:srgbClr val="333333">
                <a:alpha val="64705"/>
              </a:srgbClr>
            </a:outerShdw>
          </a:effectLst>
        </p:spPr>
      </p:pic>
      <p:pic>
        <p:nvPicPr>
          <p:cNvPr id="326" name="Google Shape;326;p13"/>
          <p:cNvPicPr preferRelativeResize="0"/>
          <p:nvPr/>
        </p:nvPicPr>
        <p:blipFill rotWithShape="1">
          <a:blip r:embed="rId4">
            <a:alphaModFix/>
          </a:blip>
          <a:srcRect/>
          <a:stretch/>
        </p:blipFill>
        <p:spPr>
          <a:xfrm>
            <a:off x="10066636" y="22308"/>
            <a:ext cx="823892" cy="1338169"/>
          </a:xfrm>
          <a:prstGeom prst="rect">
            <a:avLst/>
          </a:prstGeom>
          <a:noFill/>
          <a:ln>
            <a:noFill/>
          </a:ln>
        </p:spPr>
      </p:pic>
      <p:sp>
        <p:nvSpPr>
          <p:cNvPr id="327" name="Google Shape;327;p13"/>
          <p:cNvSpPr/>
          <p:nvPr/>
        </p:nvSpPr>
        <p:spPr>
          <a:xfrm>
            <a:off x="9584145" y="597817"/>
            <a:ext cx="268849" cy="232932"/>
          </a:xfrm>
          <a:custGeom>
            <a:avLst/>
            <a:gdLst/>
            <a:ahLst/>
            <a:cxnLst/>
            <a:rect l="l" t="t" r="r" b="b"/>
            <a:pathLst>
              <a:path w="1181141" h="1023344" extrusionOk="0">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28" name="Google Shape;328;p13"/>
          <p:cNvPicPr preferRelativeResize="0"/>
          <p:nvPr/>
        </p:nvPicPr>
        <p:blipFill rotWithShape="1">
          <a:blip r:embed="rId5">
            <a:alphaModFix/>
          </a:blip>
          <a:srcRect/>
          <a:stretch/>
        </p:blipFill>
        <p:spPr>
          <a:xfrm>
            <a:off x="124691" y="-74370"/>
            <a:ext cx="1339104" cy="1471030"/>
          </a:xfrm>
          <a:prstGeom prst="rect">
            <a:avLst/>
          </a:prstGeom>
          <a:noFill/>
          <a:ln>
            <a:noFill/>
          </a:ln>
          <a:effectLst>
            <a:outerShdw blurRad="50800" dist="38100" dir="10800000" algn="r" rotWithShape="0">
              <a:srgbClr val="000000">
                <a:alpha val="40000"/>
              </a:srgbClr>
            </a:outerShdw>
          </a:effectLst>
        </p:spPr>
      </p:pic>
      <p:pic>
        <p:nvPicPr>
          <p:cNvPr id="329" name="Google Shape;329;p13"/>
          <p:cNvPicPr preferRelativeResize="0"/>
          <p:nvPr/>
        </p:nvPicPr>
        <p:blipFill rotWithShape="1">
          <a:blip r:embed="rId6">
            <a:alphaModFix/>
          </a:blip>
          <a:srcRect/>
          <a:stretch/>
        </p:blipFill>
        <p:spPr>
          <a:xfrm>
            <a:off x="-464234" y="3835111"/>
            <a:ext cx="3219450" cy="3219450"/>
          </a:xfrm>
          <a:prstGeom prst="rect">
            <a:avLst/>
          </a:prstGeom>
          <a:noFill/>
          <a:ln>
            <a:noFill/>
          </a:ln>
        </p:spPr>
      </p:pic>
      <p:pic>
        <p:nvPicPr>
          <p:cNvPr id="330" name="Google Shape;330;p13"/>
          <p:cNvPicPr preferRelativeResize="0"/>
          <p:nvPr/>
        </p:nvPicPr>
        <p:blipFill rotWithShape="1">
          <a:blip r:embed="rId7">
            <a:alphaModFix/>
          </a:blip>
          <a:srcRect/>
          <a:stretch/>
        </p:blipFill>
        <p:spPr>
          <a:xfrm flipH="1">
            <a:off x="9584145" y="3835111"/>
            <a:ext cx="3234544" cy="323454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fade">
                                      <p:cBhvr>
                                        <p:cTn id="7" dur="500"/>
                                        <p:tgtEl>
                                          <p:spTgt spid="324"/>
                                        </p:tgtEl>
                                      </p:cBhvr>
                                    </p:animEffect>
                                  </p:childTnLst>
                                </p:cTn>
                              </p:par>
                              <p:par>
                                <p:cTn id="8" presetID="23" presetClass="entr" presetSubtype="16" fill="hold" nodeType="withEffect">
                                  <p:stCondLst>
                                    <p:cond delay="0"/>
                                  </p:stCondLst>
                                  <p:childTnLst>
                                    <p:set>
                                      <p:cBhvr>
                                        <p:cTn id="9" dur="1" fill="hold">
                                          <p:stCondLst>
                                            <p:cond delay="0"/>
                                          </p:stCondLst>
                                        </p:cTn>
                                        <p:tgtEl>
                                          <p:spTgt spid="325"/>
                                        </p:tgtEl>
                                        <p:attrNameLst>
                                          <p:attrName>style.visibility</p:attrName>
                                        </p:attrNameLst>
                                      </p:cBhvr>
                                      <p:to>
                                        <p:strVal val="visible"/>
                                      </p:to>
                                    </p:set>
                                    <p:anim calcmode="lin" valueType="num">
                                      <p:cBhvr additive="base">
                                        <p:cTn id="10" dur="750"/>
                                        <p:tgtEl>
                                          <p:spTgt spid="325"/>
                                        </p:tgtEl>
                                        <p:attrNameLst>
                                          <p:attrName>ppt_w</p:attrName>
                                        </p:attrNameLst>
                                      </p:cBhvr>
                                      <p:tavLst>
                                        <p:tav tm="0">
                                          <p:val>
                                            <p:strVal val="0"/>
                                          </p:val>
                                        </p:tav>
                                        <p:tav tm="100000">
                                          <p:val>
                                            <p:strVal val="#ppt_w"/>
                                          </p:val>
                                        </p:tav>
                                      </p:tavLst>
                                    </p:anim>
                                    <p:anim calcmode="lin" valueType="num">
                                      <p:cBhvr additive="base">
                                        <p:cTn id="11" dur="750"/>
                                        <p:tgtEl>
                                          <p:spTgt spid="325"/>
                                        </p:tgtEl>
                                        <p:attrNameLst>
                                          <p:attrName>ppt_h</p:attrName>
                                        </p:attrNameLst>
                                      </p:cBhvr>
                                      <p:tavLst>
                                        <p:tav tm="0">
                                          <p:val>
                                            <p:strVal val="0"/>
                                          </p:val>
                                        </p:tav>
                                        <p:tav tm="100000">
                                          <p:val>
                                            <p:strVal val="#ppt_h"/>
                                          </p:val>
                                        </p:tav>
                                      </p:tavLst>
                                    </p:anim>
                                  </p:childTnLst>
                                </p:cTn>
                              </p:par>
                              <p:par>
                                <p:cTn id="12" presetID="23" presetClass="entr" presetSubtype="16" fill="hold" nodeType="withEffect">
                                  <p:stCondLst>
                                    <p:cond delay="0"/>
                                  </p:stCondLst>
                                  <p:childTnLst>
                                    <p:set>
                                      <p:cBhvr>
                                        <p:cTn id="13" dur="1" fill="hold">
                                          <p:stCondLst>
                                            <p:cond delay="0"/>
                                          </p:stCondLst>
                                        </p:cTn>
                                        <p:tgtEl>
                                          <p:spTgt spid="326"/>
                                        </p:tgtEl>
                                        <p:attrNameLst>
                                          <p:attrName>style.visibility</p:attrName>
                                        </p:attrNameLst>
                                      </p:cBhvr>
                                      <p:to>
                                        <p:strVal val="visible"/>
                                      </p:to>
                                    </p:set>
                                    <p:anim calcmode="lin" valueType="num">
                                      <p:cBhvr additive="base">
                                        <p:cTn id="14" dur="750"/>
                                        <p:tgtEl>
                                          <p:spTgt spid="326"/>
                                        </p:tgtEl>
                                        <p:attrNameLst>
                                          <p:attrName>ppt_w</p:attrName>
                                        </p:attrNameLst>
                                      </p:cBhvr>
                                      <p:tavLst>
                                        <p:tav tm="0">
                                          <p:val>
                                            <p:strVal val="0"/>
                                          </p:val>
                                        </p:tav>
                                        <p:tav tm="100000">
                                          <p:val>
                                            <p:strVal val="#ppt_w"/>
                                          </p:val>
                                        </p:tav>
                                      </p:tavLst>
                                    </p:anim>
                                    <p:anim calcmode="lin" valueType="num">
                                      <p:cBhvr additive="base">
                                        <p:cTn id="15" dur="750"/>
                                        <p:tgtEl>
                                          <p:spTgt spid="326"/>
                                        </p:tgtEl>
                                        <p:attrNameLst>
                                          <p:attrName>ppt_h</p:attrName>
                                        </p:attrNameLst>
                                      </p:cBhvr>
                                      <p:tavLst>
                                        <p:tav tm="0">
                                          <p:val>
                                            <p:str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327"/>
                                        </p:tgtEl>
                                        <p:attrNameLst>
                                          <p:attrName>style.visibility</p:attrName>
                                        </p:attrNameLst>
                                      </p:cBhvr>
                                      <p:to>
                                        <p:strVal val="visible"/>
                                      </p:to>
                                    </p:set>
                                    <p:anim calcmode="lin" valueType="num">
                                      <p:cBhvr additive="base">
                                        <p:cTn id="18" dur="750"/>
                                        <p:tgtEl>
                                          <p:spTgt spid="327"/>
                                        </p:tgtEl>
                                        <p:attrNameLst>
                                          <p:attrName>ppt_w</p:attrName>
                                        </p:attrNameLst>
                                      </p:cBhvr>
                                      <p:tavLst>
                                        <p:tav tm="0">
                                          <p:val>
                                            <p:strVal val="0"/>
                                          </p:val>
                                        </p:tav>
                                        <p:tav tm="100000">
                                          <p:val>
                                            <p:strVal val="#ppt_w"/>
                                          </p:val>
                                        </p:tav>
                                      </p:tavLst>
                                    </p:anim>
                                    <p:anim calcmode="lin" valueType="num">
                                      <p:cBhvr additive="base">
                                        <p:cTn id="19" dur="750"/>
                                        <p:tgtEl>
                                          <p:spTgt spid="327"/>
                                        </p:tgtEl>
                                        <p:attrNameLst>
                                          <p:attrName>ppt_h</p:attrName>
                                        </p:attrNameLst>
                                      </p:cBhvr>
                                      <p:tavLst>
                                        <p:tav tm="0">
                                          <p:val>
                                            <p:strVal val="0"/>
                                          </p:val>
                                        </p:tav>
                                        <p:tav tm="100000">
                                          <p:val>
                                            <p:strVal val="#ppt_h"/>
                                          </p:val>
                                        </p:tav>
                                      </p:tavLst>
                                    </p:anim>
                                  </p:childTnLst>
                                </p:cTn>
                              </p:par>
                              <p:par>
                                <p:cTn id="20" presetID="10" presetClass="entr" presetSubtype="0" fill="hold" nodeType="withEffect">
                                  <p:stCondLst>
                                    <p:cond delay="0"/>
                                  </p:stCondLst>
                                  <p:childTnLst>
                                    <p:set>
                                      <p:cBhvr>
                                        <p:cTn id="21" dur="1" fill="hold">
                                          <p:stCondLst>
                                            <p:cond delay="0"/>
                                          </p:stCondLst>
                                        </p:cTn>
                                        <p:tgtEl>
                                          <p:spTgt spid="328"/>
                                        </p:tgtEl>
                                        <p:attrNameLst>
                                          <p:attrName>style.visibility</p:attrName>
                                        </p:attrNameLst>
                                      </p:cBhvr>
                                      <p:to>
                                        <p:strVal val="visible"/>
                                      </p:to>
                                    </p:set>
                                    <p:animEffect transition="in" filter="fade">
                                      <p:cBhvr>
                                        <p:cTn id="22" dur="1000"/>
                                        <p:tgtEl>
                                          <p:spTgt spid="328"/>
                                        </p:tgtEl>
                                      </p:cBhvr>
                                    </p:animEffect>
                                  </p:childTnLst>
                                </p:cTn>
                              </p:par>
                              <p:par>
                                <p:cTn id="23" presetID="10" presetClass="entr" presetSubtype="0" fill="hold" nodeType="withEffect">
                                  <p:stCondLst>
                                    <p:cond delay="0"/>
                                  </p:stCondLst>
                                  <p:childTnLst>
                                    <p:set>
                                      <p:cBhvr>
                                        <p:cTn id="24" dur="1" fill="hold">
                                          <p:stCondLst>
                                            <p:cond delay="0"/>
                                          </p:stCondLst>
                                        </p:cTn>
                                        <p:tgtEl>
                                          <p:spTgt spid="321"/>
                                        </p:tgtEl>
                                        <p:attrNameLst>
                                          <p:attrName>style.visibility</p:attrName>
                                        </p:attrNameLst>
                                      </p:cBhvr>
                                      <p:to>
                                        <p:strVal val="visible"/>
                                      </p:to>
                                    </p:set>
                                    <p:animEffect transition="in" filter="fade">
                                      <p:cBhvr>
                                        <p:cTn id="25" dur="500"/>
                                        <p:tgtEl>
                                          <p:spTgt spid="32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23"/>
                                        </p:tgtEl>
                                        <p:attrNameLst>
                                          <p:attrName>style.visibility</p:attrName>
                                        </p:attrNameLst>
                                      </p:cBhvr>
                                      <p:to>
                                        <p:strVal val="visible"/>
                                      </p:to>
                                    </p:set>
                                    <p:animEffect transition="in" filter="fade">
                                      <p:cBhvr>
                                        <p:cTn id="30" dur="500"/>
                                        <p:tgtEl>
                                          <p:spTgt spid="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14"/>
          <p:cNvSpPr/>
          <p:nvPr/>
        </p:nvSpPr>
        <p:spPr>
          <a:xfrm>
            <a:off x="1462659" y="829998"/>
            <a:ext cx="9314699" cy="4614838"/>
          </a:xfrm>
          <a:prstGeom prst="roundRect">
            <a:avLst>
              <a:gd name="adj" fmla="val 16667"/>
            </a:avLst>
          </a:prstGeom>
          <a:solidFill>
            <a:schemeClr val="lt1">
              <a:alpha val="72941"/>
            </a:schemeClr>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7" name="Google Shape;337;p14"/>
          <p:cNvSpPr/>
          <p:nvPr/>
        </p:nvSpPr>
        <p:spPr>
          <a:xfrm>
            <a:off x="1691740" y="1220010"/>
            <a:ext cx="8808518" cy="928299"/>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600" b="1">
                <a:solidFill>
                  <a:srgbClr val="002060"/>
                </a:solidFill>
                <a:latin typeface="Arial Rounded"/>
                <a:ea typeface="Arial Rounded"/>
                <a:cs typeface="Arial Rounded"/>
                <a:sym typeface="Arial Rounded"/>
              </a:rPr>
              <a:t>3. An nghĩ ra cách gì để Mai vui?</a:t>
            </a:r>
            <a:endParaRPr sz="3600" b="1">
              <a:solidFill>
                <a:srgbClr val="002060"/>
              </a:solidFill>
              <a:latin typeface="Arial Rounded"/>
              <a:ea typeface="Arial Rounded"/>
              <a:cs typeface="Arial Rounded"/>
              <a:sym typeface="Arial Rounded"/>
            </a:endParaRPr>
          </a:p>
        </p:txBody>
      </p:sp>
      <p:sp>
        <p:nvSpPr>
          <p:cNvPr id="338" name="Google Shape;338;p14"/>
          <p:cNvSpPr/>
          <p:nvPr/>
        </p:nvSpPr>
        <p:spPr>
          <a:xfrm>
            <a:off x="1664140" y="2420269"/>
            <a:ext cx="8720621" cy="2224992"/>
          </a:xfrm>
          <a:prstGeom prst="roundRect">
            <a:avLst>
              <a:gd name="adj" fmla="val 16667"/>
            </a:avLst>
          </a:prstGeom>
          <a:noFill/>
          <a:ln>
            <a:noFill/>
          </a:ln>
        </p:spPr>
        <p:txBody>
          <a:bodyPr spcFirstLastPara="1" wrap="square" lIns="91425" tIns="45700" rIns="91425" bIns="45700" anchor="ctr" anchorCtr="0">
            <a:noAutofit/>
          </a:bodyPr>
          <a:lstStyle/>
          <a:p>
            <a:pPr marL="571500" marR="0" lvl="0" indent="-571500" algn="just" rtl="0">
              <a:spcBef>
                <a:spcPts val="0"/>
              </a:spcBef>
              <a:spcAft>
                <a:spcPts val="0"/>
              </a:spcAft>
              <a:buClr>
                <a:srgbClr val="C00000"/>
              </a:buClr>
              <a:buSzPts val="3600"/>
              <a:buFont typeface="Arial Rounded"/>
              <a:buChar char="-"/>
            </a:pPr>
            <a:r>
              <a:rPr lang="en-US" sz="3600" b="1">
                <a:solidFill>
                  <a:srgbClr val="C00000"/>
                </a:solidFill>
                <a:latin typeface="Arial Rounded"/>
                <a:ea typeface="Arial Rounded"/>
                <a:cs typeface="Arial Rounded"/>
                <a:sym typeface="Arial Rounded"/>
              </a:rPr>
              <a:t>An nhường Mai thắng.</a:t>
            </a:r>
            <a:endParaRPr/>
          </a:p>
          <a:p>
            <a:pPr marL="571500" marR="0" lvl="0" indent="-571500" algn="just" rtl="0">
              <a:spcBef>
                <a:spcPts val="0"/>
              </a:spcBef>
              <a:spcAft>
                <a:spcPts val="0"/>
              </a:spcAft>
              <a:buClr>
                <a:srgbClr val="C00000"/>
              </a:buClr>
              <a:buSzPts val="3600"/>
              <a:buFont typeface="Arial Rounded"/>
              <a:buChar char="-"/>
            </a:pPr>
            <a:r>
              <a:rPr lang="en-US" sz="3600" b="1">
                <a:solidFill>
                  <a:srgbClr val="C00000"/>
                </a:solidFill>
                <a:latin typeface="Arial Rounded"/>
                <a:ea typeface="Arial Rounded"/>
                <a:cs typeface="Arial Rounded"/>
                <a:sym typeface="Arial Rounded"/>
              </a:rPr>
              <a:t>An để Mai để chong chóng ra trước quạt máy, còn mình tự thổi phù phù cho chong chóng quay.</a:t>
            </a:r>
            <a:endParaRPr sz="3600" b="1">
              <a:solidFill>
                <a:srgbClr val="C00000"/>
              </a:solidFill>
              <a:latin typeface="Arial Rounded"/>
              <a:ea typeface="Arial Rounded"/>
              <a:cs typeface="Arial Rounded"/>
              <a:sym typeface="Arial Rounded"/>
            </a:endParaRPr>
          </a:p>
        </p:txBody>
      </p:sp>
      <p:pic>
        <p:nvPicPr>
          <p:cNvPr id="339" name="Google Shape;339;p14"/>
          <p:cNvPicPr preferRelativeResize="0"/>
          <p:nvPr/>
        </p:nvPicPr>
        <p:blipFill rotWithShape="1">
          <a:blip r:embed="rId3">
            <a:alphaModFix/>
          </a:blip>
          <a:srcRect/>
          <a:stretch/>
        </p:blipFill>
        <p:spPr>
          <a:xfrm>
            <a:off x="10812491" y="984812"/>
            <a:ext cx="1331922" cy="1020785"/>
          </a:xfrm>
          <a:prstGeom prst="rect">
            <a:avLst/>
          </a:prstGeom>
          <a:noFill/>
          <a:ln>
            <a:noFill/>
          </a:ln>
          <a:effectLst>
            <a:outerShdw blurRad="292100" dist="139700" dir="2700000" algn="tl" rotWithShape="0">
              <a:srgbClr val="333333">
                <a:alpha val="64705"/>
              </a:srgbClr>
            </a:outerShdw>
          </a:effectLst>
        </p:spPr>
      </p:pic>
      <p:pic>
        <p:nvPicPr>
          <p:cNvPr id="340" name="Google Shape;340;p14"/>
          <p:cNvPicPr preferRelativeResize="0"/>
          <p:nvPr/>
        </p:nvPicPr>
        <p:blipFill rotWithShape="1">
          <a:blip r:embed="rId4">
            <a:alphaModFix/>
          </a:blip>
          <a:srcRect/>
          <a:stretch/>
        </p:blipFill>
        <p:spPr>
          <a:xfrm>
            <a:off x="10066636" y="22308"/>
            <a:ext cx="823892" cy="1338169"/>
          </a:xfrm>
          <a:prstGeom prst="rect">
            <a:avLst/>
          </a:prstGeom>
          <a:noFill/>
          <a:ln>
            <a:noFill/>
          </a:ln>
        </p:spPr>
      </p:pic>
      <p:sp>
        <p:nvSpPr>
          <p:cNvPr id="341" name="Google Shape;341;p14"/>
          <p:cNvSpPr/>
          <p:nvPr/>
        </p:nvSpPr>
        <p:spPr>
          <a:xfrm>
            <a:off x="9584145" y="597817"/>
            <a:ext cx="268849" cy="232932"/>
          </a:xfrm>
          <a:custGeom>
            <a:avLst/>
            <a:gdLst/>
            <a:ahLst/>
            <a:cxnLst/>
            <a:rect l="l" t="t" r="r" b="b"/>
            <a:pathLst>
              <a:path w="1181141" h="1023344" extrusionOk="0">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42" name="Google Shape;342;p14"/>
          <p:cNvPicPr preferRelativeResize="0"/>
          <p:nvPr/>
        </p:nvPicPr>
        <p:blipFill rotWithShape="1">
          <a:blip r:embed="rId5">
            <a:alphaModFix/>
          </a:blip>
          <a:srcRect/>
          <a:stretch/>
        </p:blipFill>
        <p:spPr>
          <a:xfrm>
            <a:off x="124691" y="-74370"/>
            <a:ext cx="1339104" cy="1471030"/>
          </a:xfrm>
          <a:prstGeom prst="rect">
            <a:avLst/>
          </a:prstGeom>
          <a:noFill/>
          <a:ln>
            <a:noFill/>
          </a:ln>
          <a:effectLst>
            <a:outerShdw blurRad="50800" dist="38100" dir="10800000" algn="r" rotWithShape="0">
              <a:srgbClr val="000000">
                <a:alpha val="40000"/>
              </a:srgbClr>
            </a:outerShdw>
          </a:effectLst>
        </p:spPr>
      </p:pic>
      <p:pic>
        <p:nvPicPr>
          <p:cNvPr id="343" name="Google Shape;343;p14"/>
          <p:cNvPicPr preferRelativeResize="0"/>
          <p:nvPr/>
        </p:nvPicPr>
        <p:blipFill rotWithShape="1">
          <a:blip r:embed="rId6">
            <a:alphaModFix/>
          </a:blip>
          <a:srcRect/>
          <a:stretch/>
        </p:blipFill>
        <p:spPr>
          <a:xfrm>
            <a:off x="-464234" y="3835111"/>
            <a:ext cx="3219450" cy="3219450"/>
          </a:xfrm>
          <a:prstGeom prst="rect">
            <a:avLst/>
          </a:prstGeom>
          <a:noFill/>
          <a:ln>
            <a:noFill/>
          </a:ln>
        </p:spPr>
      </p:pic>
      <p:pic>
        <p:nvPicPr>
          <p:cNvPr id="344" name="Google Shape;344;p14"/>
          <p:cNvPicPr preferRelativeResize="0"/>
          <p:nvPr/>
        </p:nvPicPr>
        <p:blipFill rotWithShape="1">
          <a:blip r:embed="rId7">
            <a:alphaModFix/>
          </a:blip>
          <a:srcRect/>
          <a:stretch/>
        </p:blipFill>
        <p:spPr>
          <a:xfrm flipH="1">
            <a:off x="9584145" y="3835111"/>
            <a:ext cx="3234544" cy="323454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7"/>
                                        </p:tgtEl>
                                        <p:attrNameLst>
                                          <p:attrName>style.visibility</p:attrName>
                                        </p:attrNameLst>
                                      </p:cBhvr>
                                      <p:to>
                                        <p:strVal val="visible"/>
                                      </p:to>
                                    </p:set>
                                    <p:animEffect transition="in" filter="fade">
                                      <p:cBhvr>
                                        <p:cTn id="7" dur="1000"/>
                                        <p:tgtEl>
                                          <p:spTgt spid="337"/>
                                        </p:tgtEl>
                                      </p:cBhvr>
                                    </p:animEffect>
                                  </p:childTnLst>
                                </p:cTn>
                              </p:par>
                              <p:par>
                                <p:cTn id="8" presetID="23" presetClass="entr" presetSubtype="16" fill="hold" nodeType="withEffect">
                                  <p:stCondLst>
                                    <p:cond delay="0"/>
                                  </p:stCondLst>
                                  <p:childTnLst>
                                    <p:set>
                                      <p:cBhvr>
                                        <p:cTn id="9" dur="1" fill="hold">
                                          <p:stCondLst>
                                            <p:cond delay="0"/>
                                          </p:stCondLst>
                                        </p:cTn>
                                        <p:tgtEl>
                                          <p:spTgt spid="339"/>
                                        </p:tgtEl>
                                        <p:attrNameLst>
                                          <p:attrName>style.visibility</p:attrName>
                                        </p:attrNameLst>
                                      </p:cBhvr>
                                      <p:to>
                                        <p:strVal val="visible"/>
                                      </p:to>
                                    </p:set>
                                    <p:anim calcmode="lin" valueType="num">
                                      <p:cBhvr additive="base">
                                        <p:cTn id="10" dur="750"/>
                                        <p:tgtEl>
                                          <p:spTgt spid="339"/>
                                        </p:tgtEl>
                                        <p:attrNameLst>
                                          <p:attrName>ppt_w</p:attrName>
                                        </p:attrNameLst>
                                      </p:cBhvr>
                                      <p:tavLst>
                                        <p:tav tm="0">
                                          <p:val>
                                            <p:strVal val="0"/>
                                          </p:val>
                                        </p:tav>
                                        <p:tav tm="100000">
                                          <p:val>
                                            <p:strVal val="#ppt_w"/>
                                          </p:val>
                                        </p:tav>
                                      </p:tavLst>
                                    </p:anim>
                                    <p:anim calcmode="lin" valueType="num">
                                      <p:cBhvr additive="base">
                                        <p:cTn id="11" dur="750"/>
                                        <p:tgtEl>
                                          <p:spTgt spid="339"/>
                                        </p:tgtEl>
                                        <p:attrNameLst>
                                          <p:attrName>ppt_h</p:attrName>
                                        </p:attrNameLst>
                                      </p:cBhvr>
                                      <p:tavLst>
                                        <p:tav tm="0">
                                          <p:val>
                                            <p:strVal val="0"/>
                                          </p:val>
                                        </p:tav>
                                        <p:tav tm="100000">
                                          <p:val>
                                            <p:strVal val="#ppt_h"/>
                                          </p:val>
                                        </p:tav>
                                      </p:tavLst>
                                    </p:anim>
                                  </p:childTnLst>
                                </p:cTn>
                              </p:par>
                              <p:par>
                                <p:cTn id="12" presetID="23" presetClass="entr" presetSubtype="16" fill="hold" nodeType="withEffect">
                                  <p:stCondLst>
                                    <p:cond delay="0"/>
                                  </p:stCondLst>
                                  <p:childTnLst>
                                    <p:set>
                                      <p:cBhvr>
                                        <p:cTn id="13" dur="1" fill="hold">
                                          <p:stCondLst>
                                            <p:cond delay="0"/>
                                          </p:stCondLst>
                                        </p:cTn>
                                        <p:tgtEl>
                                          <p:spTgt spid="340"/>
                                        </p:tgtEl>
                                        <p:attrNameLst>
                                          <p:attrName>style.visibility</p:attrName>
                                        </p:attrNameLst>
                                      </p:cBhvr>
                                      <p:to>
                                        <p:strVal val="visible"/>
                                      </p:to>
                                    </p:set>
                                    <p:anim calcmode="lin" valueType="num">
                                      <p:cBhvr additive="base">
                                        <p:cTn id="14" dur="750"/>
                                        <p:tgtEl>
                                          <p:spTgt spid="340"/>
                                        </p:tgtEl>
                                        <p:attrNameLst>
                                          <p:attrName>ppt_w</p:attrName>
                                        </p:attrNameLst>
                                      </p:cBhvr>
                                      <p:tavLst>
                                        <p:tav tm="0">
                                          <p:val>
                                            <p:strVal val="0"/>
                                          </p:val>
                                        </p:tav>
                                        <p:tav tm="100000">
                                          <p:val>
                                            <p:strVal val="#ppt_w"/>
                                          </p:val>
                                        </p:tav>
                                      </p:tavLst>
                                    </p:anim>
                                    <p:anim calcmode="lin" valueType="num">
                                      <p:cBhvr additive="base">
                                        <p:cTn id="15" dur="750"/>
                                        <p:tgtEl>
                                          <p:spTgt spid="340"/>
                                        </p:tgtEl>
                                        <p:attrNameLst>
                                          <p:attrName>ppt_h</p:attrName>
                                        </p:attrNameLst>
                                      </p:cBhvr>
                                      <p:tavLst>
                                        <p:tav tm="0">
                                          <p:val>
                                            <p:str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341"/>
                                        </p:tgtEl>
                                        <p:attrNameLst>
                                          <p:attrName>style.visibility</p:attrName>
                                        </p:attrNameLst>
                                      </p:cBhvr>
                                      <p:to>
                                        <p:strVal val="visible"/>
                                      </p:to>
                                    </p:set>
                                    <p:anim calcmode="lin" valueType="num">
                                      <p:cBhvr additive="base">
                                        <p:cTn id="18" dur="750"/>
                                        <p:tgtEl>
                                          <p:spTgt spid="341"/>
                                        </p:tgtEl>
                                        <p:attrNameLst>
                                          <p:attrName>ppt_w</p:attrName>
                                        </p:attrNameLst>
                                      </p:cBhvr>
                                      <p:tavLst>
                                        <p:tav tm="0">
                                          <p:val>
                                            <p:strVal val="0"/>
                                          </p:val>
                                        </p:tav>
                                        <p:tav tm="100000">
                                          <p:val>
                                            <p:strVal val="#ppt_w"/>
                                          </p:val>
                                        </p:tav>
                                      </p:tavLst>
                                    </p:anim>
                                    <p:anim calcmode="lin" valueType="num">
                                      <p:cBhvr additive="base">
                                        <p:cTn id="19" dur="750"/>
                                        <p:tgtEl>
                                          <p:spTgt spid="341"/>
                                        </p:tgtEl>
                                        <p:attrNameLst>
                                          <p:attrName>ppt_h</p:attrName>
                                        </p:attrNameLst>
                                      </p:cBhvr>
                                      <p:tavLst>
                                        <p:tav tm="0">
                                          <p:val>
                                            <p:strVal val="0"/>
                                          </p:val>
                                        </p:tav>
                                        <p:tav tm="100000">
                                          <p:val>
                                            <p:strVal val="#ppt_h"/>
                                          </p:val>
                                        </p:tav>
                                      </p:tavLst>
                                    </p:anim>
                                  </p:childTnLst>
                                </p:cTn>
                              </p:par>
                              <p:par>
                                <p:cTn id="20" presetID="10" presetClass="entr" presetSubtype="0" fill="hold" nodeType="withEffect">
                                  <p:stCondLst>
                                    <p:cond delay="0"/>
                                  </p:stCondLst>
                                  <p:childTnLst>
                                    <p:set>
                                      <p:cBhvr>
                                        <p:cTn id="21" dur="1" fill="hold">
                                          <p:stCondLst>
                                            <p:cond delay="0"/>
                                          </p:stCondLst>
                                        </p:cTn>
                                        <p:tgtEl>
                                          <p:spTgt spid="342"/>
                                        </p:tgtEl>
                                        <p:attrNameLst>
                                          <p:attrName>style.visibility</p:attrName>
                                        </p:attrNameLst>
                                      </p:cBhvr>
                                      <p:to>
                                        <p:strVal val="visible"/>
                                      </p:to>
                                    </p:set>
                                    <p:animEffect transition="in" filter="fade">
                                      <p:cBhvr>
                                        <p:cTn id="22" dur="1000"/>
                                        <p:tgtEl>
                                          <p:spTgt spid="34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8"/>
                                        </p:tgtEl>
                                        <p:attrNameLst>
                                          <p:attrName>style.visibility</p:attrName>
                                        </p:attrNameLst>
                                      </p:cBhvr>
                                      <p:to>
                                        <p:strVal val="visible"/>
                                      </p:to>
                                    </p:set>
                                    <p:animEffect transition="in" filter="fade">
                                      <p:cBhvr>
                                        <p:cTn id="27" dur="500"/>
                                        <p:tgtEl>
                                          <p:spTgt spid="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15"/>
          <p:cNvSpPr/>
          <p:nvPr/>
        </p:nvSpPr>
        <p:spPr>
          <a:xfrm>
            <a:off x="1462659" y="829998"/>
            <a:ext cx="9314699" cy="4614838"/>
          </a:xfrm>
          <a:prstGeom prst="roundRect">
            <a:avLst>
              <a:gd name="adj" fmla="val 16667"/>
            </a:avLst>
          </a:prstGeom>
          <a:solidFill>
            <a:schemeClr val="lt1">
              <a:alpha val="72941"/>
            </a:schemeClr>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0" name="Google Shape;350;p15"/>
          <p:cNvSpPr/>
          <p:nvPr/>
        </p:nvSpPr>
        <p:spPr>
          <a:xfrm>
            <a:off x="1759528" y="1541447"/>
            <a:ext cx="8603672" cy="928299"/>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3600" b="1">
                <a:solidFill>
                  <a:srgbClr val="002060"/>
                </a:solidFill>
                <a:latin typeface="Arial Rounded"/>
                <a:ea typeface="Arial Rounded"/>
                <a:cs typeface="Arial Rounded"/>
                <a:sym typeface="Arial Rounded"/>
              </a:rPr>
              <a:t>4. Qua câu ,em thấy tình cảm của hai anh em An và Mai thế nào?</a:t>
            </a:r>
            <a:endParaRPr sz="3600" b="1">
              <a:solidFill>
                <a:srgbClr val="002060"/>
              </a:solidFill>
              <a:latin typeface="Arial Rounded"/>
              <a:ea typeface="Arial Rounded"/>
              <a:cs typeface="Arial Rounded"/>
              <a:sym typeface="Arial Rounded"/>
            </a:endParaRPr>
          </a:p>
        </p:txBody>
      </p:sp>
      <p:pic>
        <p:nvPicPr>
          <p:cNvPr id="351" name="Google Shape;351;p15"/>
          <p:cNvPicPr preferRelativeResize="0"/>
          <p:nvPr/>
        </p:nvPicPr>
        <p:blipFill rotWithShape="1">
          <a:blip r:embed="rId3">
            <a:alphaModFix/>
          </a:blip>
          <a:srcRect/>
          <a:stretch/>
        </p:blipFill>
        <p:spPr>
          <a:xfrm>
            <a:off x="10812491" y="984812"/>
            <a:ext cx="1331922" cy="1020785"/>
          </a:xfrm>
          <a:prstGeom prst="rect">
            <a:avLst/>
          </a:prstGeom>
          <a:noFill/>
          <a:ln>
            <a:noFill/>
          </a:ln>
          <a:effectLst>
            <a:outerShdw blurRad="292100" dist="139700" dir="2700000" algn="tl" rotWithShape="0">
              <a:srgbClr val="333333">
                <a:alpha val="64705"/>
              </a:srgbClr>
            </a:outerShdw>
          </a:effectLst>
        </p:spPr>
      </p:pic>
      <p:pic>
        <p:nvPicPr>
          <p:cNvPr id="352" name="Google Shape;352;p15"/>
          <p:cNvPicPr preferRelativeResize="0"/>
          <p:nvPr/>
        </p:nvPicPr>
        <p:blipFill rotWithShape="1">
          <a:blip r:embed="rId4">
            <a:alphaModFix/>
          </a:blip>
          <a:srcRect/>
          <a:stretch/>
        </p:blipFill>
        <p:spPr>
          <a:xfrm>
            <a:off x="10066636" y="22308"/>
            <a:ext cx="823892" cy="1338169"/>
          </a:xfrm>
          <a:prstGeom prst="rect">
            <a:avLst/>
          </a:prstGeom>
          <a:noFill/>
          <a:ln>
            <a:noFill/>
          </a:ln>
        </p:spPr>
      </p:pic>
      <p:sp>
        <p:nvSpPr>
          <p:cNvPr id="353" name="Google Shape;353;p15"/>
          <p:cNvSpPr/>
          <p:nvPr/>
        </p:nvSpPr>
        <p:spPr>
          <a:xfrm>
            <a:off x="9584145" y="597817"/>
            <a:ext cx="268849" cy="232932"/>
          </a:xfrm>
          <a:custGeom>
            <a:avLst/>
            <a:gdLst/>
            <a:ahLst/>
            <a:cxnLst/>
            <a:rect l="l" t="t" r="r" b="b"/>
            <a:pathLst>
              <a:path w="1181141" h="1023344" extrusionOk="0">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54" name="Google Shape;354;p15"/>
          <p:cNvPicPr preferRelativeResize="0"/>
          <p:nvPr/>
        </p:nvPicPr>
        <p:blipFill rotWithShape="1">
          <a:blip r:embed="rId5">
            <a:alphaModFix/>
          </a:blip>
          <a:srcRect/>
          <a:stretch/>
        </p:blipFill>
        <p:spPr>
          <a:xfrm>
            <a:off x="124691" y="-74370"/>
            <a:ext cx="1339104" cy="1471030"/>
          </a:xfrm>
          <a:prstGeom prst="rect">
            <a:avLst/>
          </a:prstGeom>
          <a:noFill/>
          <a:ln>
            <a:noFill/>
          </a:ln>
          <a:effectLst>
            <a:outerShdw blurRad="50800" dist="38100" dir="10800000" algn="r" rotWithShape="0">
              <a:srgbClr val="000000">
                <a:alpha val="40000"/>
              </a:srgbClr>
            </a:outerShdw>
          </a:effectLst>
        </p:spPr>
      </p:pic>
      <p:sp>
        <p:nvSpPr>
          <p:cNvPr id="355" name="Google Shape;355;p15"/>
          <p:cNvSpPr/>
          <p:nvPr/>
        </p:nvSpPr>
        <p:spPr>
          <a:xfrm>
            <a:off x="1664140" y="2420269"/>
            <a:ext cx="8720621" cy="2224992"/>
          </a:xfrm>
          <a:prstGeom prst="roundRect">
            <a:avLst>
              <a:gd name="adj" fmla="val 16667"/>
            </a:avLst>
          </a:prstGeom>
          <a:noFill/>
          <a:ln>
            <a:noFill/>
          </a:ln>
        </p:spPr>
        <p:txBody>
          <a:bodyPr spcFirstLastPara="1" wrap="square" lIns="91425" tIns="45700" rIns="91425" bIns="45700" anchor="ctr" anchorCtr="0">
            <a:noAutofit/>
          </a:bodyPr>
          <a:lstStyle/>
          <a:p>
            <a:pPr marL="571500" marR="0" lvl="0" indent="-571500" algn="just" rtl="0">
              <a:spcBef>
                <a:spcPts val="0"/>
              </a:spcBef>
              <a:spcAft>
                <a:spcPts val="0"/>
              </a:spcAft>
              <a:buClr>
                <a:srgbClr val="C00000"/>
              </a:buClr>
              <a:buSzPts val="3600"/>
              <a:buFont typeface="Arial Rounded"/>
              <a:buChar char="-"/>
            </a:pPr>
            <a:r>
              <a:rPr lang="en-US" sz="3600" b="1">
                <a:solidFill>
                  <a:srgbClr val="C00000"/>
                </a:solidFill>
                <a:latin typeface="Arial Rounded"/>
                <a:ea typeface="Arial Rounded"/>
                <a:cs typeface="Arial Rounded"/>
                <a:sym typeface="Arial Rounded"/>
              </a:rPr>
              <a:t>Hai anh em An, Mai rất đoàn kết, tình cảm và yêu thương nhau, nhường nhịn lẫn nhau.</a:t>
            </a:r>
            <a:endParaRPr sz="3600" b="1">
              <a:solidFill>
                <a:srgbClr val="C00000"/>
              </a:solidFill>
              <a:latin typeface="Arial Rounded"/>
              <a:ea typeface="Arial Rounded"/>
              <a:cs typeface="Arial Rounded"/>
              <a:sym typeface="Arial Rounded"/>
            </a:endParaRPr>
          </a:p>
        </p:txBody>
      </p:sp>
      <p:pic>
        <p:nvPicPr>
          <p:cNvPr id="356" name="Google Shape;356;p15"/>
          <p:cNvPicPr preferRelativeResize="0"/>
          <p:nvPr/>
        </p:nvPicPr>
        <p:blipFill rotWithShape="1">
          <a:blip r:embed="rId6">
            <a:alphaModFix/>
          </a:blip>
          <a:srcRect/>
          <a:stretch/>
        </p:blipFill>
        <p:spPr>
          <a:xfrm>
            <a:off x="-464234" y="3835111"/>
            <a:ext cx="3219450" cy="3219450"/>
          </a:xfrm>
          <a:prstGeom prst="rect">
            <a:avLst/>
          </a:prstGeom>
          <a:noFill/>
          <a:ln>
            <a:noFill/>
          </a:ln>
        </p:spPr>
      </p:pic>
      <p:pic>
        <p:nvPicPr>
          <p:cNvPr id="357" name="Google Shape;357;p15"/>
          <p:cNvPicPr preferRelativeResize="0"/>
          <p:nvPr/>
        </p:nvPicPr>
        <p:blipFill rotWithShape="1">
          <a:blip r:embed="rId7">
            <a:alphaModFix/>
          </a:blip>
          <a:srcRect/>
          <a:stretch/>
        </p:blipFill>
        <p:spPr>
          <a:xfrm flipH="1">
            <a:off x="9584145" y="3835111"/>
            <a:ext cx="3234544" cy="323454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51"/>
                                        </p:tgtEl>
                                        <p:attrNameLst>
                                          <p:attrName>style.visibility</p:attrName>
                                        </p:attrNameLst>
                                      </p:cBhvr>
                                      <p:to>
                                        <p:strVal val="visible"/>
                                      </p:to>
                                    </p:set>
                                    <p:anim calcmode="lin" valueType="num">
                                      <p:cBhvr additive="base">
                                        <p:cTn id="7" dur="750"/>
                                        <p:tgtEl>
                                          <p:spTgt spid="351"/>
                                        </p:tgtEl>
                                        <p:attrNameLst>
                                          <p:attrName>ppt_w</p:attrName>
                                        </p:attrNameLst>
                                      </p:cBhvr>
                                      <p:tavLst>
                                        <p:tav tm="0">
                                          <p:val>
                                            <p:strVal val="0"/>
                                          </p:val>
                                        </p:tav>
                                        <p:tav tm="100000">
                                          <p:val>
                                            <p:strVal val="#ppt_w"/>
                                          </p:val>
                                        </p:tav>
                                      </p:tavLst>
                                    </p:anim>
                                    <p:anim calcmode="lin" valueType="num">
                                      <p:cBhvr additive="base">
                                        <p:cTn id="8" dur="750"/>
                                        <p:tgtEl>
                                          <p:spTgt spid="351"/>
                                        </p:tgtEl>
                                        <p:attrNameLst>
                                          <p:attrName>ppt_h</p:attrName>
                                        </p:attrNameLst>
                                      </p:cBhvr>
                                      <p:tavLst>
                                        <p:tav tm="0">
                                          <p:val>
                                            <p:strVal val="0"/>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349"/>
                                        </p:tgtEl>
                                        <p:attrNameLst>
                                          <p:attrName>style.visibility</p:attrName>
                                        </p:attrNameLst>
                                      </p:cBhvr>
                                      <p:to>
                                        <p:strVal val="visible"/>
                                      </p:to>
                                    </p:set>
                                    <p:animEffect transition="in" filter="fade">
                                      <p:cBhvr>
                                        <p:cTn id="11" dur="500"/>
                                        <p:tgtEl>
                                          <p:spTgt spid="349"/>
                                        </p:tgtEl>
                                      </p:cBhvr>
                                    </p:animEffect>
                                  </p:childTnLst>
                                </p:cTn>
                              </p:par>
                              <p:par>
                                <p:cTn id="12" presetID="23" presetClass="entr" presetSubtype="16" fill="hold" nodeType="withEffect">
                                  <p:stCondLst>
                                    <p:cond delay="0"/>
                                  </p:stCondLst>
                                  <p:childTnLst>
                                    <p:set>
                                      <p:cBhvr>
                                        <p:cTn id="13" dur="1" fill="hold">
                                          <p:stCondLst>
                                            <p:cond delay="0"/>
                                          </p:stCondLst>
                                        </p:cTn>
                                        <p:tgtEl>
                                          <p:spTgt spid="352"/>
                                        </p:tgtEl>
                                        <p:attrNameLst>
                                          <p:attrName>style.visibility</p:attrName>
                                        </p:attrNameLst>
                                      </p:cBhvr>
                                      <p:to>
                                        <p:strVal val="visible"/>
                                      </p:to>
                                    </p:set>
                                    <p:anim calcmode="lin" valueType="num">
                                      <p:cBhvr additive="base">
                                        <p:cTn id="14" dur="750"/>
                                        <p:tgtEl>
                                          <p:spTgt spid="352"/>
                                        </p:tgtEl>
                                        <p:attrNameLst>
                                          <p:attrName>ppt_w</p:attrName>
                                        </p:attrNameLst>
                                      </p:cBhvr>
                                      <p:tavLst>
                                        <p:tav tm="0">
                                          <p:val>
                                            <p:strVal val="0"/>
                                          </p:val>
                                        </p:tav>
                                        <p:tav tm="100000">
                                          <p:val>
                                            <p:strVal val="#ppt_w"/>
                                          </p:val>
                                        </p:tav>
                                      </p:tavLst>
                                    </p:anim>
                                    <p:anim calcmode="lin" valueType="num">
                                      <p:cBhvr additive="base">
                                        <p:cTn id="15" dur="750"/>
                                        <p:tgtEl>
                                          <p:spTgt spid="352"/>
                                        </p:tgtEl>
                                        <p:attrNameLst>
                                          <p:attrName>ppt_h</p:attrName>
                                        </p:attrNameLst>
                                      </p:cBhvr>
                                      <p:tavLst>
                                        <p:tav tm="0">
                                          <p:val>
                                            <p:str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353"/>
                                        </p:tgtEl>
                                        <p:attrNameLst>
                                          <p:attrName>style.visibility</p:attrName>
                                        </p:attrNameLst>
                                      </p:cBhvr>
                                      <p:to>
                                        <p:strVal val="visible"/>
                                      </p:to>
                                    </p:set>
                                    <p:anim calcmode="lin" valueType="num">
                                      <p:cBhvr additive="base">
                                        <p:cTn id="18" dur="750"/>
                                        <p:tgtEl>
                                          <p:spTgt spid="353"/>
                                        </p:tgtEl>
                                        <p:attrNameLst>
                                          <p:attrName>ppt_w</p:attrName>
                                        </p:attrNameLst>
                                      </p:cBhvr>
                                      <p:tavLst>
                                        <p:tav tm="0">
                                          <p:val>
                                            <p:strVal val="0"/>
                                          </p:val>
                                        </p:tav>
                                        <p:tav tm="100000">
                                          <p:val>
                                            <p:strVal val="#ppt_w"/>
                                          </p:val>
                                        </p:tav>
                                      </p:tavLst>
                                    </p:anim>
                                    <p:anim calcmode="lin" valueType="num">
                                      <p:cBhvr additive="base">
                                        <p:cTn id="19" dur="750"/>
                                        <p:tgtEl>
                                          <p:spTgt spid="353"/>
                                        </p:tgtEl>
                                        <p:attrNameLst>
                                          <p:attrName>ppt_h</p:attrName>
                                        </p:attrNameLst>
                                      </p:cBhvr>
                                      <p:tavLst>
                                        <p:tav tm="0">
                                          <p:val>
                                            <p:strVal val="0"/>
                                          </p:val>
                                        </p:tav>
                                        <p:tav tm="100000">
                                          <p:val>
                                            <p:strVal val="#ppt_h"/>
                                          </p:val>
                                        </p:tav>
                                      </p:tavLst>
                                    </p:anim>
                                  </p:childTnLst>
                                </p:cTn>
                              </p:par>
                              <p:par>
                                <p:cTn id="20" presetID="10" presetClass="entr" presetSubtype="0" fill="hold" nodeType="withEffect">
                                  <p:stCondLst>
                                    <p:cond delay="0"/>
                                  </p:stCondLst>
                                  <p:childTnLst>
                                    <p:set>
                                      <p:cBhvr>
                                        <p:cTn id="21" dur="1" fill="hold">
                                          <p:stCondLst>
                                            <p:cond delay="0"/>
                                          </p:stCondLst>
                                        </p:cTn>
                                        <p:tgtEl>
                                          <p:spTgt spid="354"/>
                                        </p:tgtEl>
                                        <p:attrNameLst>
                                          <p:attrName>style.visibility</p:attrName>
                                        </p:attrNameLst>
                                      </p:cBhvr>
                                      <p:to>
                                        <p:strVal val="visible"/>
                                      </p:to>
                                    </p:set>
                                    <p:animEffect transition="in" filter="fade">
                                      <p:cBhvr>
                                        <p:cTn id="22" dur="1000"/>
                                        <p:tgtEl>
                                          <p:spTgt spid="354"/>
                                        </p:tgtEl>
                                      </p:cBhvr>
                                    </p:animEffect>
                                  </p:childTnLst>
                                </p:cTn>
                              </p:par>
                              <p:par>
                                <p:cTn id="23" presetID="10" presetClass="entr" presetSubtype="0" fill="hold" nodeType="withEffect">
                                  <p:stCondLst>
                                    <p:cond delay="0"/>
                                  </p:stCondLst>
                                  <p:childTnLst>
                                    <p:set>
                                      <p:cBhvr>
                                        <p:cTn id="24" dur="1" fill="hold">
                                          <p:stCondLst>
                                            <p:cond delay="0"/>
                                          </p:stCondLst>
                                        </p:cTn>
                                        <p:tgtEl>
                                          <p:spTgt spid="350"/>
                                        </p:tgtEl>
                                        <p:attrNameLst>
                                          <p:attrName>style.visibility</p:attrName>
                                        </p:attrNameLst>
                                      </p:cBhvr>
                                      <p:to>
                                        <p:strVal val="visible"/>
                                      </p:to>
                                    </p:set>
                                    <p:animEffect transition="in" filter="fade">
                                      <p:cBhvr>
                                        <p:cTn id="25" dur="1000"/>
                                        <p:tgtEl>
                                          <p:spTgt spid="35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55"/>
                                        </p:tgtEl>
                                        <p:attrNameLst>
                                          <p:attrName>style.visibility</p:attrName>
                                        </p:attrNameLst>
                                      </p:cBhvr>
                                      <p:to>
                                        <p:strVal val="visible"/>
                                      </p:to>
                                    </p:set>
                                    <p:animEffect transition="in" filter="fade">
                                      <p:cBhvr>
                                        <p:cTn id="30" dur="500"/>
                                        <p:tgtEl>
                                          <p:spTgt spid="3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pic>
        <p:nvPicPr>
          <p:cNvPr id="362" name="Google Shape;362;p16"/>
          <p:cNvPicPr preferRelativeResize="0"/>
          <p:nvPr/>
        </p:nvPicPr>
        <p:blipFill rotWithShape="1">
          <a:blip r:embed="rId3">
            <a:alphaModFix/>
          </a:blip>
          <a:srcRect l="15498" r="13694" b="5297"/>
          <a:stretch/>
        </p:blipFill>
        <p:spPr>
          <a:xfrm>
            <a:off x="0" y="3337009"/>
            <a:ext cx="2632559" cy="3520991"/>
          </a:xfrm>
          <a:prstGeom prst="rect">
            <a:avLst/>
          </a:prstGeom>
          <a:noFill/>
          <a:ln>
            <a:noFill/>
          </a:ln>
        </p:spPr>
      </p:pic>
      <p:pic>
        <p:nvPicPr>
          <p:cNvPr id="363" name="Google Shape;363;p16"/>
          <p:cNvPicPr preferRelativeResize="0"/>
          <p:nvPr/>
        </p:nvPicPr>
        <p:blipFill rotWithShape="1">
          <a:blip r:embed="rId4">
            <a:alphaModFix/>
          </a:blip>
          <a:srcRect/>
          <a:stretch/>
        </p:blipFill>
        <p:spPr>
          <a:xfrm>
            <a:off x="1530417" y="5124338"/>
            <a:ext cx="1858791" cy="1858791"/>
          </a:xfrm>
          <a:prstGeom prst="rect">
            <a:avLst/>
          </a:prstGeom>
          <a:noFill/>
          <a:ln>
            <a:noFill/>
          </a:ln>
        </p:spPr>
      </p:pic>
      <p:pic>
        <p:nvPicPr>
          <p:cNvPr id="364" name="Google Shape;364;p16"/>
          <p:cNvPicPr preferRelativeResize="0"/>
          <p:nvPr/>
        </p:nvPicPr>
        <p:blipFill rotWithShape="1">
          <a:blip r:embed="rId5">
            <a:alphaModFix/>
          </a:blip>
          <a:srcRect/>
          <a:stretch/>
        </p:blipFill>
        <p:spPr>
          <a:xfrm>
            <a:off x="1077715" y="-969078"/>
            <a:ext cx="10502665" cy="6540366"/>
          </a:xfrm>
          <a:prstGeom prst="rect">
            <a:avLst/>
          </a:prstGeom>
          <a:noFill/>
          <a:ln>
            <a:noFill/>
          </a:ln>
        </p:spPr>
      </p:pic>
      <p:pic>
        <p:nvPicPr>
          <p:cNvPr id="365" name="Google Shape;365;p16"/>
          <p:cNvPicPr preferRelativeResize="0"/>
          <p:nvPr/>
        </p:nvPicPr>
        <p:blipFill rotWithShape="1">
          <a:blip r:embed="rId6">
            <a:alphaModFix/>
          </a:blip>
          <a:srcRect l="29795" r="30586"/>
          <a:stretch/>
        </p:blipFill>
        <p:spPr>
          <a:xfrm>
            <a:off x="9837020" y="1357163"/>
            <a:ext cx="2108205" cy="5321249"/>
          </a:xfrm>
          <a:prstGeom prst="rect">
            <a:avLst/>
          </a:prstGeom>
          <a:noFill/>
          <a:ln>
            <a:noFill/>
          </a:ln>
        </p:spPr>
      </p:pic>
      <p:sp>
        <p:nvSpPr>
          <p:cNvPr id="366" name="Google Shape;366;p16"/>
          <p:cNvSpPr/>
          <p:nvPr/>
        </p:nvSpPr>
        <p:spPr>
          <a:xfrm rot="-307257">
            <a:off x="2632444" y="2438299"/>
            <a:ext cx="7184576"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a:solidFill>
                  <a:schemeClr val="accent5"/>
                </a:solidFill>
                <a:latin typeface="Arial"/>
                <a:ea typeface="Arial"/>
                <a:cs typeface="Arial"/>
                <a:sym typeface="Arial"/>
              </a:rPr>
              <a:t>Luyện đọc lại</a:t>
            </a:r>
            <a:endParaRPr sz="4400" b="1">
              <a:solidFill>
                <a:schemeClr val="accent5"/>
              </a:solidFill>
              <a:latin typeface="Arial"/>
              <a:ea typeface="Arial"/>
              <a:cs typeface="Arial"/>
              <a:sym typeface="Arial"/>
            </a:endParaRPr>
          </a:p>
        </p:txBody>
      </p:sp>
      <p:pic>
        <p:nvPicPr>
          <p:cNvPr id="367" name="Google Shape;367;p16"/>
          <p:cNvPicPr preferRelativeResize="0"/>
          <p:nvPr/>
        </p:nvPicPr>
        <p:blipFill rotWithShape="1">
          <a:blip r:embed="rId7">
            <a:alphaModFix/>
          </a:blip>
          <a:srcRect/>
          <a:stretch/>
        </p:blipFill>
        <p:spPr>
          <a:xfrm rot="-1185188">
            <a:off x="261850" y="271066"/>
            <a:ext cx="1101764" cy="110176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62"/>
                                        </p:tgtEl>
                                        <p:attrNameLst>
                                          <p:attrName>style.visibility</p:attrName>
                                        </p:attrNameLst>
                                      </p:cBhvr>
                                      <p:to>
                                        <p:strVal val="visible"/>
                                      </p:to>
                                    </p:set>
                                    <p:animEffect transition="in" filter="fade">
                                      <p:cBhvr>
                                        <p:cTn id="7" dur="1000"/>
                                        <p:tgtEl>
                                          <p:spTgt spid="36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63"/>
                                        </p:tgtEl>
                                        <p:attrNameLst>
                                          <p:attrName>style.visibility</p:attrName>
                                        </p:attrNameLst>
                                      </p:cBhvr>
                                      <p:to>
                                        <p:strVal val="visible"/>
                                      </p:to>
                                    </p:set>
                                    <p:animEffect transition="in" filter="fade">
                                      <p:cBhvr>
                                        <p:cTn id="11" dur="1000"/>
                                        <p:tgtEl>
                                          <p:spTgt spid="363"/>
                                        </p:tgtEl>
                                      </p:cBhvr>
                                    </p:animEffect>
                                  </p:childTnLst>
                                </p:cTn>
                              </p:par>
                              <p:par>
                                <p:cTn id="12" presetID="10" presetClass="entr" presetSubtype="0" fill="hold" nodeType="withEffect">
                                  <p:stCondLst>
                                    <p:cond delay="0"/>
                                  </p:stCondLst>
                                  <p:childTnLst>
                                    <p:set>
                                      <p:cBhvr>
                                        <p:cTn id="13" dur="1" fill="hold">
                                          <p:stCondLst>
                                            <p:cond delay="0"/>
                                          </p:stCondLst>
                                        </p:cTn>
                                        <p:tgtEl>
                                          <p:spTgt spid="364"/>
                                        </p:tgtEl>
                                        <p:attrNameLst>
                                          <p:attrName>style.visibility</p:attrName>
                                        </p:attrNameLst>
                                      </p:cBhvr>
                                      <p:to>
                                        <p:strVal val="visible"/>
                                      </p:to>
                                    </p:set>
                                    <p:animEffect transition="in" filter="fade">
                                      <p:cBhvr>
                                        <p:cTn id="14" dur="1000"/>
                                        <p:tgtEl>
                                          <p:spTgt spid="364"/>
                                        </p:tgtEl>
                                      </p:cBhvr>
                                    </p:animEffect>
                                  </p:childTnLst>
                                </p:cTn>
                              </p:par>
                            </p:childTnLst>
                          </p:cTn>
                        </p:par>
                        <p:par>
                          <p:cTn id="15" fill="hold">
                            <p:stCondLst>
                              <p:cond delay="2000"/>
                            </p:stCondLst>
                            <p:childTnLst>
                              <p:par>
                                <p:cTn id="16" presetID="23" presetClass="entr" presetSubtype="16" fill="hold" nodeType="afterEffect">
                                  <p:stCondLst>
                                    <p:cond delay="0"/>
                                  </p:stCondLst>
                                  <p:childTnLst>
                                    <p:set>
                                      <p:cBhvr>
                                        <p:cTn id="17" dur="1" fill="hold">
                                          <p:stCondLst>
                                            <p:cond delay="0"/>
                                          </p:stCondLst>
                                        </p:cTn>
                                        <p:tgtEl>
                                          <p:spTgt spid="366"/>
                                        </p:tgtEl>
                                        <p:attrNameLst>
                                          <p:attrName>style.visibility</p:attrName>
                                        </p:attrNameLst>
                                      </p:cBhvr>
                                      <p:to>
                                        <p:strVal val="visible"/>
                                      </p:to>
                                    </p:set>
                                    <p:anim calcmode="lin" valueType="num">
                                      <p:cBhvr additive="base">
                                        <p:cTn id="18" dur="750"/>
                                        <p:tgtEl>
                                          <p:spTgt spid="366"/>
                                        </p:tgtEl>
                                        <p:attrNameLst>
                                          <p:attrName>ppt_w</p:attrName>
                                        </p:attrNameLst>
                                      </p:cBhvr>
                                      <p:tavLst>
                                        <p:tav tm="0">
                                          <p:val>
                                            <p:strVal val="0"/>
                                          </p:val>
                                        </p:tav>
                                        <p:tav tm="100000">
                                          <p:val>
                                            <p:strVal val="#ppt_w"/>
                                          </p:val>
                                        </p:tav>
                                      </p:tavLst>
                                    </p:anim>
                                    <p:anim calcmode="lin" valueType="num">
                                      <p:cBhvr additive="base">
                                        <p:cTn id="19" dur="750"/>
                                        <p:tgtEl>
                                          <p:spTgt spid="366"/>
                                        </p:tgtEl>
                                        <p:attrNameLst>
                                          <p:attrName>ppt_h</p:attrName>
                                        </p:attrNameLst>
                                      </p:cBhvr>
                                      <p:tavLst>
                                        <p:tav tm="0">
                                          <p:val>
                                            <p:strVal val="0"/>
                                          </p:val>
                                        </p:tav>
                                        <p:tav tm="100000">
                                          <p:val>
                                            <p:strVal val="#ppt_h"/>
                                          </p:val>
                                        </p:tav>
                                      </p:tavLst>
                                    </p:anim>
                                  </p:childTnLst>
                                </p:cTn>
                              </p:par>
                            </p:childTnLst>
                          </p:cTn>
                        </p:par>
                        <p:par>
                          <p:cTn id="20" fill="hold">
                            <p:stCondLst>
                              <p:cond delay="2750"/>
                            </p:stCondLst>
                            <p:childTnLst>
                              <p:par>
                                <p:cTn id="21" presetID="23" presetClass="entr" presetSubtype="16" fill="hold" nodeType="afterEffect">
                                  <p:stCondLst>
                                    <p:cond delay="0"/>
                                  </p:stCondLst>
                                  <p:childTnLst>
                                    <p:set>
                                      <p:cBhvr>
                                        <p:cTn id="22" dur="1" fill="hold">
                                          <p:stCondLst>
                                            <p:cond delay="0"/>
                                          </p:stCondLst>
                                        </p:cTn>
                                        <p:tgtEl>
                                          <p:spTgt spid="367"/>
                                        </p:tgtEl>
                                        <p:attrNameLst>
                                          <p:attrName>style.visibility</p:attrName>
                                        </p:attrNameLst>
                                      </p:cBhvr>
                                      <p:to>
                                        <p:strVal val="visible"/>
                                      </p:to>
                                    </p:set>
                                    <p:anim calcmode="lin" valueType="num">
                                      <p:cBhvr additive="base">
                                        <p:cTn id="23" dur="500"/>
                                        <p:tgtEl>
                                          <p:spTgt spid="367"/>
                                        </p:tgtEl>
                                        <p:attrNameLst>
                                          <p:attrName>ppt_w</p:attrName>
                                        </p:attrNameLst>
                                      </p:cBhvr>
                                      <p:tavLst>
                                        <p:tav tm="0">
                                          <p:val>
                                            <p:strVal val="0"/>
                                          </p:val>
                                        </p:tav>
                                        <p:tav tm="100000">
                                          <p:val>
                                            <p:strVal val="#ppt_w"/>
                                          </p:val>
                                        </p:tav>
                                      </p:tavLst>
                                    </p:anim>
                                    <p:anim calcmode="lin" valueType="num">
                                      <p:cBhvr additive="base">
                                        <p:cTn id="24" dur="500"/>
                                        <p:tgtEl>
                                          <p:spTgt spid="36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371"/>
        <p:cNvGrpSpPr/>
        <p:nvPr/>
      </p:nvGrpSpPr>
      <p:grpSpPr>
        <a:xfrm>
          <a:off x="0" y="0"/>
          <a:ext cx="0" cy="0"/>
          <a:chOff x="0" y="0"/>
          <a:chExt cx="0" cy="0"/>
        </a:xfrm>
      </p:grpSpPr>
      <p:pic>
        <p:nvPicPr>
          <p:cNvPr id="372" name="Google Shape;372;p17" descr="图片包含 文字&#10;&#10;已生成高可信度的说明"/>
          <p:cNvPicPr preferRelativeResize="0"/>
          <p:nvPr/>
        </p:nvPicPr>
        <p:blipFill rotWithShape="1">
          <a:blip r:embed="rId3">
            <a:alphaModFix/>
          </a:blip>
          <a:srcRect/>
          <a:stretch/>
        </p:blipFill>
        <p:spPr>
          <a:xfrm>
            <a:off x="7358743" y="867931"/>
            <a:ext cx="5522875" cy="6442938"/>
          </a:xfrm>
          <a:prstGeom prst="rect">
            <a:avLst/>
          </a:prstGeom>
          <a:noFill/>
          <a:ln>
            <a:noFill/>
          </a:ln>
        </p:spPr>
      </p:pic>
      <p:pic>
        <p:nvPicPr>
          <p:cNvPr id="373" name="Google Shape;373;p17"/>
          <p:cNvPicPr preferRelativeResize="0"/>
          <p:nvPr/>
        </p:nvPicPr>
        <p:blipFill rotWithShape="1">
          <a:blip r:embed="rId4">
            <a:alphaModFix/>
          </a:blip>
          <a:srcRect/>
          <a:stretch/>
        </p:blipFill>
        <p:spPr>
          <a:xfrm>
            <a:off x="-795062" y="-213406"/>
            <a:ext cx="11154180" cy="6913163"/>
          </a:xfrm>
          <a:prstGeom prst="rect">
            <a:avLst/>
          </a:prstGeom>
          <a:noFill/>
          <a:ln>
            <a:noFill/>
          </a:ln>
        </p:spPr>
      </p:pic>
      <p:sp>
        <p:nvSpPr>
          <p:cNvPr id="374" name="Google Shape;374;p17"/>
          <p:cNvSpPr txBox="1"/>
          <p:nvPr/>
        </p:nvSpPr>
        <p:spPr>
          <a:xfrm>
            <a:off x="1756230" y="1839470"/>
            <a:ext cx="6342742" cy="1938992"/>
          </a:xfrm>
          <a:prstGeom prst="rect">
            <a:avLst/>
          </a:prstGeom>
          <a:noFill/>
          <a:ln>
            <a:noFill/>
          </a:ln>
        </p:spPr>
        <p:txBody>
          <a:bodyPr spcFirstLastPara="1" wrap="square" lIns="91425" tIns="45700" rIns="91425" bIns="45700" anchor="t" anchorCtr="0">
            <a:spAutoFit/>
          </a:bodyPr>
          <a:lstStyle/>
          <a:p>
            <a:pPr marL="0" marR="0" lvl="0" indent="0" algn="ctr" rtl="0">
              <a:lnSpc>
                <a:spcPct val="200000"/>
              </a:lnSpc>
              <a:spcBef>
                <a:spcPts val="0"/>
              </a:spcBef>
              <a:spcAft>
                <a:spcPts val="0"/>
              </a:spcAft>
              <a:buNone/>
            </a:pPr>
            <a:r>
              <a:rPr lang="en-US" sz="3200">
                <a:solidFill>
                  <a:srgbClr val="FF0000"/>
                </a:solidFill>
                <a:latin typeface="Arial Rounded"/>
                <a:ea typeface="Arial Rounded"/>
                <a:cs typeface="Arial Rounded"/>
                <a:sym typeface="Arial Rounded"/>
              </a:rPr>
              <a:t>Giọng đọc</a:t>
            </a:r>
            <a:r>
              <a:rPr lang="en-US" sz="2800">
                <a:solidFill>
                  <a:srgbClr val="002060"/>
                </a:solidFill>
                <a:latin typeface="Arial Rounded"/>
                <a:ea typeface="Arial Rounded"/>
                <a:cs typeface="Arial Rounded"/>
                <a:sym typeface="Arial Rounded"/>
              </a:rPr>
              <a:t>.</a:t>
            </a:r>
            <a:endParaRPr/>
          </a:p>
          <a:p>
            <a:pPr marL="0" marR="0" lvl="0" indent="0" algn="ctr" rtl="0">
              <a:lnSpc>
                <a:spcPct val="200000"/>
              </a:lnSpc>
              <a:spcBef>
                <a:spcPts val="0"/>
              </a:spcBef>
              <a:spcAft>
                <a:spcPts val="0"/>
              </a:spcAft>
              <a:buNone/>
            </a:pPr>
            <a:r>
              <a:rPr lang="en-US" sz="2800">
                <a:solidFill>
                  <a:srgbClr val="002060"/>
                </a:solidFill>
                <a:latin typeface="Arial Rounded"/>
                <a:ea typeface="Arial Rounded"/>
                <a:cs typeface="Arial Rounded"/>
                <a:sym typeface="Arial Rounded"/>
              </a:rPr>
              <a:t>Giọng nhẹ nhàng, vui tươi.</a:t>
            </a:r>
            <a:endParaRPr sz="2800">
              <a:solidFill>
                <a:srgbClr val="002060"/>
              </a:solidFill>
              <a:latin typeface="Arial Rounded"/>
              <a:ea typeface="Arial Rounded"/>
              <a:cs typeface="Arial Rounded"/>
              <a:sym typeface="Arial Rounded"/>
            </a:endParaRPr>
          </a:p>
        </p:txBody>
      </p:sp>
    </p:spTree>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50"/>
                                  </p:stCondLst>
                                  <p:childTnLst>
                                    <p:set>
                                      <p:cBhvr>
                                        <p:cTn id="6" dur="1" fill="hold">
                                          <p:stCondLst>
                                            <p:cond delay="0"/>
                                          </p:stCondLst>
                                        </p:cTn>
                                        <p:tgtEl>
                                          <p:spTgt spid="373"/>
                                        </p:tgtEl>
                                        <p:attrNameLst>
                                          <p:attrName>style.visibility</p:attrName>
                                        </p:attrNameLst>
                                      </p:cBhvr>
                                      <p:to>
                                        <p:strVal val="visible"/>
                                      </p:to>
                                    </p:set>
                                    <p:animEffect transition="in" filter="fade">
                                      <p:cBhvr>
                                        <p:cTn id="7" dur="1000"/>
                                        <p:tgtEl>
                                          <p:spTgt spid="373"/>
                                        </p:tgtEl>
                                      </p:cBhvr>
                                    </p:animEffect>
                                  </p:childTnLst>
                                </p:cTn>
                              </p:par>
                              <p:par>
                                <p:cTn id="8" presetID="10" presetClass="entr" presetSubtype="0" fill="hold" nodeType="withEffect">
                                  <p:stCondLst>
                                    <p:cond delay="1650"/>
                                  </p:stCondLst>
                                  <p:childTnLst>
                                    <p:set>
                                      <p:cBhvr>
                                        <p:cTn id="9" dur="1" fill="hold">
                                          <p:stCondLst>
                                            <p:cond delay="0"/>
                                          </p:stCondLst>
                                        </p:cTn>
                                        <p:tgtEl>
                                          <p:spTgt spid="372"/>
                                        </p:tgtEl>
                                        <p:attrNameLst>
                                          <p:attrName>style.visibility</p:attrName>
                                        </p:attrNameLst>
                                      </p:cBhvr>
                                      <p:to>
                                        <p:strVal val="visible"/>
                                      </p:to>
                                    </p:set>
                                    <p:animEffect transition="in" filter="fade">
                                      <p:cBhvr>
                                        <p:cTn id="10" dur="1000"/>
                                        <p:tgtEl>
                                          <p:spTgt spid="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pic>
        <p:nvPicPr>
          <p:cNvPr id="380" name="Google Shape;380;p18"/>
          <p:cNvPicPr preferRelativeResize="0"/>
          <p:nvPr/>
        </p:nvPicPr>
        <p:blipFill rotWithShape="1">
          <a:blip r:embed="rId3">
            <a:alphaModFix/>
          </a:blip>
          <a:srcRect/>
          <a:stretch/>
        </p:blipFill>
        <p:spPr>
          <a:xfrm>
            <a:off x="1101651" y="1382233"/>
            <a:ext cx="10668592" cy="3657321"/>
          </a:xfrm>
          <a:prstGeom prst="rect">
            <a:avLst/>
          </a:prstGeom>
          <a:noFill/>
          <a:ln>
            <a:noFill/>
          </a:ln>
        </p:spPr>
      </p:pic>
      <p:sp>
        <p:nvSpPr>
          <p:cNvPr id="381" name="Google Shape;381;p18"/>
          <p:cNvSpPr/>
          <p:nvPr/>
        </p:nvSpPr>
        <p:spPr>
          <a:xfrm>
            <a:off x="3926766" y="1599327"/>
            <a:ext cx="6065443"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FF0000"/>
                </a:solidFill>
                <a:latin typeface="Calibri"/>
                <a:ea typeface="Calibri"/>
                <a:cs typeface="Calibri"/>
                <a:sym typeface="Calibri"/>
              </a:rPr>
              <a:t>Luyện tập theo văn bản đọc</a:t>
            </a:r>
            <a:endParaRPr sz="4000" b="1">
              <a:solidFill>
                <a:srgbClr val="FF00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19"/>
          <p:cNvSpPr txBox="1"/>
          <p:nvPr/>
        </p:nvSpPr>
        <p:spPr>
          <a:xfrm>
            <a:off x="424424" y="641914"/>
            <a:ext cx="11593080" cy="584711"/>
          </a:xfrm>
          <a:prstGeom prst="rect">
            <a:avLst/>
          </a:prstGeom>
          <a:noFill/>
          <a:ln>
            <a:noFill/>
          </a:ln>
        </p:spPr>
        <p:txBody>
          <a:bodyPr spcFirstLastPara="1" wrap="square" lIns="121850" tIns="60925" rIns="121850" bIns="60925" anchor="t" anchorCtr="0">
            <a:spAutoFit/>
          </a:bodyPr>
          <a:lstStyle/>
          <a:p>
            <a:pPr marL="0" marR="0" lvl="0" indent="0" algn="just" rtl="0">
              <a:spcBef>
                <a:spcPts val="0"/>
              </a:spcBef>
              <a:spcAft>
                <a:spcPts val="0"/>
              </a:spcAft>
              <a:buNone/>
            </a:pPr>
            <a:r>
              <a:rPr lang="en-US" sz="3000" b="1">
                <a:solidFill>
                  <a:srgbClr val="002060"/>
                </a:solidFill>
                <a:latin typeface="Arial Rounded"/>
                <a:ea typeface="Arial Rounded"/>
                <a:cs typeface="Arial Rounded"/>
                <a:sym typeface="Arial Rounded"/>
              </a:rPr>
              <a:t>1. Tìm từ ngữ trong bài tả chong chóng?</a:t>
            </a:r>
            <a:endParaRPr sz="3000" b="1">
              <a:solidFill>
                <a:srgbClr val="002060"/>
              </a:solidFill>
              <a:latin typeface="Arial Rounded"/>
              <a:ea typeface="Arial Rounded"/>
              <a:cs typeface="Arial Rounded"/>
              <a:sym typeface="Arial Rounded"/>
            </a:endParaRPr>
          </a:p>
        </p:txBody>
      </p:sp>
      <p:sp>
        <p:nvSpPr>
          <p:cNvPr id="387" name="Google Shape;387;p19" descr="Album - Ảnh Chim Hoạt Hình - Free Transparent PNG Clipart Images Download"/>
          <p:cNvSpPr/>
          <p:nvPr/>
        </p:nvSpPr>
        <p:spPr>
          <a:xfrm>
            <a:off x="155575" y="185737"/>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88" name="Google Shape;388;p19"/>
          <p:cNvPicPr preferRelativeResize="0"/>
          <p:nvPr/>
        </p:nvPicPr>
        <p:blipFill rotWithShape="1">
          <a:blip r:embed="rId3">
            <a:alphaModFix/>
          </a:blip>
          <a:srcRect t="71035" b="9032"/>
          <a:stretch/>
        </p:blipFill>
        <p:spPr>
          <a:xfrm>
            <a:off x="0" y="6108700"/>
            <a:ext cx="12192000" cy="744715"/>
          </a:xfrm>
          <a:prstGeom prst="rect">
            <a:avLst/>
          </a:prstGeom>
          <a:noFill/>
          <a:ln>
            <a:noFill/>
          </a:ln>
        </p:spPr>
      </p:pic>
      <p:grpSp>
        <p:nvGrpSpPr>
          <p:cNvPr id="389" name="Google Shape;389;p19"/>
          <p:cNvGrpSpPr/>
          <p:nvPr/>
        </p:nvGrpSpPr>
        <p:grpSpPr>
          <a:xfrm>
            <a:off x="0" y="0"/>
            <a:ext cx="12192000" cy="368301"/>
            <a:chOff x="0" y="-127508"/>
            <a:chExt cx="12192000" cy="1361811"/>
          </a:xfrm>
        </p:grpSpPr>
        <p:sp>
          <p:nvSpPr>
            <p:cNvPr id="390" name="Google Shape;390;p19"/>
            <p:cNvSpPr/>
            <p:nvPr/>
          </p:nvSpPr>
          <p:spPr>
            <a:xfrm rot="10800000">
              <a:off x="0" y="64722"/>
              <a:ext cx="12192000" cy="1169581"/>
            </a:xfrm>
            <a:prstGeom prst="round2SameRect">
              <a:avLst>
                <a:gd name="adj1" fmla="val 50000"/>
                <a:gd name="adj2" fmla="val 0"/>
              </a:avLst>
            </a:prstGeom>
            <a:solidFill>
              <a:srgbClr val="AFDFFF"/>
            </a:solidFill>
            <a:ln w="12700" cap="flat" cmpd="sng">
              <a:solidFill>
                <a:srgbClr val="71C6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1" name="Google Shape;391;p19"/>
            <p:cNvSpPr/>
            <p:nvPr/>
          </p:nvSpPr>
          <p:spPr>
            <a:xfrm rot="10800000">
              <a:off x="0" y="-127508"/>
              <a:ext cx="12192000" cy="798297"/>
            </a:xfrm>
            <a:prstGeom prst="round2SameRect">
              <a:avLst>
                <a:gd name="adj1" fmla="val 50000"/>
                <a:gd name="adj2" fmla="val 0"/>
              </a:avLst>
            </a:prstGeom>
            <a:solidFill>
              <a:srgbClr val="71C6FF"/>
            </a:solidFill>
            <a:ln w="12700" cap="flat" cmpd="sng">
              <a:solidFill>
                <a:srgbClr val="71C6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392" name="Google Shape;392;p19"/>
          <p:cNvSpPr/>
          <p:nvPr/>
        </p:nvSpPr>
        <p:spPr>
          <a:xfrm>
            <a:off x="8992691" y="3655853"/>
            <a:ext cx="268849" cy="232932"/>
          </a:xfrm>
          <a:custGeom>
            <a:avLst/>
            <a:gdLst/>
            <a:ahLst/>
            <a:cxnLst/>
            <a:rect l="l" t="t" r="r" b="b"/>
            <a:pathLst>
              <a:path w="1181141" h="1023344" extrusionOk="0">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CCC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93" name="Google Shape;393;p19"/>
          <p:cNvSpPr/>
          <p:nvPr/>
        </p:nvSpPr>
        <p:spPr>
          <a:xfrm>
            <a:off x="5011757" y="3718924"/>
            <a:ext cx="268849" cy="232932"/>
          </a:xfrm>
          <a:custGeom>
            <a:avLst/>
            <a:gdLst/>
            <a:ahLst/>
            <a:cxnLst/>
            <a:rect l="l" t="t" r="r" b="b"/>
            <a:pathLst>
              <a:path w="1181141" h="1023344" extrusionOk="0">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CCC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94" name="Google Shape;394;p19"/>
          <p:cNvSpPr/>
          <p:nvPr/>
        </p:nvSpPr>
        <p:spPr>
          <a:xfrm>
            <a:off x="5952115" y="1808673"/>
            <a:ext cx="268849" cy="232932"/>
          </a:xfrm>
          <a:custGeom>
            <a:avLst/>
            <a:gdLst/>
            <a:ahLst/>
            <a:cxnLst/>
            <a:rect l="l" t="t" r="r" b="b"/>
            <a:pathLst>
              <a:path w="1181141" h="1023344" extrusionOk="0">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CCC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95" name="Google Shape;395;p19"/>
          <p:cNvSpPr/>
          <p:nvPr/>
        </p:nvSpPr>
        <p:spPr>
          <a:xfrm>
            <a:off x="639231" y="3485992"/>
            <a:ext cx="268849" cy="232932"/>
          </a:xfrm>
          <a:custGeom>
            <a:avLst/>
            <a:gdLst/>
            <a:ahLst/>
            <a:cxnLst/>
            <a:rect l="l" t="t" r="r" b="b"/>
            <a:pathLst>
              <a:path w="1181141" h="1023344" extrusionOk="0">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CCC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nvGrpSpPr>
          <p:cNvPr id="396" name="Google Shape;396;p19"/>
          <p:cNvGrpSpPr/>
          <p:nvPr/>
        </p:nvGrpSpPr>
        <p:grpSpPr>
          <a:xfrm>
            <a:off x="1305182" y="1955863"/>
            <a:ext cx="3367789" cy="2189128"/>
            <a:chOff x="1406769" y="1762728"/>
            <a:chExt cx="3367789" cy="2189128"/>
          </a:xfrm>
        </p:grpSpPr>
        <p:sp>
          <p:nvSpPr>
            <p:cNvPr id="397" name="Google Shape;397;p19"/>
            <p:cNvSpPr/>
            <p:nvPr/>
          </p:nvSpPr>
          <p:spPr>
            <a:xfrm>
              <a:off x="1406769" y="1762728"/>
              <a:ext cx="3367789" cy="2189128"/>
            </a:xfrm>
            <a:prstGeom prst="cloud">
              <a:avLst/>
            </a:prstGeom>
            <a:noFill/>
            <a:ln w="57150" cap="flat" cmpd="sng">
              <a:solidFill>
                <a:srgbClr val="BBD6E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8" name="Google Shape;398;p19"/>
            <p:cNvSpPr txBox="1"/>
            <p:nvPr/>
          </p:nvSpPr>
          <p:spPr>
            <a:xfrm>
              <a:off x="1731957" y="2505688"/>
              <a:ext cx="271741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C00000"/>
                  </a:solidFill>
                  <a:latin typeface="Arial Rounded"/>
                  <a:ea typeface="Arial Rounded"/>
                  <a:cs typeface="Arial Rounded"/>
                  <a:sym typeface="Arial Rounded"/>
                </a:rPr>
                <a:t>cán nhỏ và dài</a:t>
              </a:r>
              <a:endParaRPr sz="3200" b="1">
                <a:solidFill>
                  <a:srgbClr val="C00000"/>
                </a:solidFill>
                <a:latin typeface="Arial Rounded"/>
                <a:ea typeface="Arial Rounded"/>
                <a:cs typeface="Arial Rounded"/>
                <a:sym typeface="Arial Rounded"/>
              </a:endParaRPr>
            </a:p>
          </p:txBody>
        </p:sp>
      </p:grpSp>
      <p:grpSp>
        <p:nvGrpSpPr>
          <p:cNvPr id="399" name="Google Shape;399;p19"/>
          <p:cNvGrpSpPr/>
          <p:nvPr/>
        </p:nvGrpSpPr>
        <p:grpSpPr>
          <a:xfrm>
            <a:off x="6511907" y="1925139"/>
            <a:ext cx="3790715" cy="2185416"/>
            <a:chOff x="7584165" y="1795978"/>
            <a:chExt cx="3790715" cy="2185416"/>
          </a:xfrm>
        </p:grpSpPr>
        <p:sp>
          <p:nvSpPr>
            <p:cNvPr id="400" name="Google Shape;400;p19"/>
            <p:cNvSpPr/>
            <p:nvPr/>
          </p:nvSpPr>
          <p:spPr>
            <a:xfrm>
              <a:off x="7584165" y="1795978"/>
              <a:ext cx="3790715" cy="2185416"/>
            </a:xfrm>
            <a:prstGeom prst="cloud">
              <a:avLst/>
            </a:prstGeom>
            <a:noFill/>
            <a:ln w="57150" cap="flat" cmpd="sng">
              <a:solidFill>
                <a:srgbClr val="BBD6E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1" name="Google Shape;401;p19"/>
            <p:cNvSpPr/>
            <p:nvPr/>
          </p:nvSpPr>
          <p:spPr>
            <a:xfrm>
              <a:off x="7969064" y="2207881"/>
              <a:ext cx="3177620" cy="138499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1">
                  <a:solidFill>
                    <a:srgbClr val="C00000"/>
                  </a:solidFill>
                  <a:latin typeface="Arial Rounded"/>
                  <a:ea typeface="Arial Rounded"/>
                  <a:cs typeface="Arial Rounded"/>
                  <a:sym typeface="Arial Rounded"/>
                </a:rPr>
                <a:t>một đầu gắn bốn cánh giấy mỏng, xinh như bông hoa</a:t>
              </a:r>
              <a:endParaRPr sz="2800" b="1">
                <a:solidFill>
                  <a:srgbClr val="C00000"/>
                </a:solidFill>
                <a:latin typeface="Calibri"/>
                <a:ea typeface="Calibri"/>
                <a:cs typeface="Calibri"/>
                <a:sym typeface="Calibri"/>
              </a:endParaRPr>
            </a:p>
          </p:txBody>
        </p:sp>
      </p:grpSp>
      <p:pic>
        <p:nvPicPr>
          <p:cNvPr id="402" name="Google Shape;402;p19"/>
          <p:cNvPicPr preferRelativeResize="0"/>
          <p:nvPr/>
        </p:nvPicPr>
        <p:blipFill rotWithShape="1">
          <a:blip r:embed="rId4">
            <a:alphaModFix/>
          </a:blip>
          <a:srcRect/>
          <a:stretch/>
        </p:blipFill>
        <p:spPr>
          <a:xfrm>
            <a:off x="10812491" y="984812"/>
            <a:ext cx="1331922" cy="1020785"/>
          </a:xfrm>
          <a:prstGeom prst="rect">
            <a:avLst/>
          </a:prstGeom>
          <a:noFill/>
          <a:ln>
            <a:noFill/>
          </a:ln>
          <a:effectLst>
            <a:outerShdw blurRad="292100" dist="139700" dir="2700000" algn="tl" rotWithShape="0">
              <a:srgbClr val="333333">
                <a:alpha val="64705"/>
              </a:srgbClr>
            </a:outerShdw>
          </a:effectLst>
        </p:spPr>
      </p:pic>
      <p:pic>
        <p:nvPicPr>
          <p:cNvPr id="403" name="Google Shape;403;p19"/>
          <p:cNvPicPr preferRelativeResize="0"/>
          <p:nvPr/>
        </p:nvPicPr>
        <p:blipFill rotWithShape="1">
          <a:blip r:embed="rId5">
            <a:alphaModFix/>
          </a:blip>
          <a:srcRect/>
          <a:stretch/>
        </p:blipFill>
        <p:spPr>
          <a:xfrm>
            <a:off x="10066636" y="22308"/>
            <a:ext cx="823892" cy="1338169"/>
          </a:xfrm>
          <a:prstGeom prst="rect">
            <a:avLst/>
          </a:prstGeom>
          <a:noFill/>
          <a:ln>
            <a:noFill/>
          </a:ln>
        </p:spPr>
      </p:pic>
      <p:sp>
        <p:nvSpPr>
          <p:cNvPr id="404" name="Google Shape;404;p19"/>
          <p:cNvSpPr/>
          <p:nvPr/>
        </p:nvSpPr>
        <p:spPr>
          <a:xfrm>
            <a:off x="9584145" y="597817"/>
            <a:ext cx="268849" cy="232932"/>
          </a:xfrm>
          <a:custGeom>
            <a:avLst/>
            <a:gdLst/>
            <a:ahLst/>
            <a:cxnLst/>
            <a:rect l="l" t="t" r="r" b="b"/>
            <a:pathLst>
              <a:path w="1181141" h="1023344" extrusionOk="0">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5" name="Google Shape;405;p19"/>
          <p:cNvSpPr txBox="1"/>
          <p:nvPr/>
        </p:nvSpPr>
        <p:spPr>
          <a:xfrm>
            <a:off x="289999" y="4892947"/>
            <a:ext cx="11593080" cy="584711"/>
          </a:xfrm>
          <a:prstGeom prst="rect">
            <a:avLst/>
          </a:prstGeom>
          <a:noFill/>
          <a:ln>
            <a:noFill/>
          </a:ln>
        </p:spPr>
        <p:txBody>
          <a:bodyPr spcFirstLastPara="1" wrap="square" lIns="121850" tIns="60925" rIns="121850" bIns="60925" anchor="t" anchorCtr="0">
            <a:spAutoFit/>
          </a:bodyPr>
          <a:lstStyle/>
          <a:p>
            <a:pPr marL="0" marR="0" lvl="0" indent="0" algn="just" rtl="0">
              <a:spcBef>
                <a:spcPts val="0"/>
              </a:spcBef>
              <a:spcAft>
                <a:spcPts val="0"/>
              </a:spcAft>
              <a:buNone/>
            </a:pPr>
            <a:r>
              <a:rPr lang="en-US" sz="3000" b="1">
                <a:solidFill>
                  <a:srgbClr val="002060"/>
                </a:solidFill>
                <a:latin typeface="Arial Rounded"/>
                <a:ea typeface="Arial Rounded"/>
                <a:cs typeface="Arial Rounded"/>
                <a:sym typeface="Arial Rounded"/>
              </a:rPr>
              <a:t>2. Nếu em là Mai, em sẽ nói gì với anh An?</a:t>
            </a:r>
            <a:endParaRPr sz="3000" b="1">
              <a:solidFill>
                <a:srgbClr val="002060"/>
              </a:solidFill>
              <a:latin typeface="Arial Rounded"/>
              <a:ea typeface="Arial Rounded"/>
              <a:cs typeface="Arial Rounded"/>
              <a:sym typeface="Arial Rounded"/>
            </a:endParaRPr>
          </a:p>
        </p:txBody>
      </p:sp>
    </p:spTree>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86"/>
                                        </p:tgtEl>
                                        <p:attrNameLst>
                                          <p:attrName>style.visibility</p:attrName>
                                        </p:attrNameLst>
                                      </p:cBhvr>
                                      <p:to>
                                        <p:strVal val="visible"/>
                                      </p:to>
                                    </p:set>
                                    <p:animEffect transition="in" filter="fade">
                                      <p:cBhvr>
                                        <p:cTn id="7" dur="500"/>
                                        <p:tgtEl>
                                          <p:spTgt spid="386"/>
                                        </p:tgtEl>
                                      </p:cBhvr>
                                    </p:animEffect>
                                  </p:childTnLst>
                                </p:cTn>
                              </p:par>
                              <p:par>
                                <p:cTn id="8" presetID="2" presetClass="entr" presetSubtype="2" fill="hold" nodeType="withEffect">
                                  <p:stCondLst>
                                    <p:cond delay="0"/>
                                  </p:stCondLst>
                                  <p:childTnLst>
                                    <p:set>
                                      <p:cBhvr>
                                        <p:cTn id="9" dur="1" fill="hold">
                                          <p:stCondLst>
                                            <p:cond delay="0"/>
                                          </p:stCondLst>
                                        </p:cTn>
                                        <p:tgtEl>
                                          <p:spTgt spid="392"/>
                                        </p:tgtEl>
                                        <p:attrNameLst>
                                          <p:attrName>style.visibility</p:attrName>
                                        </p:attrNameLst>
                                      </p:cBhvr>
                                      <p:to>
                                        <p:strVal val="visible"/>
                                      </p:to>
                                    </p:set>
                                    <p:anim calcmode="lin" valueType="num">
                                      <p:cBhvr additive="base">
                                        <p:cTn id="10" dur="500"/>
                                        <p:tgtEl>
                                          <p:spTgt spid="392"/>
                                        </p:tgtEl>
                                        <p:attrNameLst>
                                          <p:attrName>ppt_x</p:attrName>
                                        </p:attrNameLst>
                                      </p:cBhvr>
                                      <p:tavLst>
                                        <p:tav tm="0">
                                          <p:val>
                                            <p:strVal val="#ppt_x+1"/>
                                          </p:val>
                                        </p:tav>
                                        <p:tav tm="100000">
                                          <p:val>
                                            <p:strVal val="#ppt_x"/>
                                          </p:val>
                                        </p:tav>
                                      </p:tavLst>
                                    </p:anim>
                                  </p:childTnLst>
                                </p:cTn>
                              </p:par>
                              <p:par>
                                <p:cTn id="11" presetID="2" presetClass="entr" presetSubtype="2" fill="hold" nodeType="withEffect">
                                  <p:stCondLst>
                                    <p:cond delay="0"/>
                                  </p:stCondLst>
                                  <p:childTnLst>
                                    <p:set>
                                      <p:cBhvr>
                                        <p:cTn id="12" dur="1" fill="hold">
                                          <p:stCondLst>
                                            <p:cond delay="0"/>
                                          </p:stCondLst>
                                        </p:cTn>
                                        <p:tgtEl>
                                          <p:spTgt spid="393"/>
                                        </p:tgtEl>
                                        <p:attrNameLst>
                                          <p:attrName>style.visibility</p:attrName>
                                        </p:attrNameLst>
                                      </p:cBhvr>
                                      <p:to>
                                        <p:strVal val="visible"/>
                                      </p:to>
                                    </p:set>
                                    <p:anim calcmode="lin" valueType="num">
                                      <p:cBhvr additive="base">
                                        <p:cTn id="13" dur="500"/>
                                        <p:tgtEl>
                                          <p:spTgt spid="393"/>
                                        </p:tgtEl>
                                        <p:attrNameLst>
                                          <p:attrName>ppt_x</p:attrName>
                                        </p:attrNameLst>
                                      </p:cBhvr>
                                      <p:tavLst>
                                        <p:tav tm="0">
                                          <p:val>
                                            <p:strVal val="#ppt_x+1"/>
                                          </p:val>
                                        </p:tav>
                                        <p:tav tm="100000">
                                          <p:val>
                                            <p:strVal val="#ppt_x"/>
                                          </p:val>
                                        </p:tav>
                                      </p:tavLst>
                                    </p:anim>
                                  </p:childTnLst>
                                </p:cTn>
                              </p:par>
                              <p:par>
                                <p:cTn id="14" presetID="2" presetClass="entr" presetSubtype="2" fill="hold" nodeType="withEffect">
                                  <p:stCondLst>
                                    <p:cond delay="0"/>
                                  </p:stCondLst>
                                  <p:childTnLst>
                                    <p:set>
                                      <p:cBhvr>
                                        <p:cTn id="15" dur="1" fill="hold">
                                          <p:stCondLst>
                                            <p:cond delay="0"/>
                                          </p:stCondLst>
                                        </p:cTn>
                                        <p:tgtEl>
                                          <p:spTgt spid="394"/>
                                        </p:tgtEl>
                                        <p:attrNameLst>
                                          <p:attrName>style.visibility</p:attrName>
                                        </p:attrNameLst>
                                      </p:cBhvr>
                                      <p:to>
                                        <p:strVal val="visible"/>
                                      </p:to>
                                    </p:set>
                                    <p:anim calcmode="lin" valueType="num">
                                      <p:cBhvr additive="base">
                                        <p:cTn id="16" dur="500"/>
                                        <p:tgtEl>
                                          <p:spTgt spid="394"/>
                                        </p:tgtEl>
                                        <p:attrNameLst>
                                          <p:attrName>ppt_x</p:attrName>
                                        </p:attrNameLst>
                                      </p:cBhvr>
                                      <p:tavLst>
                                        <p:tav tm="0">
                                          <p:val>
                                            <p:strVal val="#ppt_x+1"/>
                                          </p:val>
                                        </p:tav>
                                        <p:tav tm="100000">
                                          <p:val>
                                            <p:strVal val="#ppt_x"/>
                                          </p:val>
                                        </p:tav>
                                      </p:tavLst>
                                    </p:anim>
                                  </p:childTnLst>
                                </p:cTn>
                              </p:par>
                              <p:par>
                                <p:cTn id="17" presetID="2" presetClass="entr" presetSubtype="2" fill="hold" nodeType="withEffect">
                                  <p:stCondLst>
                                    <p:cond delay="0"/>
                                  </p:stCondLst>
                                  <p:childTnLst>
                                    <p:set>
                                      <p:cBhvr>
                                        <p:cTn id="18" dur="1" fill="hold">
                                          <p:stCondLst>
                                            <p:cond delay="0"/>
                                          </p:stCondLst>
                                        </p:cTn>
                                        <p:tgtEl>
                                          <p:spTgt spid="395"/>
                                        </p:tgtEl>
                                        <p:attrNameLst>
                                          <p:attrName>style.visibility</p:attrName>
                                        </p:attrNameLst>
                                      </p:cBhvr>
                                      <p:to>
                                        <p:strVal val="visible"/>
                                      </p:to>
                                    </p:set>
                                    <p:anim calcmode="lin" valueType="num">
                                      <p:cBhvr additive="base">
                                        <p:cTn id="19" dur="500"/>
                                        <p:tgtEl>
                                          <p:spTgt spid="395"/>
                                        </p:tgtEl>
                                        <p:attrNameLst>
                                          <p:attrName>ppt_x</p:attrName>
                                        </p:attrNameLst>
                                      </p:cBhvr>
                                      <p:tavLst>
                                        <p:tav tm="0">
                                          <p:val>
                                            <p:strVal val="#ppt_x+1"/>
                                          </p:val>
                                        </p:tav>
                                        <p:tav tm="100000">
                                          <p:val>
                                            <p:strVal val="#ppt_x"/>
                                          </p:val>
                                        </p:tav>
                                      </p:tavLst>
                                    </p:anim>
                                  </p:childTnLst>
                                </p:cTn>
                              </p:par>
                              <p:par>
                                <p:cTn id="20" presetID="23" presetClass="entr" presetSubtype="16" fill="hold" nodeType="withEffect">
                                  <p:stCondLst>
                                    <p:cond delay="0"/>
                                  </p:stCondLst>
                                  <p:childTnLst>
                                    <p:set>
                                      <p:cBhvr>
                                        <p:cTn id="21" dur="1" fill="hold">
                                          <p:stCondLst>
                                            <p:cond delay="0"/>
                                          </p:stCondLst>
                                        </p:cTn>
                                        <p:tgtEl>
                                          <p:spTgt spid="402"/>
                                        </p:tgtEl>
                                        <p:attrNameLst>
                                          <p:attrName>style.visibility</p:attrName>
                                        </p:attrNameLst>
                                      </p:cBhvr>
                                      <p:to>
                                        <p:strVal val="visible"/>
                                      </p:to>
                                    </p:set>
                                    <p:anim calcmode="lin" valueType="num">
                                      <p:cBhvr additive="base">
                                        <p:cTn id="22" dur="750"/>
                                        <p:tgtEl>
                                          <p:spTgt spid="402"/>
                                        </p:tgtEl>
                                        <p:attrNameLst>
                                          <p:attrName>ppt_w</p:attrName>
                                        </p:attrNameLst>
                                      </p:cBhvr>
                                      <p:tavLst>
                                        <p:tav tm="0">
                                          <p:val>
                                            <p:strVal val="0"/>
                                          </p:val>
                                        </p:tav>
                                        <p:tav tm="100000">
                                          <p:val>
                                            <p:strVal val="#ppt_w"/>
                                          </p:val>
                                        </p:tav>
                                      </p:tavLst>
                                    </p:anim>
                                    <p:anim calcmode="lin" valueType="num">
                                      <p:cBhvr additive="base">
                                        <p:cTn id="23" dur="750"/>
                                        <p:tgtEl>
                                          <p:spTgt spid="402"/>
                                        </p:tgtEl>
                                        <p:attrNameLst>
                                          <p:attrName>ppt_h</p:attrName>
                                        </p:attrNameLst>
                                      </p:cBhvr>
                                      <p:tavLst>
                                        <p:tav tm="0">
                                          <p:val>
                                            <p:strVal val="0"/>
                                          </p:val>
                                        </p:tav>
                                        <p:tav tm="100000">
                                          <p:val>
                                            <p:strVal val="#ppt_h"/>
                                          </p:val>
                                        </p:tav>
                                      </p:tavLst>
                                    </p:anim>
                                  </p:childTnLst>
                                </p:cTn>
                              </p:par>
                              <p:par>
                                <p:cTn id="24" presetID="23" presetClass="entr" presetSubtype="16" fill="hold" nodeType="withEffect">
                                  <p:stCondLst>
                                    <p:cond delay="0"/>
                                  </p:stCondLst>
                                  <p:childTnLst>
                                    <p:set>
                                      <p:cBhvr>
                                        <p:cTn id="25" dur="1" fill="hold">
                                          <p:stCondLst>
                                            <p:cond delay="0"/>
                                          </p:stCondLst>
                                        </p:cTn>
                                        <p:tgtEl>
                                          <p:spTgt spid="403"/>
                                        </p:tgtEl>
                                        <p:attrNameLst>
                                          <p:attrName>style.visibility</p:attrName>
                                        </p:attrNameLst>
                                      </p:cBhvr>
                                      <p:to>
                                        <p:strVal val="visible"/>
                                      </p:to>
                                    </p:set>
                                    <p:anim calcmode="lin" valueType="num">
                                      <p:cBhvr additive="base">
                                        <p:cTn id="26" dur="750"/>
                                        <p:tgtEl>
                                          <p:spTgt spid="403"/>
                                        </p:tgtEl>
                                        <p:attrNameLst>
                                          <p:attrName>ppt_w</p:attrName>
                                        </p:attrNameLst>
                                      </p:cBhvr>
                                      <p:tavLst>
                                        <p:tav tm="0">
                                          <p:val>
                                            <p:strVal val="0"/>
                                          </p:val>
                                        </p:tav>
                                        <p:tav tm="100000">
                                          <p:val>
                                            <p:strVal val="#ppt_w"/>
                                          </p:val>
                                        </p:tav>
                                      </p:tavLst>
                                    </p:anim>
                                    <p:anim calcmode="lin" valueType="num">
                                      <p:cBhvr additive="base">
                                        <p:cTn id="27" dur="750"/>
                                        <p:tgtEl>
                                          <p:spTgt spid="403"/>
                                        </p:tgtEl>
                                        <p:attrNameLst>
                                          <p:attrName>ppt_h</p:attrName>
                                        </p:attrNameLst>
                                      </p:cBhvr>
                                      <p:tavLst>
                                        <p:tav tm="0">
                                          <p:val>
                                            <p:strVal val="0"/>
                                          </p:val>
                                        </p:tav>
                                        <p:tav tm="100000">
                                          <p:val>
                                            <p:strVal val="#ppt_h"/>
                                          </p:val>
                                        </p:tav>
                                      </p:tavLst>
                                    </p:anim>
                                  </p:childTnLst>
                                </p:cTn>
                              </p:par>
                              <p:par>
                                <p:cTn id="28" presetID="23" presetClass="entr" presetSubtype="16" fill="hold" nodeType="withEffect">
                                  <p:stCondLst>
                                    <p:cond delay="0"/>
                                  </p:stCondLst>
                                  <p:childTnLst>
                                    <p:set>
                                      <p:cBhvr>
                                        <p:cTn id="29" dur="1" fill="hold">
                                          <p:stCondLst>
                                            <p:cond delay="0"/>
                                          </p:stCondLst>
                                        </p:cTn>
                                        <p:tgtEl>
                                          <p:spTgt spid="404"/>
                                        </p:tgtEl>
                                        <p:attrNameLst>
                                          <p:attrName>style.visibility</p:attrName>
                                        </p:attrNameLst>
                                      </p:cBhvr>
                                      <p:to>
                                        <p:strVal val="visible"/>
                                      </p:to>
                                    </p:set>
                                    <p:anim calcmode="lin" valueType="num">
                                      <p:cBhvr additive="base">
                                        <p:cTn id="30" dur="750"/>
                                        <p:tgtEl>
                                          <p:spTgt spid="404"/>
                                        </p:tgtEl>
                                        <p:attrNameLst>
                                          <p:attrName>ppt_w</p:attrName>
                                        </p:attrNameLst>
                                      </p:cBhvr>
                                      <p:tavLst>
                                        <p:tav tm="0">
                                          <p:val>
                                            <p:strVal val="0"/>
                                          </p:val>
                                        </p:tav>
                                        <p:tav tm="100000">
                                          <p:val>
                                            <p:strVal val="#ppt_w"/>
                                          </p:val>
                                        </p:tav>
                                      </p:tavLst>
                                    </p:anim>
                                    <p:anim calcmode="lin" valueType="num">
                                      <p:cBhvr additive="base">
                                        <p:cTn id="31" dur="750"/>
                                        <p:tgtEl>
                                          <p:spTgt spid="404"/>
                                        </p:tgtEl>
                                        <p:attrNameLst>
                                          <p:attrName>ppt_h</p:attrName>
                                        </p:attrNameLst>
                                      </p:cBhvr>
                                      <p:tavLst>
                                        <p:tav tm="0">
                                          <p:val>
                                            <p:str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96"/>
                                        </p:tgtEl>
                                        <p:attrNameLst>
                                          <p:attrName>style.visibility</p:attrName>
                                        </p:attrNameLst>
                                      </p:cBhvr>
                                      <p:to>
                                        <p:strVal val="visible"/>
                                      </p:to>
                                    </p:set>
                                    <p:animEffect transition="in" filter="fade">
                                      <p:cBhvr>
                                        <p:cTn id="36" dur="1000"/>
                                        <p:tgtEl>
                                          <p:spTgt spid="396"/>
                                        </p:tgtEl>
                                      </p:cBhvr>
                                    </p:animEffect>
                                  </p:childTnLst>
                                </p:cTn>
                              </p:par>
                              <p:par>
                                <p:cTn id="37" presetID="10" presetClass="entr" presetSubtype="0" fill="hold" nodeType="withEffect">
                                  <p:stCondLst>
                                    <p:cond delay="0"/>
                                  </p:stCondLst>
                                  <p:childTnLst>
                                    <p:set>
                                      <p:cBhvr>
                                        <p:cTn id="38" dur="1" fill="hold">
                                          <p:stCondLst>
                                            <p:cond delay="0"/>
                                          </p:stCondLst>
                                        </p:cTn>
                                        <p:tgtEl>
                                          <p:spTgt spid="399"/>
                                        </p:tgtEl>
                                        <p:attrNameLst>
                                          <p:attrName>style.visibility</p:attrName>
                                        </p:attrNameLst>
                                      </p:cBhvr>
                                      <p:to>
                                        <p:strVal val="visible"/>
                                      </p:to>
                                    </p:set>
                                    <p:animEffect transition="in" filter="fade">
                                      <p:cBhvr>
                                        <p:cTn id="39" dur="1000"/>
                                        <p:tgtEl>
                                          <p:spTgt spid="39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405"/>
                                        </p:tgtEl>
                                        <p:attrNameLst>
                                          <p:attrName>style.visibility</p:attrName>
                                        </p:attrNameLst>
                                      </p:cBhvr>
                                      <p:to>
                                        <p:strVal val="visible"/>
                                      </p:to>
                                    </p:set>
                                    <p:animEffect transition="in" filter="fade">
                                      <p:cBhvr>
                                        <p:cTn id="44" dur="500"/>
                                        <p:tgtEl>
                                          <p:spTgt spid="4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pic>
        <p:nvPicPr>
          <p:cNvPr id="410" name="Google Shape;410;p20"/>
          <p:cNvPicPr preferRelativeResize="0"/>
          <p:nvPr/>
        </p:nvPicPr>
        <p:blipFill rotWithShape="1">
          <a:blip r:embed="rId3">
            <a:alphaModFix/>
          </a:blip>
          <a:srcRect/>
          <a:stretch/>
        </p:blipFill>
        <p:spPr>
          <a:xfrm>
            <a:off x="998238" y="-287766"/>
            <a:ext cx="10766099" cy="6704415"/>
          </a:xfrm>
          <a:prstGeom prst="rect">
            <a:avLst/>
          </a:prstGeom>
          <a:noFill/>
          <a:ln>
            <a:noFill/>
          </a:ln>
        </p:spPr>
      </p:pic>
      <p:pic>
        <p:nvPicPr>
          <p:cNvPr id="411" name="Google Shape;411;p20"/>
          <p:cNvPicPr preferRelativeResize="0"/>
          <p:nvPr/>
        </p:nvPicPr>
        <p:blipFill rotWithShape="1">
          <a:blip r:embed="rId4">
            <a:alphaModFix/>
          </a:blip>
          <a:srcRect t="71035" b="9032"/>
          <a:stretch/>
        </p:blipFill>
        <p:spPr>
          <a:xfrm>
            <a:off x="0" y="6108700"/>
            <a:ext cx="12192000" cy="744715"/>
          </a:xfrm>
          <a:prstGeom prst="rect">
            <a:avLst/>
          </a:prstGeom>
          <a:noFill/>
          <a:ln>
            <a:noFill/>
          </a:ln>
        </p:spPr>
      </p:pic>
      <p:grpSp>
        <p:nvGrpSpPr>
          <p:cNvPr id="412" name="Google Shape;412;p20"/>
          <p:cNvGrpSpPr/>
          <p:nvPr/>
        </p:nvGrpSpPr>
        <p:grpSpPr>
          <a:xfrm>
            <a:off x="0" y="0"/>
            <a:ext cx="12192000" cy="368301"/>
            <a:chOff x="0" y="-127508"/>
            <a:chExt cx="12192000" cy="1361811"/>
          </a:xfrm>
        </p:grpSpPr>
        <p:sp>
          <p:nvSpPr>
            <p:cNvPr id="413" name="Google Shape;413;p20"/>
            <p:cNvSpPr/>
            <p:nvPr/>
          </p:nvSpPr>
          <p:spPr>
            <a:xfrm rot="10800000">
              <a:off x="0" y="64722"/>
              <a:ext cx="12192000" cy="1169581"/>
            </a:xfrm>
            <a:prstGeom prst="round2SameRect">
              <a:avLst>
                <a:gd name="adj1" fmla="val 50000"/>
                <a:gd name="adj2" fmla="val 0"/>
              </a:avLst>
            </a:prstGeom>
            <a:solidFill>
              <a:srgbClr val="AFDFFF"/>
            </a:solidFill>
            <a:ln w="12700" cap="flat" cmpd="sng">
              <a:solidFill>
                <a:srgbClr val="71C6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4" name="Google Shape;414;p20"/>
            <p:cNvSpPr/>
            <p:nvPr/>
          </p:nvSpPr>
          <p:spPr>
            <a:xfrm rot="10800000">
              <a:off x="0" y="-127508"/>
              <a:ext cx="12192000" cy="798297"/>
            </a:xfrm>
            <a:prstGeom prst="round2SameRect">
              <a:avLst>
                <a:gd name="adj1" fmla="val 50000"/>
                <a:gd name="adj2" fmla="val 0"/>
              </a:avLst>
            </a:prstGeom>
            <a:solidFill>
              <a:srgbClr val="71C6FF"/>
            </a:solidFill>
            <a:ln w="12700" cap="flat" cmpd="sng">
              <a:solidFill>
                <a:srgbClr val="71C6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415" name="Google Shape;415;p20"/>
          <p:cNvPicPr preferRelativeResize="0"/>
          <p:nvPr/>
        </p:nvPicPr>
        <p:blipFill rotWithShape="1">
          <a:blip r:embed="rId5">
            <a:alphaModFix/>
          </a:blip>
          <a:srcRect/>
          <a:stretch/>
        </p:blipFill>
        <p:spPr>
          <a:xfrm rot="-978140">
            <a:off x="1639556" y="870992"/>
            <a:ext cx="2864392" cy="2423717"/>
          </a:xfrm>
          <a:prstGeom prst="rect">
            <a:avLst/>
          </a:prstGeom>
          <a:noFill/>
          <a:ln>
            <a:noFill/>
          </a:ln>
        </p:spPr>
      </p:pic>
      <p:sp>
        <p:nvSpPr>
          <p:cNvPr id="416" name="Google Shape;416;p20"/>
          <p:cNvSpPr txBox="1"/>
          <p:nvPr/>
        </p:nvSpPr>
        <p:spPr>
          <a:xfrm>
            <a:off x="2376742" y="2727900"/>
            <a:ext cx="7633146" cy="156966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3200">
                <a:solidFill>
                  <a:srgbClr val="FF0000"/>
                </a:solidFill>
                <a:latin typeface="Arial"/>
                <a:ea typeface="Arial"/>
                <a:cs typeface="Arial"/>
                <a:sym typeface="Arial"/>
              </a:rPr>
              <a:t>Tạm biệt và hẹn gặp lại </a:t>
            </a:r>
            <a:endParaRPr/>
          </a:p>
          <a:p>
            <a:pPr marL="0" marR="0" lvl="0" indent="0" algn="ctr" rtl="0">
              <a:lnSpc>
                <a:spcPct val="150000"/>
              </a:lnSpc>
              <a:spcBef>
                <a:spcPts val="0"/>
              </a:spcBef>
              <a:spcAft>
                <a:spcPts val="0"/>
              </a:spcAft>
              <a:buNone/>
            </a:pPr>
            <a:r>
              <a:rPr lang="en-US" sz="3200">
                <a:solidFill>
                  <a:srgbClr val="FF0000"/>
                </a:solidFill>
                <a:latin typeface="Arial"/>
                <a:ea typeface="Arial"/>
                <a:cs typeface="Arial"/>
                <a:sym typeface="Arial"/>
              </a:rPr>
              <a:t>các con vào những tiết học sau!</a:t>
            </a:r>
            <a:endParaRPr/>
          </a:p>
        </p:txBody>
      </p:sp>
      <p:pic>
        <p:nvPicPr>
          <p:cNvPr id="417" name="Google Shape;417;p20" descr="28"/>
          <p:cNvPicPr preferRelativeResize="0"/>
          <p:nvPr/>
        </p:nvPicPr>
        <p:blipFill rotWithShape="1">
          <a:blip r:embed="rId6">
            <a:alphaModFix/>
          </a:blip>
          <a:srcRect/>
          <a:stretch/>
        </p:blipFill>
        <p:spPr>
          <a:xfrm>
            <a:off x="9335386" y="4722750"/>
            <a:ext cx="2716388" cy="2127592"/>
          </a:xfrm>
          <a:prstGeom prst="rect">
            <a:avLst/>
          </a:prstGeom>
          <a:noFill/>
          <a:ln>
            <a:noFill/>
          </a:ln>
        </p:spPr>
      </p:pic>
      <p:pic>
        <p:nvPicPr>
          <p:cNvPr id="418" name="Google Shape;418;p20"/>
          <p:cNvPicPr preferRelativeResize="0"/>
          <p:nvPr/>
        </p:nvPicPr>
        <p:blipFill rotWithShape="1">
          <a:blip r:embed="rId7">
            <a:alphaModFix/>
          </a:blip>
          <a:srcRect l="27294" t="7312" r="32213" b="28913"/>
          <a:stretch/>
        </p:blipFill>
        <p:spPr>
          <a:xfrm rot="-2097298">
            <a:off x="584367" y="188539"/>
            <a:ext cx="2088829" cy="3102220"/>
          </a:xfrm>
          <a:prstGeom prst="rect">
            <a:avLst/>
          </a:prstGeom>
          <a:noFill/>
          <a:ln>
            <a:noFill/>
          </a:ln>
        </p:spPr>
      </p:pic>
      <p:pic>
        <p:nvPicPr>
          <p:cNvPr id="419" name="Google Shape;419;p20" descr="Dơi, chim và họ nhà thú | Mầm Non Đô Thị Sài Đồng"/>
          <p:cNvPicPr preferRelativeResize="0"/>
          <p:nvPr/>
        </p:nvPicPr>
        <p:blipFill rotWithShape="1">
          <a:blip r:embed="rId8">
            <a:alphaModFix/>
          </a:blip>
          <a:srcRect/>
          <a:stretch/>
        </p:blipFill>
        <p:spPr>
          <a:xfrm>
            <a:off x="9281665" y="424494"/>
            <a:ext cx="2823830" cy="141191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15"/>
                                        </p:tgtEl>
                                        <p:attrNameLst>
                                          <p:attrName>style.visibility</p:attrName>
                                        </p:attrNameLst>
                                      </p:cBhvr>
                                      <p:to>
                                        <p:strVal val="visible"/>
                                      </p:to>
                                    </p:set>
                                    <p:anim calcmode="lin" valueType="num">
                                      <p:cBhvr additive="base">
                                        <p:cTn id="7" dur="750"/>
                                        <p:tgtEl>
                                          <p:spTgt spid="415"/>
                                        </p:tgtEl>
                                        <p:attrNameLst>
                                          <p:attrName>ppt_w</p:attrName>
                                        </p:attrNameLst>
                                      </p:cBhvr>
                                      <p:tavLst>
                                        <p:tav tm="0">
                                          <p:val>
                                            <p:strVal val="0"/>
                                          </p:val>
                                        </p:tav>
                                        <p:tav tm="100000">
                                          <p:val>
                                            <p:strVal val="#ppt_w"/>
                                          </p:val>
                                        </p:tav>
                                      </p:tavLst>
                                    </p:anim>
                                    <p:anim calcmode="lin" valueType="num">
                                      <p:cBhvr additive="base">
                                        <p:cTn id="8" dur="750"/>
                                        <p:tgtEl>
                                          <p:spTgt spid="415"/>
                                        </p:tgtEl>
                                        <p:attrNameLst>
                                          <p:attrName>ppt_h</p:attrName>
                                        </p:attrNameLst>
                                      </p:cBhvr>
                                      <p:tavLst>
                                        <p:tav tm="0">
                                          <p:val>
                                            <p:strVal val="0"/>
                                          </p:val>
                                        </p:tav>
                                        <p:tav tm="100000">
                                          <p:val>
                                            <p:strVal val="#ppt_h"/>
                                          </p:val>
                                        </p:tav>
                                      </p:tavLst>
                                    </p:anim>
                                  </p:childTnLst>
                                </p:cTn>
                              </p:par>
                            </p:childTnLst>
                          </p:cTn>
                        </p:par>
                        <p:par>
                          <p:cTn id="9" fill="hold">
                            <p:stCondLst>
                              <p:cond delay="750"/>
                            </p:stCondLst>
                            <p:childTnLst>
                              <p:par>
                                <p:cTn id="10" presetID="10" presetClass="entr" presetSubtype="0" fill="hold" nodeType="afterEffect">
                                  <p:stCondLst>
                                    <p:cond delay="0"/>
                                  </p:stCondLst>
                                  <p:childTnLst>
                                    <p:set>
                                      <p:cBhvr>
                                        <p:cTn id="11" dur="1" fill="hold">
                                          <p:stCondLst>
                                            <p:cond delay="0"/>
                                          </p:stCondLst>
                                        </p:cTn>
                                        <p:tgtEl>
                                          <p:spTgt spid="416"/>
                                        </p:tgtEl>
                                        <p:attrNameLst>
                                          <p:attrName>style.visibility</p:attrName>
                                        </p:attrNameLst>
                                      </p:cBhvr>
                                      <p:to>
                                        <p:strVal val="visible"/>
                                      </p:to>
                                    </p:set>
                                    <p:animEffect transition="in" filter="fade">
                                      <p:cBhvr>
                                        <p:cTn id="12" dur="2000"/>
                                        <p:tgtEl>
                                          <p:spTgt spid="416"/>
                                        </p:tgtEl>
                                      </p:cBhvr>
                                    </p:animEffect>
                                  </p:childTnLst>
                                </p:cTn>
                              </p:par>
                            </p:childTnLst>
                          </p:cTn>
                        </p:par>
                        <p:par>
                          <p:cTn id="13" fill="hold">
                            <p:stCondLst>
                              <p:cond delay="2750"/>
                            </p:stCondLst>
                            <p:childTnLst>
                              <p:par>
                                <p:cTn id="14" presetID="2" presetClass="entr" presetSubtype="2" fill="hold" nodeType="afterEffect">
                                  <p:stCondLst>
                                    <p:cond delay="0"/>
                                  </p:stCondLst>
                                  <p:childTnLst>
                                    <p:set>
                                      <p:cBhvr>
                                        <p:cTn id="15" dur="1" fill="hold">
                                          <p:stCondLst>
                                            <p:cond delay="0"/>
                                          </p:stCondLst>
                                        </p:cTn>
                                        <p:tgtEl>
                                          <p:spTgt spid="417"/>
                                        </p:tgtEl>
                                        <p:attrNameLst>
                                          <p:attrName>style.visibility</p:attrName>
                                        </p:attrNameLst>
                                      </p:cBhvr>
                                      <p:to>
                                        <p:strVal val="visible"/>
                                      </p:to>
                                    </p:set>
                                    <p:anim calcmode="lin" valueType="num">
                                      <p:cBhvr additive="base">
                                        <p:cTn id="16" dur="1000"/>
                                        <p:tgtEl>
                                          <p:spTgt spid="417"/>
                                        </p:tgtEl>
                                        <p:attrNameLst>
                                          <p:attrName>ppt_x</p:attrName>
                                        </p:attrNameLst>
                                      </p:cBhvr>
                                      <p:tavLst>
                                        <p:tav tm="0">
                                          <p:val>
                                            <p:strVal val="#ppt_x+1"/>
                                          </p:val>
                                        </p:tav>
                                        <p:tav tm="100000">
                                          <p:val>
                                            <p:strVal val="#ppt_x"/>
                                          </p:val>
                                        </p:tav>
                                      </p:tavLst>
                                    </p:anim>
                                  </p:childTnLst>
                                </p:cTn>
                              </p:par>
                            </p:childTnLst>
                          </p:cTn>
                        </p:par>
                        <p:par>
                          <p:cTn id="17" fill="hold">
                            <p:stCondLst>
                              <p:cond delay="3750"/>
                            </p:stCondLst>
                            <p:childTnLst>
                              <p:par>
                                <p:cTn id="18" presetID="10" presetClass="entr" presetSubtype="0" fill="hold" nodeType="afterEffect">
                                  <p:stCondLst>
                                    <p:cond delay="0"/>
                                  </p:stCondLst>
                                  <p:childTnLst>
                                    <p:set>
                                      <p:cBhvr>
                                        <p:cTn id="19" dur="1" fill="hold">
                                          <p:stCondLst>
                                            <p:cond delay="0"/>
                                          </p:stCondLst>
                                        </p:cTn>
                                        <p:tgtEl>
                                          <p:spTgt spid="418"/>
                                        </p:tgtEl>
                                        <p:attrNameLst>
                                          <p:attrName>style.visibility</p:attrName>
                                        </p:attrNameLst>
                                      </p:cBhvr>
                                      <p:to>
                                        <p:strVal val="visible"/>
                                      </p:to>
                                    </p:set>
                                    <p:animEffect transition="in" filter="fade">
                                      <p:cBhvr>
                                        <p:cTn id="20" dur="2000"/>
                                        <p:tgtEl>
                                          <p:spTgt spid="41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10"/>
                                        </p:tgtEl>
                                        <p:attrNameLst>
                                          <p:attrName>style.visibility</p:attrName>
                                        </p:attrNameLst>
                                      </p:cBhvr>
                                      <p:to>
                                        <p:strVal val="visible"/>
                                      </p:to>
                                    </p:set>
                                    <p:animEffect transition="in" filter="fade">
                                      <p:cBhvr>
                                        <p:cTn id="25" dur="1000"/>
                                        <p:tgtEl>
                                          <p:spTgt spid="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grpSp>
        <p:nvGrpSpPr>
          <p:cNvPr id="142" name="Google Shape;142;p3"/>
          <p:cNvGrpSpPr/>
          <p:nvPr/>
        </p:nvGrpSpPr>
        <p:grpSpPr>
          <a:xfrm>
            <a:off x="0" y="0"/>
            <a:ext cx="12192000" cy="368301"/>
            <a:chOff x="0" y="-127508"/>
            <a:chExt cx="12192000" cy="1361811"/>
          </a:xfrm>
        </p:grpSpPr>
        <p:sp>
          <p:nvSpPr>
            <p:cNvPr id="143" name="Google Shape;143;p3"/>
            <p:cNvSpPr/>
            <p:nvPr/>
          </p:nvSpPr>
          <p:spPr>
            <a:xfrm rot="10800000">
              <a:off x="0" y="64722"/>
              <a:ext cx="12192000" cy="1169581"/>
            </a:xfrm>
            <a:prstGeom prst="round2SameRect">
              <a:avLst>
                <a:gd name="adj1" fmla="val 50000"/>
                <a:gd name="adj2" fmla="val 0"/>
              </a:avLst>
            </a:prstGeom>
            <a:solidFill>
              <a:srgbClr val="AFDFFF"/>
            </a:solidFill>
            <a:ln w="12700" cap="flat" cmpd="sng">
              <a:solidFill>
                <a:srgbClr val="71C6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4" name="Google Shape;144;p3"/>
            <p:cNvSpPr/>
            <p:nvPr/>
          </p:nvSpPr>
          <p:spPr>
            <a:xfrm rot="10800000">
              <a:off x="0" y="-127508"/>
              <a:ext cx="12192000" cy="798297"/>
            </a:xfrm>
            <a:prstGeom prst="round2SameRect">
              <a:avLst>
                <a:gd name="adj1" fmla="val 50000"/>
                <a:gd name="adj2" fmla="val 0"/>
              </a:avLst>
            </a:prstGeom>
            <a:solidFill>
              <a:srgbClr val="71C6FF"/>
            </a:solidFill>
            <a:ln w="12700" cap="flat" cmpd="sng">
              <a:solidFill>
                <a:srgbClr val="71C6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46" name="Google Shape;146;p3"/>
          <p:cNvGrpSpPr/>
          <p:nvPr/>
        </p:nvGrpSpPr>
        <p:grpSpPr>
          <a:xfrm>
            <a:off x="412381" y="347938"/>
            <a:ext cx="1725761" cy="936784"/>
            <a:chOff x="9566064" y="851858"/>
            <a:chExt cx="5481071" cy="925733"/>
          </a:xfrm>
        </p:grpSpPr>
        <p:sp>
          <p:nvSpPr>
            <p:cNvPr id="147" name="Google Shape;147;p3"/>
            <p:cNvSpPr/>
            <p:nvPr/>
          </p:nvSpPr>
          <p:spPr>
            <a:xfrm rot="416356">
              <a:off x="13066911" y="966823"/>
              <a:ext cx="1945316" cy="695802"/>
            </a:xfrm>
            <a:custGeom>
              <a:avLst/>
              <a:gdLst/>
              <a:ahLst/>
              <a:cxnLst/>
              <a:rect l="l" t="t" r="r" b="b"/>
              <a:pathLst>
                <a:path w="5673840" h="661803" extrusionOk="0">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9CC2E5"/>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3200">
                <a:solidFill>
                  <a:schemeClr val="lt1"/>
                </a:solidFill>
                <a:latin typeface="Calibri"/>
                <a:ea typeface="Calibri"/>
                <a:cs typeface="Calibri"/>
                <a:sym typeface="Calibri"/>
              </a:endParaRPr>
            </a:p>
          </p:txBody>
        </p:sp>
        <p:sp>
          <p:nvSpPr>
            <p:cNvPr id="148" name="Google Shape;148;p3"/>
            <p:cNvSpPr/>
            <p:nvPr/>
          </p:nvSpPr>
          <p:spPr>
            <a:xfrm>
              <a:off x="9566064" y="964372"/>
              <a:ext cx="5334002" cy="646524"/>
            </a:xfrm>
            <a:custGeom>
              <a:avLst/>
              <a:gdLst/>
              <a:ahLst/>
              <a:cxnLst/>
              <a:rect l="l" t="t" r="r" b="b"/>
              <a:pathLst>
                <a:path w="5334002" h="724766" extrusionOk="0">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endParaRPr sz="3200">
                <a:solidFill>
                  <a:schemeClr val="lt1"/>
                </a:solidFill>
                <a:latin typeface="Calibri"/>
                <a:ea typeface="Calibri"/>
                <a:cs typeface="Calibri"/>
                <a:sym typeface="Calibri"/>
              </a:endParaRPr>
            </a:p>
          </p:txBody>
        </p:sp>
        <p:sp>
          <p:nvSpPr>
            <p:cNvPr id="149" name="Google Shape;149;p3"/>
            <p:cNvSpPr/>
            <p:nvPr/>
          </p:nvSpPr>
          <p:spPr>
            <a:xfrm>
              <a:off x="9616287" y="1021956"/>
              <a:ext cx="5049983" cy="543791"/>
            </a:xfrm>
            <a:custGeom>
              <a:avLst/>
              <a:gdLst/>
              <a:ahLst/>
              <a:cxnLst/>
              <a:rect l="l" t="t" r="r" b="b"/>
              <a:pathLst>
                <a:path w="5334002" h="724766" extrusionOk="0">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lt1"/>
            </a:solid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r>
                <a:rPr lang="en-US" sz="3200">
                  <a:solidFill>
                    <a:srgbClr val="0070C0"/>
                  </a:solidFill>
                  <a:latin typeface="Arial"/>
                  <a:ea typeface="Arial"/>
                  <a:cs typeface="Arial"/>
                  <a:sym typeface="Arial"/>
                </a:rPr>
                <a:t>ĐỌC</a:t>
              </a:r>
              <a:endParaRPr/>
            </a:p>
          </p:txBody>
        </p:sp>
      </p:grpSp>
      <p:pic>
        <p:nvPicPr>
          <p:cNvPr id="150" name="Google Shape;150;p3"/>
          <p:cNvPicPr preferRelativeResize="0"/>
          <p:nvPr/>
        </p:nvPicPr>
        <p:blipFill rotWithShape="1">
          <a:blip r:embed="rId3">
            <a:alphaModFix/>
          </a:blip>
          <a:srcRect l="19230" t="49364" r="72990" b="41744"/>
          <a:stretch/>
        </p:blipFill>
        <p:spPr>
          <a:xfrm>
            <a:off x="12097" y="1306257"/>
            <a:ext cx="1391479" cy="894521"/>
          </a:xfrm>
          <a:prstGeom prst="rect">
            <a:avLst/>
          </a:prstGeom>
          <a:noFill/>
          <a:ln>
            <a:noFill/>
          </a:ln>
        </p:spPr>
      </p:pic>
      <p:sp>
        <p:nvSpPr>
          <p:cNvPr id="151" name="Google Shape;151;p3"/>
          <p:cNvSpPr txBox="1">
            <a:spLocks noGrp="1"/>
          </p:cNvSpPr>
          <p:nvPr>
            <p:ph type="title"/>
          </p:nvPr>
        </p:nvSpPr>
        <p:spPr>
          <a:xfrm>
            <a:off x="1432795" y="1216743"/>
            <a:ext cx="11299523"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Rounded"/>
              <a:buNone/>
            </a:pPr>
            <a:r>
              <a:rPr lang="en-US" sz="3200">
                <a:latin typeface="Arial Rounded"/>
                <a:ea typeface="Arial Rounded"/>
                <a:cs typeface="Arial Rounded"/>
                <a:sym typeface="Arial Rounded"/>
              </a:rPr>
              <a:t>Em thích chơi trò chơi gì với anh chị em của mình?</a:t>
            </a:r>
            <a:endParaRPr/>
          </a:p>
        </p:txBody>
      </p:sp>
      <p:pic>
        <p:nvPicPr>
          <p:cNvPr id="152" name="Google Shape;152;p3"/>
          <p:cNvPicPr preferRelativeResize="0"/>
          <p:nvPr/>
        </p:nvPicPr>
        <p:blipFill rotWithShape="1">
          <a:blip r:embed="rId4">
            <a:alphaModFix/>
          </a:blip>
          <a:srcRect t="5150"/>
          <a:stretch/>
        </p:blipFill>
        <p:spPr>
          <a:xfrm>
            <a:off x="285137" y="2616590"/>
            <a:ext cx="11790542" cy="330590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fade">
                                      <p:cBhvr>
                                        <p:cTn id="7" dur="2000"/>
                                        <p:tgtEl>
                                          <p:spTgt spid="146"/>
                                        </p:tgtEl>
                                      </p:cBhvr>
                                    </p:animEffect>
                                  </p:childTnLst>
                                </p:cTn>
                              </p:par>
                              <p:par>
                                <p:cTn id="8" presetID="10" presetClass="entr" presetSubtype="0" fill="hold" nodeType="withEffect">
                                  <p:stCondLst>
                                    <p:cond delay="0"/>
                                  </p:stCondLst>
                                  <p:childTnLst>
                                    <p:set>
                                      <p:cBhvr>
                                        <p:cTn id="9" dur="1" fill="hold">
                                          <p:stCondLst>
                                            <p:cond delay="0"/>
                                          </p:stCondLst>
                                        </p:cTn>
                                        <p:tgtEl>
                                          <p:spTgt spid="150"/>
                                        </p:tgtEl>
                                        <p:attrNameLst>
                                          <p:attrName>style.visibility</p:attrName>
                                        </p:attrNameLst>
                                      </p:cBhvr>
                                      <p:to>
                                        <p:strVal val="visible"/>
                                      </p:to>
                                    </p:set>
                                    <p:animEffect transition="in" filter="fade">
                                      <p:cBhvr>
                                        <p:cTn id="10" dur="2000"/>
                                        <p:tgtEl>
                                          <p:spTgt spid="150"/>
                                        </p:tgtEl>
                                      </p:cBhvr>
                                    </p:animEffect>
                                  </p:childTnLst>
                                </p:cTn>
                              </p:par>
                              <p:par>
                                <p:cTn id="11" presetID="10" presetClass="entr" presetSubtype="0" fill="hold" nodeType="withEffect">
                                  <p:stCondLst>
                                    <p:cond delay="0"/>
                                  </p:stCondLst>
                                  <p:childTnLst>
                                    <p:set>
                                      <p:cBhvr>
                                        <p:cTn id="12" dur="1" fill="hold">
                                          <p:stCondLst>
                                            <p:cond delay="0"/>
                                          </p:stCondLst>
                                        </p:cTn>
                                        <p:tgtEl>
                                          <p:spTgt spid="151"/>
                                        </p:tgtEl>
                                        <p:attrNameLst>
                                          <p:attrName>style.visibility</p:attrName>
                                        </p:attrNameLst>
                                      </p:cBhvr>
                                      <p:to>
                                        <p:strVal val="visible"/>
                                      </p:to>
                                    </p:set>
                                    <p:animEffect transition="in" filter="fade">
                                      <p:cBhvr>
                                        <p:cTn id="13" dur="500"/>
                                        <p:tgtEl>
                                          <p:spTgt spid="15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52"/>
                                        </p:tgtEl>
                                        <p:attrNameLst>
                                          <p:attrName>style.visibility</p:attrName>
                                        </p:attrNameLst>
                                      </p:cBhvr>
                                      <p:to>
                                        <p:strVal val="visible"/>
                                      </p:to>
                                    </p:set>
                                    <p:animEffect transition="in" filter="fade">
                                      <p:cBhvr>
                                        <p:cTn id="18" dur="500"/>
                                        <p:tgtEl>
                                          <p:spTgt spid="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
          <p:cNvSpPr txBox="1"/>
          <p:nvPr/>
        </p:nvSpPr>
        <p:spPr>
          <a:xfrm>
            <a:off x="3849786" y="664707"/>
            <a:ext cx="551388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0070C0"/>
                </a:solidFill>
                <a:latin typeface="Arial"/>
                <a:ea typeface="Arial"/>
                <a:cs typeface="Arial"/>
                <a:sym typeface="Arial"/>
              </a:rPr>
              <a:t>Các bạn nhỏ đang chơi trò chơi gì?</a:t>
            </a:r>
            <a:endParaRPr sz="2800">
              <a:solidFill>
                <a:srgbClr val="0070C0"/>
              </a:solidFill>
              <a:latin typeface="Arial"/>
              <a:ea typeface="Arial"/>
              <a:cs typeface="Arial"/>
              <a:sym typeface="Arial"/>
            </a:endParaRPr>
          </a:p>
        </p:txBody>
      </p:sp>
      <p:pic>
        <p:nvPicPr>
          <p:cNvPr id="158" name="Google Shape;158;p4"/>
          <p:cNvPicPr preferRelativeResize="0"/>
          <p:nvPr/>
        </p:nvPicPr>
        <p:blipFill rotWithShape="1">
          <a:blip r:embed="rId3">
            <a:alphaModFix/>
          </a:blip>
          <a:srcRect t="71035" b="9032"/>
          <a:stretch/>
        </p:blipFill>
        <p:spPr>
          <a:xfrm>
            <a:off x="0" y="6481057"/>
            <a:ext cx="12192000" cy="372358"/>
          </a:xfrm>
          <a:prstGeom prst="rect">
            <a:avLst/>
          </a:prstGeom>
          <a:noFill/>
          <a:ln>
            <a:noFill/>
          </a:ln>
        </p:spPr>
      </p:pic>
      <p:grpSp>
        <p:nvGrpSpPr>
          <p:cNvPr id="159" name="Google Shape;159;p4"/>
          <p:cNvGrpSpPr/>
          <p:nvPr/>
        </p:nvGrpSpPr>
        <p:grpSpPr>
          <a:xfrm>
            <a:off x="0" y="0"/>
            <a:ext cx="12192000" cy="368301"/>
            <a:chOff x="0" y="-127508"/>
            <a:chExt cx="12192000" cy="1361811"/>
          </a:xfrm>
        </p:grpSpPr>
        <p:sp>
          <p:nvSpPr>
            <p:cNvPr id="160" name="Google Shape;160;p4"/>
            <p:cNvSpPr/>
            <p:nvPr/>
          </p:nvSpPr>
          <p:spPr>
            <a:xfrm rot="10800000">
              <a:off x="0" y="64722"/>
              <a:ext cx="12192000" cy="1169581"/>
            </a:xfrm>
            <a:prstGeom prst="round2SameRect">
              <a:avLst>
                <a:gd name="adj1" fmla="val 50000"/>
                <a:gd name="adj2" fmla="val 0"/>
              </a:avLst>
            </a:prstGeom>
            <a:solidFill>
              <a:srgbClr val="AFDFFF"/>
            </a:solidFill>
            <a:ln w="12700" cap="flat" cmpd="sng">
              <a:solidFill>
                <a:srgbClr val="71C6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1" name="Google Shape;161;p4"/>
            <p:cNvSpPr/>
            <p:nvPr/>
          </p:nvSpPr>
          <p:spPr>
            <a:xfrm rot="10800000">
              <a:off x="0" y="-127508"/>
              <a:ext cx="12192000" cy="798297"/>
            </a:xfrm>
            <a:prstGeom prst="round2SameRect">
              <a:avLst>
                <a:gd name="adj1" fmla="val 50000"/>
                <a:gd name="adj2" fmla="val 0"/>
              </a:avLst>
            </a:prstGeom>
            <a:solidFill>
              <a:srgbClr val="71C6FF"/>
            </a:solidFill>
            <a:ln w="12700" cap="flat" cmpd="sng">
              <a:solidFill>
                <a:srgbClr val="71C6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162" name="Google Shape;162;p4"/>
          <p:cNvPicPr preferRelativeResize="0"/>
          <p:nvPr/>
        </p:nvPicPr>
        <p:blipFill rotWithShape="1">
          <a:blip r:embed="rId4">
            <a:alphaModFix/>
          </a:blip>
          <a:srcRect l="20922" t="17991" r="72658" b="72363"/>
          <a:stretch/>
        </p:blipFill>
        <p:spPr>
          <a:xfrm>
            <a:off x="0" y="199818"/>
            <a:ext cx="1173805" cy="992221"/>
          </a:xfrm>
          <a:prstGeom prst="rect">
            <a:avLst/>
          </a:prstGeom>
          <a:noFill/>
          <a:ln>
            <a:noFill/>
          </a:ln>
        </p:spPr>
      </p:pic>
      <p:pic>
        <p:nvPicPr>
          <p:cNvPr id="163" name="Google Shape;163;p4"/>
          <p:cNvPicPr preferRelativeResize="0"/>
          <p:nvPr/>
        </p:nvPicPr>
        <p:blipFill rotWithShape="1">
          <a:blip r:embed="rId5">
            <a:alphaModFix/>
          </a:blip>
          <a:srcRect/>
          <a:stretch/>
        </p:blipFill>
        <p:spPr>
          <a:xfrm>
            <a:off x="2989898" y="1192039"/>
            <a:ext cx="6887454" cy="5358131"/>
          </a:xfrm>
          <a:prstGeom prst="rect">
            <a:avLst/>
          </a:prstGeom>
          <a:noFill/>
          <a:ln>
            <a:noFill/>
          </a:ln>
        </p:spPr>
      </p:pic>
      <p:sp>
        <p:nvSpPr>
          <p:cNvPr id="164" name="Google Shape;164;p4"/>
          <p:cNvSpPr/>
          <p:nvPr/>
        </p:nvSpPr>
        <p:spPr>
          <a:xfrm>
            <a:off x="9852994" y="1554237"/>
            <a:ext cx="268849" cy="232932"/>
          </a:xfrm>
          <a:custGeom>
            <a:avLst/>
            <a:gdLst/>
            <a:ahLst/>
            <a:cxnLst/>
            <a:rect l="l" t="t" r="r" b="b"/>
            <a:pathLst>
              <a:path w="1181141" h="1023344" extrusionOk="0">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5" name="Google Shape;165;p4"/>
          <p:cNvPicPr preferRelativeResize="0"/>
          <p:nvPr/>
        </p:nvPicPr>
        <p:blipFill rotWithShape="1">
          <a:blip r:embed="rId6">
            <a:alphaModFix/>
          </a:blip>
          <a:srcRect/>
          <a:stretch/>
        </p:blipFill>
        <p:spPr>
          <a:xfrm>
            <a:off x="10550588" y="1065006"/>
            <a:ext cx="1331922" cy="1020785"/>
          </a:xfrm>
          <a:prstGeom prst="rect">
            <a:avLst/>
          </a:prstGeom>
          <a:noFill/>
          <a:ln>
            <a:noFill/>
          </a:ln>
          <a:effectLst>
            <a:outerShdw blurRad="292100" dist="139700" dir="2700000" algn="tl" rotWithShape="0">
              <a:srgbClr val="333333">
                <a:alpha val="64705"/>
              </a:srgbClr>
            </a:outerShdw>
          </a:effectLst>
        </p:spPr>
      </p:pic>
      <p:pic>
        <p:nvPicPr>
          <p:cNvPr id="166" name="Google Shape;166;p4"/>
          <p:cNvPicPr preferRelativeResize="0"/>
          <p:nvPr/>
        </p:nvPicPr>
        <p:blipFill rotWithShape="1">
          <a:blip r:embed="rId7">
            <a:alphaModFix/>
          </a:blip>
          <a:srcRect/>
          <a:stretch/>
        </p:blipFill>
        <p:spPr>
          <a:xfrm>
            <a:off x="10191345" y="354155"/>
            <a:ext cx="1339104" cy="1471030"/>
          </a:xfrm>
          <a:prstGeom prst="rect">
            <a:avLst/>
          </a:prstGeom>
          <a:noFill/>
          <a:ln>
            <a:noFill/>
          </a:ln>
          <a:effectLst>
            <a:outerShdw blurRad="50800" dist="38100" dir="10800000" algn="r" rotWithShape="0">
              <a:srgbClr val="000000">
                <a:alpha val="40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65"/>
                                        </p:tgtEl>
                                        <p:attrNameLst>
                                          <p:attrName>style.visibility</p:attrName>
                                        </p:attrNameLst>
                                      </p:cBhvr>
                                      <p:to>
                                        <p:strVal val="visible"/>
                                      </p:to>
                                    </p:set>
                                    <p:anim calcmode="lin" valueType="num">
                                      <p:cBhvr additive="base">
                                        <p:cTn id="7" dur="750"/>
                                        <p:tgtEl>
                                          <p:spTgt spid="165"/>
                                        </p:tgtEl>
                                        <p:attrNameLst>
                                          <p:attrName>ppt_w</p:attrName>
                                        </p:attrNameLst>
                                      </p:cBhvr>
                                      <p:tavLst>
                                        <p:tav tm="0">
                                          <p:val>
                                            <p:strVal val="0"/>
                                          </p:val>
                                        </p:tav>
                                        <p:tav tm="100000">
                                          <p:val>
                                            <p:strVal val="#ppt_w"/>
                                          </p:val>
                                        </p:tav>
                                      </p:tavLst>
                                    </p:anim>
                                    <p:anim calcmode="lin" valueType="num">
                                      <p:cBhvr additive="base">
                                        <p:cTn id="8" dur="750"/>
                                        <p:tgtEl>
                                          <p:spTgt spid="165"/>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64"/>
                                        </p:tgtEl>
                                        <p:attrNameLst>
                                          <p:attrName>style.visibility</p:attrName>
                                        </p:attrNameLst>
                                      </p:cBhvr>
                                      <p:to>
                                        <p:strVal val="visible"/>
                                      </p:to>
                                    </p:set>
                                    <p:anim calcmode="lin" valueType="num">
                                      <p:cBhvr additive="base">
                                        <p:cTn id="11" dur="750"/>
                                        <p:tgtEl>
                                          <p:spTgt spid="164"/>
                                        </p:tgtEl>
                                        <p:attrNameLst>
                                          <p:attrName>ppt_w</p:attrName>
                                        </p:attrNameLst>
                                      </p:cBhvr>
                                      <p:tavLst>
                                        <p:tav tm="0">
                                          <p:val>
                                            <p:strVal val="0"/>
                                          </p:val>
                                        </p:tav>
                                        <p:tav tm="100000">
                                          <p:val>
                                            <p:strVal val="#ppt_w"/>
                                          </p:val>
                                        </p:tav>
                                      </p:tavLst>
                                    </p:anim>
                                    <p:anim calcmode="lin" valueType="num">
                                      <p:cBhvr additive="base">
                                        <p:cTn id="12" dur="750"/>
                                        <p:tgtEl>
                                          <p:spTgt spid="164"/>
                                        </p:tgtEl>
                                        <p:attrNameLst>
                                          <p:attrName>ppt_h</p:attrName>
                                        </p:attrNameLst>
                                      </p:cBhvr>
                                      <p:tavLst>
                                        <p:tav tm="0">
                                          <p:val>
                                            <p:strVal val="0"/>
                                          </p:val>
                                        </p:tav>
                                        <p:tav tm="100000">
                                          <p:val>
                                            <p:strVal val="#ppt_h"/>
                                          </p:val>
                                        </p:tav>
                                      </p:tavLst>
                                    </p:anim>
                                  </p:childTnLst>
                                </p:cTn>
                              </p:par>
                              <p:par>
                                <p:cTn id="13" presetID="10" presetClass="entr" presetSubtype="0" fill="hold" nodeType="withEffect">
                                  <p:stCondLst>
                                    <p:cond delay="0"/>
                                  </p:stCondLst>
                                  <p:childTnLst>
                                    <p:set>
                                      <p:cBhvr>
                                        <p:cTn id="14" dur="1" fill="hold">
                                          <p:stCondLst>
                                            <p:cond delay="0"/>
                                          </p:stCondLst>
                                        </p:cTn>
                                        <p:tgtEl>
                                          <p:spTgt spid="166"/>
                                        </p:tgtEl>
                                        <p:attrNameLst>
                                          <p:attrName>style.visibility</p:attrName>
                                        </p:attrNameLst>
                                      </p:cBhvr>
                                      <p:to>
                                        <p:strVal val="visible"/>
                                      </p:to>
                                    </p:set>
                                    <p:animEffect transition="in" filter="fade">
                                      <p:cBhvr>
                                        <p:cTn id="15" dur="1000"/>
                                        <p:tgtEl>
                                          <p:spTgt spid="166"/>
                                        </p:tgtEl>
                                      </p:cBhvr>
                                    </p:animEffect>
                                  </p:childTnLst>
                                </p:cTn>
                              </p:par>
                              <p:par>
                                <p:cTn id="16" presetID="10" presetClass="entr" presetSubtype="0" fill="hold" nodeType="withEffect">
                                  <p:stCondLst>
                                    <p:cond delay="0"/>
                                  </p:stCondLst>
                                  <p:childTnLst>
                                    <p:set>
                                      <p:cBhvr>
                                        <p:cTn id="17" dur="1" fill="hold">
                                          <p:stCondLst>
                                            <p:cond delay="0"/>
                                          </p:stCondLst>
                                        </p:cTn>
                                        <p:tgtEl>
                                          <p:spTgt spid="157"/>
                                        </p:tgtEl>
                                        <p:attrNameLst>
                                          <p:attrName>style.visibility</p:attrName>
                                        </p:attrNameLst>
                                      </p:cBhvr>
                                      <p:to>
                                        <p:strVal val="visible"/>
                                      </p:to>
                                    </p:set>
                                    <p:animEffect transition="in" filter="fade">
                                      <p:cBhvr>
                                        <p:cTn id="18" dur="500"/>
                                        <p:tgtEl>
                                          <p:spTgt spid="157"/>
                                        </p:tgtEl>
                                      </p:cBhvr>
                                    </p:animEffect>
                                  </p:childTnLst>
                                </p:cTn>
                              </p:par>
                              <p:par>
                                <p:cTn id="19" presetID="10" presetClass="entr" presetSubtype="0" fill="hold" nodeType="withEffect">
                                  <p:stCondLst>
                                    <p:cond delay="0"/>
                                  </p:stCondLst>
                                  <p:childTnLst>
                                    <p:set>
                                      <p:cBhvr>
                                        <p:cTn id="20" dur="1" fill="hold">
                                          <p:stCondLst>
                                            <p:cond delay="0"/>
                                          </p:stCondLst>
                                        </p:cTn>
                                        <p:tgtEl>
                                          <p:spTgt spid="163"/>
                                        </p:tgtEl>
                                        <p:attrNameLst>
                                          <p:attrName>style.visibility</p:attrName>
                                        </p:attrNameLst>
                                      </p:cBhvr>
                                      <p:to>
                                        <p:strVal val="visible"/>
                                      </p:to>
                                    </p:set>
                                    <p:animEffect transition="in" filter="fade">
                                      <p:cBhvr>
                                        <p:cTn id="2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grpSp>
        <p:nvGrpSpPr>
          <p:cNvPr id="172" name="Google Shape;172;p5"/>
          <p:cNvGrpSpPr/>
          <p:nvPr/>
        </p:nvGrpSpPr>
        <p:grpSpPr>
          <a:xfrm>
            <a:off x="393764" y="836962"/>
            <a:ext cx="11404471" cy="6030042"/>
            <a:chOff x="393764" y="836962"/>
            <a:chExt cx="11404471" cy="6030042"/>
          </a:xfrm>
        </p:grpSpPr>
        <p:sp>
          <p:nvSpPr>
            <p:cNvPr id="173" name="Google Shape;173;p5"/>
            <p:cNvSpPr txBox="1"/>
            <p:nvPr/>
          </p:nvSpPr>
          <p:spPr>
            <a:xfrm>
              <a:off x="393764" y="836962"/>
              <a:ext cx="11404471" cy="1969705"/>
            </a:xfrm>
            <a:prstGeom prst="rect">
              <a:avLst/>
            </a:prstGeom>
            <a:noFill/>
            <a:ln>
              <a:noFill/>
            </a:ln>
          </p:spPr>
          <p:txBody>
            <a:bodyPr spcFirstLastPara="1" wrap="square" lIns="121850" tIns="60925" rIns="121850" bIns="60925" anchor="t" anchorCtr="0">
              <a:spAutoFit/>
            </a:bodyPr>
            <a:lstStyle/>
            <a:p>
              <a:pPr marL="0" marR="0" lvl="0" indent="463550" algn="just" rtl="0">
                <a:spcBef>
                  <a:spcPts val="0"/>
                </a:spcBef>
                <a:spcAft>
                  <a:spcPts val="0"/>
                </a:spcAft>
                <a:buNone/>
              </a:pPr>
              <a:r>
                <a:rPr lang="en-US" sz="2400">
                  <a:solidFill>
                    <a:srgbClr val="002060"/>
                  </a:solidFill>
                  <a:latin typeface="Arial Rounded"/>
                  <a:ea typeface="Arial Rounded"/>
                  <a:cs typeface="Arial Rounded"/>
                  <a:sym typeface="Arial Rounded"/>
                </a:rPr>
                <a:t>An yêu thích những chiếc chong chóng giấy. Mỗi chiếc chong chóng chỉ có một cái cán nhỏ và dài, một đầu gắn bốn cánh giấy mỏng, xinh như bông hoa. Nhưng mỗi lần quay, nó mang lại bao nhiêu là tiếng cười và sự háo hức. An thích chạy thật nhanh để những cánh giấy không ngừng quay trong gió. Gió lướt qua cánh chong chóng tạo ra tiếng u u rất lạ.</a:t>
              </a:r>
              <a:endParaRPr/>
            </a:p>
          </p:txBody>
        </p:sp>
        <p:sp>
          <p:nvSpPr>
            <p:cNvPr id="174" name="Google Shape;174;p5"/>
            <p:cNvSpPr/>
            <p:nvPr/>
          </p:nvSpPr>
          <p:spPr>
            <a:xfrm>
              <a:off x="401141" y="2712020"/>
              <a:ext cx="6096000" cy="4154984"/>
            </a:xfrm>
            <a:prstGeom prst="rect">
              <a:avLst/>
            </a:prstGeom>
            <a:noFill/>
            <a:ln>
              <a:noFill/>
            </a:ln>
          </p:spPr>
          <p:txBody>
            <a:bodyPr spcFirstLastPara="1" wrap="square" lIns="91425" tIns="45700" rIns="91425" bIns="45700" anchor="t" anchorCtr="0">
              <a:spAutoFit/>
            </a:bodyPr>
            <a:lstStyle/>
            <a:p>
              <a:pPr marL="0" marR="0" lvl="0" indent="463550" algn="just" rtl="0">
                <a:spcBef>
                  <a:spcPts val="0"/>
                </a:spcBef>
                <a:spcAft>
                  <a:spcPts val="0"/>
                </a:spcAft>
                <a:buNone/>
              </a:pPr>
              <a:r>
                <a:rPr lang="en-US" sz="2400">
                  <a:solidFill>
                    <a:srgbClr val="002060"/>
                  </a:solidFill>
                  <a:latin typeface="Arial Rounded"/>
                  <a:ea typeface="Arial Rounded"/>
                  <a:cs typeface="Arial Rounded"/>
                  <a:sym typeface="Arial Rounded"/>
                </a:rPr>
                <a:t>An thường rủ bé Mai chơi chong chóng và thi xem ai thắng. Hai anh em chạy quanh sân cho chong chóng quay, rồi đột ngột dừng lại. Chong chóng của ai dừng quay trước thì người đó thua. An chạy nhanh hơn nên chong chóng quay lâu hơn. Thua mãi, Mai buồn thiu. An liền cho em giơ chong chóng ra trước quạt máy, còn mình thì phùng má thổi phù phù cho chong chóng quay. Mai cười toe vì thắng. Bây giờ cũng giống như anh, Mai cũng rất mê những chiếc chong chóng.</a:t>
              </a:r>
              <a:endParaRPr/>
            </a:p>
          </p:txBody>
        </p:sp>
      </p:grpSp>
      <p:sp>
        <p:nvSpPr>
          <p:cNvPr id="175" name="Google Shape;175;p5"/>
          <p:cNvSpPr txBox="1"/>
          <p:nvPr/>
        </p:nvSpPr>
        <p:spPr>
          <a:xfrm>
            <a:off x="2145807" y="120670"/>
            <a:ext cx="7942997" cy="615489"/>
          </a:xfrm>
          <a:prstGeom prst="rect">
            <a:avLst/>
          </a:prstGeom>
          <a:noFill/>
          <a:ln>
            <a:noFill/>
          </a:ln>
        </p:spPr>
        <p:txBody>
          <a:bodyPr spcFirstLastPara="1" wrap="square" lIns="121850" tIns="60925" rIns="121850" bIns="60925" anchor="t" anchorCtr="0">
            <a:spAutoFit/>
          </a:bodyPr>
          <a:lstStyle/>
          <a:p>
            <a:pPr marL="0" marR="0" lvl="0" indent="0" algn="ctr" rtl="0">
              <a:spcBef>
                <a:spcPts val="0"/>
              </a:spcBef>
              <a:spcAft>
                <a:spcPts val="0"/>
              </a:spcAft>
              <a:buNone/>
            </a:pPr>
            <a:r>
              <a:rPr lang="en-US" sz="3200" b="1">
                <a:solidFill>
                  <a:srgbClr val="FF6600"/>
                </a:solidFill>
                <a:latin typeface="Arial Rounded"/>
                <a:ea typeface="Arial Rounded"/>
                <a:cs typeface="Arial Rounded"/>
                <a:sym typeface="Arial Rounded"/>
              </a:rPr>
              <a:t>BÀI 32: CHƠI CHONG CHÓNG</a:t>
            </a:r>
            <a:endParaRPr sz="3200" b="1">
              <a:solidFill>
                <a:srgbClr val="FF6600"/>
              </a:solidFill>
              <a:latin typeface="Arial Rounded"/>
              <a:ea typeface="Arial Rounded"/>
              <a:cs typeface="Arial Rounded"/>
              <a:sym typeface="Arial Rounded"/>
            </a:endParaRPr>
          </a:p>
        </p:txBody>
      </p:sp>
      <p:sp>
        <p:nvSpPr>
          <p:cNvPr id="176" name="Google Shape;176;p5"/>
          <p:cNvSpPr/>
          <p:nvPr/>
        </p:nvSpPr>
        <p:spPr>
          <a:xfrm>
            <a:off x="615282" y="921425"/>
            <a:ext cx="290356" cy="319412"/>
          </a:xfrm>
          <a:prstGeom prst="ellipse">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Arial Rounded"/>
                <a:ea typeface="Arial Rounded"/>
                <a:cs typeface="Arial Rounded"/>
                <a:sym typeface="Arial Rounded"/>
              </a:rPr>
              <a:t>1</a:t>
            </a:r>
            <a:endParaRPr/>
          </a:p>
        </p:txBody>
      </p:sp>
      <p:pic>
        <p:nvPicPr>
          <p:cNvPr id="177" name="Google Shape;177;p5"/>
          <p:cNvPicPr preferRelativeResize="0"/>
          <p:nvPr/>
        </p:nvPicPr>
        <p:blipFill rotWithShape="1">
          <a:blip r:embed="rId3">
            <a:alphaModFix/>
          </a:blip>
          <a:srcRect l="20922" t="17991" r="72658" b="72363"/>
          <a:stretch/>
        </p:blipFill>
        <p:spPr>
          <a:xfrm>
            <a:off x="14311" y="-67405"/>
            <a:ext cx="1173805" cy="992221"/>
          </a:xfrm>
          <a:prstGeom prst="rect">
            <a:avLst/>
          </a:prstGeom>
          <a:noFill/>
          <a:ln>
            <a:noFill/>
          </a:ln>
        </p:spPr>
      </p:pic>
      <p:grpSp>
        <p:nvGrpSpPr>
          <p:cNvPr id="178" name="Google Shape;178;p5"/>
          <p:cNvGrpSpPr/>
          <p:nvPr/>
        </p:nvGrpSpPr>
        <p:grpSpPr>
          <a:xfrm>
            <a:off x="8748931" y="206948"/>
            <a:ext cx="3558988" cy="630014"/>
            <a:chOff x="7379789" y="6070653"/>
            <a:chExt cx="3558988" cy="630014"/>
          </a:xfrm>
        </p:grpSpPr>
        <p:sp>
          <p:nvSpPr>
            <p:cNvPr id="179" name="Google Shape;179;p5"/>
            <p:cNvSpPr/>
            <p:nvPr/>
          </p:nvSpPr>
          <p:spPr>
            <a:xfrm>
              <a:off x="7471392" y="6070653"/>
              <a:ext cx="3351466" cy="630014"/>
            </a:xfrm>
            <a:prstGeom prst="roundRect">
              <a:avLst>
                <a:gd name="adj" fmla="val 16667"/>
              </a:avLst>
            </a:prstGeom>
            <a:solidFill>
              <a:srgbClr val="00B0F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Arial Rounded"/>
                <a:ea typeface="Arial Rounded"/>
                <a:cs typeface="Arial Rounded"/>
                <a:sym typeface="Arial Rounded"/>
              </a:endParaRPr>
            </a:p>
          </p:txBody>
        </p:sp>
        <p:sp>
          <p:nvSpPr>
            <p:cNvPr id="180" name="Google Shape;180;p5"/>
            <p:cNvSpPr/>
            <p:nvPr/>
          </p:nvSpPr>
          <p:spPr>
            <a:xfrm>
              <a:off x="7379789" y="6200994"/>
              <a:ext cx="3558988"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lt1"/>
                  </a:solidFill>
                  <a:latin typeface="Arial Rounded"/>
                  <a:ea typeface="Arial Rounded"/>
                  <a:cs typeface="Arial Rounded"/>
                  <a:sym typeface="Arial Rounded"/>
                </a:rPr>
                <a:t>Bài được chia thành mấy đoạn?</a:t>
              </a:r>
              <a:endParaRPr sz="2000" b="1">
                <a:solidFill>
                  <a:schemeClr val="lt1"/>
                </a:solidFill>
                <a:latin typeface="Arial Rounded"/>
                <a:ea typeface="Arial Rounded"/>
                <a:cs typeface="Arial Rounded"/>
                <a:sym typeface="Arial Rounded"/>
              </a:endParaRPr>
            </a:p>
          </p:txBody>
        </p:sp>
      </p:grpSp>
      <p:cxnSp>
        <p:nvCxnSpPr>
          <p:cNvPr id="181" name="Google Shape;181;p5"/>
          <p:cNvCxnSpPr/>
          <p:nvPr/>
        </p:nvCxnSpPr>
        <p:spPr>
          <a:xfrm>
            <a:off x="2550746" y="2025075"/>
            <a:ext cx="365760" cy="0"/>
          </a:xfrm>
          <a:prstGeom prst="straightConnector1">
            <a:avLst/>
          </a:prstGeom>
          <a:noFill/>
          <a:ln w="38100" cap="flat" cmpd="sng">
            <a:solidFill>
              <a:srgbClr val="FF0000"/>
            </a:solidFill>
            <a:prstDash val="solid"/>
            <a:miter lim="800000"/>
            <a:headEnd type="none" w="sm" len="sm"/>
            <a:tailEnd type="none" w="sm" len="sm"/>
          </a:ln>
        </p:spPr>
      </p:cxnSp>
      <p:cxnSp>
        <p:nvCxnSpPr>
          <p:cNvPr id="182" name="Google Shape;182;p5"/>
          <p:cNvCxnSpPr/>
          <p:nvPr/>
        </p:nvCxnSpPr>
        <p:spPr>
          <a:xfrm>
            <a:off x="7211837" y="2352158"/>
            <a:ext cx="457200" cy="0"/>
          </a:xfrm>
          <a:prstGeom prst="straightConnector1">
            <a:avLst/>
          </a:prstGeom>
          <a:noFill/>
          <a:ln w="38100" cap="flat" cmpd="sng">
            <a:solidFill>
              <a:srgbClr val="FF0000"/>
            </a:solidFill>
            <a:prstDash val="solid"/>
            <a:miter lim="800000"/>
            <a:headEnd type="none" w="sm" len="sm"/>
            <a:tailEnd type="none" w="sm" len="sm"/>
          </a:ln>
        </p:spPr>
      </p:cxnSp>
      <p:cxnSp>
        <p:nvCxnSpPr>
          <p:cNvPr id="183" name="Google Shape;183;p5"/>
          <p:cNvCxnSpPr/>
          <p:nvPr/>
        </p:nvCxnSpPr>
        <p:spPr>
          <a:xfrm>
            <a:off x="4201095" y="4969674"/>
            <a:ext cx="1188720" cy="0"/>
          </a:xfrm>
          <a:prstGeom prst="straightConnector1">
            <a:avLst/>
          </a:prstGeom>
          <a:noFill/>
          <a:ln w="38100" cap="flat" cmpd="sng">
            <a:solidFill>
              <a:srgbClr val="FF0000"/>
            </a:solidFill>
            <a:prstDash val="solid"/>
            <a:miter lim="800000"/>
            <a:headEnd type="none" w="sm" len="sm"/>
            <a:tailEnd type="none" w="sm" len="sm"/>
          </a:ln>
        </p:spPr>
      </p:cxnSp>
      <p:cxnSp>
        <p:nvCxnSpPr>
          <p:cNvPr id="184" name="Google Shape;184;p5"/>
          <p:cNvCxnSpPr/>
          <p:nvPr/>
        </p:nvCxnSpPr>
        <p:spPr>
          <a:xfrm>
            <a:off x="3685839" y="6049881"/>
            <a:ext cx="914400" cy="0"/>
          </a:xfrm>
          <a:prstGeom prst="straightConnector1">
            <a:avLst/>
          </a:prstGeom>
          <a:noFill/>
          <a:ln w="38100" cap="flat" cmpd="sng">
            <a:solidFill>
              <a:srgbClr val="FF0000"/>
            </a:solidFill>
            <a:prstDash val="solid"/>
            <a:miter lim="800000"/>
            <a:headEnd type="none" w="sm" len="sm"/>
            <a:tailEnd type="none" w="sm" len="sm"/>
          </a:ln>
        </p:spPr>
      </p:cxnSp>
      <p:cxnSp>
        <p:nvCxnSpPr>
          <p:cNvPr id="185" name="Google Shape;185;p5"/>
          <p:cNvCxnSpPr/>
          <p:nvPr/>
        </p:nvCxnSpPr>
        <p:spPr>
          <a:xfrm>
            <a:off x="11066715" y="4151147"/>
            <a:ext cx="548640" cy="0"/>
          </a:xfrm>
          <a:prstGeom prst="straightConnector1">
            <a:avLst/>
          </a:prstGeom>
          <a:noFill/>
          <a:ln w="38100" cap="flat" cmpd="sng">
            <a:solidFill>
              <a:srgbClr val="FF0000"/>
            </a:solidFill>
            <a:prstDash val="solid"/>
            <a:miter lim="800000"/>
            <a:headEnd type="none" w="sm" len="sm"/>
            <a:tailEnd type="none" w="sm" len="sm"/>
          </a:ln>
        </p:spPr>
      </p:cxnSp>
      <p:sp>
        <p:nvSpPr>
          <p:cNvPr id="186" name="Google Shape;186;p5"/>
          <p:cNvSpPr/>
          <p:nvPr/>
        </p:nvSpPr>
        <p:spPr>
          <a:xfrm>
            <a:off x="594182" y="2765496"/>
            <a:ext cx="290356" cy="319412"/>
          </a:xfrm>
          <a:prstGeom prst="ellipse">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Arial Rounded"/>
                <a:ea typeface="Arial Rounded"/>
                <a:cs typeface="Arial Rounded"/>
                <a:sym typeface="Arial Rounded"/>
              </a:rPr>
              <a:t>2</a:t>
            </a:r>
            <a:endParaRPr/>
          </a:p>
        </p:txBody>
      </p:sp>
      <p:grpSp>
        <p:nvGrpSpPr>
          <p:cNvPr id="187" name="Google Shape;187;p5"/>
          <p:cNvGrpSpPr/>
          <p:nvPr/>
        </p:nvGrpSpPr>
        <p:grpSpPr>
          <a:xfrm>
            <a:off x="6526547" y="2513835"/>
            <a:ext cx="6148447" cy="4520006"/>
            <a:chOff x="3164739" y="634697"/>
            <a:chExt cx="6677957" cy="4705819"/>
          </a:xfrm>
        </p:grpSpPr>
        <p:pic>
          <p:nvPicPr>
            <p:cNvPr id="188" name="Google Shape;188;p5"/>
            <p:cNvPicPr preferRelativeResize="0"/>
            <p:nvPr/>
          </p:nvPicPr>
          <p:blipFill rotWithShape="1">
            <a:blip r:embed="rId4">
              <a:alphaModFix/>
            </a:blip>
            <a:srcRect b="4224"/>
            <a:stretch/>
          </p:blipFill>
          <p:spPr>
            <a:xfrm>
              <a:off x="3164739" y="634697"/>
              <a:ext cx="6677957" cy="4598485"/>
            </a:xfrm>
            <a:prstGeom prst="rect">
              <a:avLst/>
            </a:prstGeom>
            <a:noFill/>
            <a:ln>
              <a:noFill/>
            </a:ln>
          </p:spPr>
        </p:pic>
        <p:pic>
          <p:nvPicPr>
            <p:cNvPr id="189" name="Google Shape;189;p5"/>
            <p:cNvPicPr preferRelativeResize="0"/>
            <p:nvPr/>
          </p:nvPicPr>
          <p:blipFill rotWithShape="1">
            <a:blip r:embed="rId4">
              <a:alphaModFix/>
            </a:blip>
            <a:srcRect l="89748" t="83763" b="4224"/>
            <a:stretch/>
          </p:blipFill>
          <p:spPr>
            <a:xfrm>
              <a:off x="8168480" y="4623060"/>
              <a:ext cx="1096601" cy="717456"/>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5"/>
                                        </p:tgtEl>
                                        <p:attrNameLst>
                                          <p:attrName>style.visibility</p:attrName>
                                        </p:attrNameLst>
                                      </p:cBhvr>
                                      <p:to>
                                        <p:strVal val="visible"/>
                                      </p:to>
                                    </p:set>
                                    <p:animEffect transition="in" filter="fade">
                                      <p:cBhvr>
                                        <p:cTn id="7" dur="500"/>
                                        <p:tgtEl>
                                          <p:spTgt spid="175"/>
                                        </p:tgtEl>
                                      </p:cBhvr>
                                    </p:animEffect>
                                  </p:childTnLst>
                                </p:cTn>
                              </p:par>
                              <p:par>
                                <p:cTn id="8" presetID="10" presetClass="entr" presetSubtype="0" fill="hold" nodeType="withEffect">
                                  <p:stCondLst>
                                    <p:cond delay="0"/>
                                  </p:stCondLst>
                                  <p:childTnLst>
                                    <p:set>
                                      <p:cBhvr>
                                        <p:cTn id="9" dur="1" fill="hold">
                                          <p:stCondLst>
                                            <p:cond delay="0"/>
                                          </p:stCondLst>
                                        </p:cTn>
                                        <p:tgtEl>
                                          <p:spTgt spid="172"/>
                                        </p:tgtEl>
                                        <p:attrNameLst>
                                          <p:attrName>style.visibility</p:attrName>
                                        </p:attrNameLst>
                                      </p:cBhvr>
                                      <p:to>
                                        <p:strVal val="visible"/>
                                      </p:to>
                                    </p:set>
                                    <p:animEffect transition="in" filter="fade">
                                      <p:cBhvr>
                                        <p:cTn id="10" dur="500"/>
                                        <p:tgtEl>
                                          <p:spTgt spid="172"/>
                                        </p:tgtEl>
                                      </p:cBhvr>
                                    </p:animEffect>
                                  </p:childTnLst>
                                </p:cTn>
                              </p:par>
                              <p:par>
                                <p:cTn id="11" presetID="10" presetClass="entr" presetSubtype="0" fill="hold" nodeType="withEffect">
                                  <p:stCondLst>
                                    <p:cond delay="0"/>
                                  </p:stCondLst>
                                  <p:childTnLst>
                                    <p:set>
                                      <p:cBhvr>
                                        <p:cTn id="12" dur="1" fill="hold">
                                          <p:stCondLst>
                                            <p:cond delay="0"/>
                                          </p:stCondLst>
                                        </p:cTn>
                                        <p:tgtEl>
                                          <p:spTgt spid="187"/>
                                        </p:tgtEl>
                                        <p:attrNameLst>
                                          <p:attrName>style.visibility</p:attrName>
                                        </p:attrNameLst>
                                      </p:cBhvr>
                                      <p:to>
                                        <p:strVal val="visible"/>
                                      </p:to>
                                    </p:set>
                                    <p:animEffect transition="in" filter="fade">
                                      <p:cBhvr>
                                        <p:cTn id="13" dur="500"/>
                                        <p:tgtEl>
                                          <p:spTgt spid="18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78"/>
                                        </p:tgtEl>
                                        <p:attrNameLst>
                                          <p:attrName>style.visibility</p:attrName>
                                        </p:attrNameLst>
                                      </p:cBhvr>
                                      <p:to>
                                        <p:strVal val="visible"/>
                                      </p:to>
                                    </p:set>
                                    <p:animEffect transition="in" filter="fade">
                                      <p:cBhvr>
                                        <p:cTn id="18" dur="1000"/>
                                        <p:tgtEl>
                                          <p:spTgt spid="17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76"/>
                                        </p:tgtEl>
                                        <p:attrNameLst>
                                          <p:attrName>style.visibility</p:attrName>
                                        </p:attrNameLst>
                                      </p:cBhvr>
                                      <p:to>
                                        <p:strVal val="visible"/>
                                      </p:to>
                                    </p:set>
                                    <p:animEffect transition="in" filter="fade">
                                      <p:cBhvr>
                                        <p:cTn id="23" dur="2000"/>
                                        <p:tgtEl>
                                          <p:spTgt spid="176"/>
                                        </p:tgtEl>
                                      </p:cBhvr>
                                    </p:animEffect>
                                  </p:childTnLst>
                                </p:cTn>
                              </p:par>
                              <p:par>
                                <p:cTn id="24" presetID="10" presetClass="entr" presetSubtype="0" fill="hold" nodeType="withEffect">
                                  <p:stCondLst>
                                    <p:cond delay="0"/>
                                  </p:stCondLst>
                                  <p:childTnLst>
                                    <p:set>
                                      <p:cBhvr>
                                        <p:cTn id="25" dur="1" fill="hold">
                                          <p:stCondLst>
                                            <p:cond delay="0"/>
                                          </p:stCondLst>
                                        </p:cTn>
                                        <p:tgtEl>
                                          <p:spTgt spid="186"/>
                                        </p:tgtEl>
                                        <p:attrNameLst>
                                          <p:attrName>style.visibility</p:attrName>
                                        </p:attrNameLst>
                                      </p:cBhvr>
                                      <p:to>
                                        <p:strVal val="visible"/>
                                      </p:to>
                                    </p:set>
                                    <p:animEffect transition="in" filter="fade">
                                      <p:cBhvr>
                                        <p:cTn id="26" dur="2000"/>
                                        <p:tgtEl>
                                          <p:spTgt spid="18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81"/>
                                        </p:tgtEl>
                                        <p:attrNameLst>
                                          <p:attrName>style.visibility</p:attrName>
                                        </p:attrNameLst>
                                      </p:cBhvr>
                                      <p:to>
                                        <p:strVal val="visible"/>
                                      </p:to>
                                    </p:set>
                                    <p:animEffect transition="in" filter="fade">
                                      <p:cBhvr>
                                        <p:cTn id="31" dur="500"/>
                                        <p:tgtEl>
                                          <p:spTgt spid="181"/>
                                        </p:tgtEl>
                                      </p:cBhvr>
                                    </p:animEffect>
                                  </p:childTnLst>
                                </p:cTn>
                              </p:par>
                              <p:par>
                                <p:cTn id="32" presetID="10" presetClass="entr" presetSubtype="0" fill="hold" nodeType="withEffect">
                                  <p:stCondLst>
                                    <p:cond delay="0"/>
                                  </p:stCondLst>
                                  <p:childTnLst>
                                    <p:set>
                                      <p:cBhvr>
                                        <p:cTn id="33" dur="1" fill="hold">
                                          <p:stCondLst>
                                            <p:cond delay="0"/>
                                          </p:stCondLst>
                                        </p:cTn>
                                        <p:tgtEl>
                                          <p:spTgt spid="182"/>
                                        </p:tgtEl>
                                        <p:attrNameLst>
                                          <p:attrName>style.visibility</p:attrName>
                                        </p:attrNameLst>
                                      </p:cBhvr>
                                      <p:to>
                                        <p:strVal val="visible"/>
                                      </p:to>
                                    </p:set>
                                    <p:animEffect transition="in" filter="fade">
                                      <p:cBhvr>
                                        <p:cTn id="34" dur="500"/>
                                        <p:tgtEl>
                                          <p:spTgt spid="182"/>
                                        </p:tgtEl>
                                      </p:cBhvr>
                                    </p:animEffect>
                                  </p:childTnLst>
                                </p:cTn>
                              </p:par>
                              <p:par>
                                <p:cTn id="35" presetID="10" presetClass="entr" presetSubtype="0" fill="hold" nodeType="withEffect">
                                  <p:stCondLst>
                                    <p:cond delay="0"/>
                                  </p:stCondLst>
                                  <p:childTnLst>
                                    <p:set>
                                      <p:cBhvr>
                                        <p:cTn id="36" dur="1" fill="hold">
                                          <p:stCondLst>
                                            <p:cond delay="0"/>
                                          </p:stCondLst>
                                        </p:cTn>
                                        <p:tgtEl>
                                          <p:spTgt spid="183"/>
                                        </p:tgtEl>
                                        <p:attrNameLst>
                                          <p:attrName>style.visibility</p:attrName>
                                        </p:attrNameLst>
                                      </p:cBhvr>
                                      <p:to>
                                        <p:strVal val="visible"/>
                                      </p:to>
                                    </p:set>
                                    <p:animEffect transition="in" filter="fade">
                                      <p:cBhvr>
                                        <p:cTn id="37" dur="500"/>
                                        <p:tgtEl>
                                          <p:spTgt spid="183"/>
                                        </p:tgtEl>
                                      </p:cBhvr>
                                    </p:animEffect>
                                  </p:childTnLst>
                                </p:cTn>
                              </p:par>
                              <p:par>
                                <p:cTn id="38" presetID="10" presetClass="entr" presetSubtype="0" fill="hold" nodeType="withEffect">
                                  <p:stCondLst>
                                    <p:cond delay="0"/>
                                  </p:stCondLst>
                                  <p:childTnLst>
                                    <p:set>
                                      <p:cBhvr>
                                        <p:cTn id="39" dur="1" fill="hold">
                                          <p:stCondLst>
                                            <p:cond delay="0"/>
                                          </p:stCondLst>
                                        </p:cTn>
                                        <p:tgtEl>
                                          <p:spTgt spid="184"/>
                                        </p:tgtEl>
                                        <p:attrNameLst>
                                          <p:attrName>style.visibility</p:attrName>
                                        </p:attrNameLst>
                                      </p:cBhvr>
                                      <p:to>
                                        <p:strVal val="visible"/>
                                      </p:to>
                                    </p:set>
                                    <p:animEffect transition="in" filter="fade">
                                      <p:cBhvr>
                                        <p:cTn id="40" dur="500"/>
                                        <p:tgtEl>
                                          <p:spTgt spid="184"/>
                                        </p:tgtEl>
                                      </p:cBhvr>
                                    </p:animEffect>
                                  </p:childTnLst>
                                </p:cTn>
                              </p:par>
                              <p:par>
                                <p:cTn id="41" presetID="10" presetClass="entr" presetSubtype="0" fill="hold" nodeType="withEffect">
                                  <p:stCondLst>
                                    <p:cond delay="0"/>
                                  </p:stCondLst>
                                  <p:childTnLst>
                                    <p:set>
                                      <p:cBhvr>
                                        <p:cTn id="42" dur="1" fill="hold">
                                          <p:stCondLst>
                                            <p:cond delay="0"/>
                                          </p:stCondLst>
                                        </p:cTn>
                                        <p:tgtEl>
                                          <p:spTgt spid="185"/>
                                        </p:tgtEl>
                                        <p:attrNameLst>
                                          <p:attrName>style.visibility</p:attrName>
                                        </p:attrNameLst>
                                      </p:cBhvr>
                                      <p:to>
                                        <p:strVal val="visible"/>
                                      </p:to>
                                    </p:set>
                                    <p:animEffect transition="in" filter="fade">
                                      <p:cBhvr>
                                        <p:cTn id="43" dur="500"/>
                                        <p:tgtEl>
                                          <p:spTgt spid="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Google Shape;194;p6" descr="图片包含 室内, 物体&#10;&#10;描述已自动生成"/>
          <p:cNvPicPr preferRelativeResize="0"/>
          <p:nvPr/>
        </p:nvPicPr>
        <p:blipFill rotWithShape="1">
          <a:blip r:embed="rId3">
            <a:alphaModFix/>
          </a:blip>
          <a:srcRect/>
          <a:stretch/>
        </p:blipFill>
        <p:spPr>
          <a:xfrm>
            <a:off x="685801" y="-286573"/>
            <a:ext cx="10097970" cy="7144573"/>
          </a:xfrm>
          <a:prstGeom prst="rect">
            <a:avLst/>
          </a:prstGeom>
          <a:noFill/>
          <a:ln>
            <a:noFill/>
          </a:ln>
        </p:spPr>
      </p:pic>
      <p:pic>
        <p:nvPicPr>
          <p:cNvPr id="195" name="Google Shape;195;p6"/>
          <p:cNvPicPr preferRelativeResize="0"/>
          <p:nvPr/>
        </p:nvPicPr>
        <p:blipFill rotWithShape="1">
          <a:blip r:embed="rId4">
            <a:alphaModFix/>
          </a:blip>
          <a:srcRect/>
          <a:stretch/>
        </p:blipFill>
        <p:spPr>
          <a:xfrm>
            <a:off x="-684908" y="2787187"/>
            <a:ext cx="4601708" cy="4601708"/>
          </a:xfrm>
          <a:prstGeom prst="rect">
            <a:avLst/>
          </a:prstGeom>
          <a:noFill/>
          <a:ln>
            <a:noFill/>
          </a:ln>
        </p:spPr>
      </p:pic>
      <p:pic>
        <p:nvPicPr>
          <p:cNvPr id="196" name="Google Shape;196;p6"/>
          <p:cNvPicPr preferRelativeResize="0"/>
          <p:nvPr/>
        </p:nvPicPr>
        <p:blipFill rotWithShape="1">
          <a:blip r:embed="rId5">
            <a:alphaModFix/>
          </a:blip>
          <a:srcRect/>
          <a:stretch/>
        </p:blipFill>
        <p:spPr>
          <a:xfrm>
            <a:off x="8275000" y="823986"/>
            <a:ext cx="4123385" cy="6034015"/>
          </a:xfrm>
          <a:prstGeom prst="rect">
            <a:avLst/>
          </a:prstGeom>
          <a:noFill/>
          <a:ln>
            <a:noFill/>
          </a:ln>
        </p:spPr>
      </p:pic>
      <p:sp>
        <p:nvSpPr>
          <p:cNvPr id="197" name="Google Shape;197;p6"/>
          <p:cNvSpPr/>
          <p:nvPr/>
        </p:nvSpPr>
        <p:spPr>
          <a:xfrm>
            <a:off x="3702786" y="1167571"/>
            <a:ext cx="4064000" cy="630014"/>
          </a:xfrm>
          <a:prstGeom prst="roundRect">
            <a:avLst>
              <a:gd name="adj" fmla="val 16667"/>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rgbClr val="FF0000"/>
                </a:solidFill>
                <a:latin typeface="Arial Rounded"/>
                <a:ea typeface="Arial Rounded"/>
                <a:cs typeface="Arial Rounded"/>
                <a:sym typeface="Arial Rounded"/>
              </a:rPr>
              <a:t>Luyện đọc từ khó</a:t>
            </a:r>
            <a:endParaRPr sz="3600" b="1">
              <a:solidFill>
                <a:srgbClr val="FF0000"/>
              </a:solidFill>
              <a:latin typeface="Arial Rounded"/>
              <a:ea typeface="Arial Rounded"/>
              <a:cs typeface="Arial Rounded"/>
              <a:sym typeface="Arial Rounded"/>
            </a:endParaRPr>
          </a:p>
        </p:txBody>
      </p:sp>
      <p:sp>
        <p:nvSpPr>
          <p:cNvPr id="198" name="Google Shape;198;p6"/>
          <p:cNvSpPr txBox="1"/>
          <p:nvPr/>
        </p:nvSpPr>
        <p:spPr>
          <a:xfrm>
            <a:off x="5355311" y="2090343"/>
            <a:ext cx="16444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0070C0"/>
                </a:solidFill>
                <a:latin typeface="Arial Rounded"/>
                <a:ea typeface="Arial Rounded"/>
                <a:cs typeface="Arial Rounded"/>
                <a:sym typeface="Arial Rounded"/>
              </a:rPr>
              <a:t>lại</a:t>
            </a:r>
            <a:endParaRPr sz="3600" b="1">
              <a:solidFill>
                <a:srgbClr val="0070C0"/>
              </a:solidFill>
              <a:latin typeface="Arial Rounded"/>
              <a:ea typeface="Arial Rounded"/>
              <a:cs typeface="Arial Rounded"/>
              <a:sym typeface="Arial Rounded"/>
            </a:endParaRPr>
          </a:p>
        </p:txBody>
      </p:sp>
      <p:sp>
        <p:nvSpPr>
          <p:cNvPr id="200" name="Google Shape;200;p6"/>
          <p:cNvSpPr txBox="1"/>
          <p:nvPr/>
        </p:nvSpPr>
        <p:spPr>
          <a:xfrm>
            <a:off x="5192079" y="2819964"/>
            <a:ext cx="222885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0070C0"/>
                </a:solidFill>
                <a:latin typeface="Arial Rounded"/>
                <a:ea typeface="Arial Rounded"/>
                <a:cs typeface="Arial Rounded"/>
                <a:sym typeface="Arial Rounded"/>
              </a:rPr>
              <a:t>lướt</a:t>
            </a:r>
            <a:endParaRPr sz="3600" b="1">
              <a:solidFill>
                <a:srgbClr val="0070C0"/>
              </a:solidFill>
              <a:latin typeface="Arial Rounded"/>
              <a:ea typeface="Arial Rounded"/>
              <a:cs typeface="Arial Rounded"/>
              <a:sym typeface="Arial Rounded"/>
            </a:endParaRPr>
          </a:p>
        </p:txBody>
      </p:sp>
      <p:sp>
        <p:nvSpPr>
          <p:cNvPr id="201" name="Google Shape;201;p6"/>
          <p:cNvSpPr txBox="1"/>
          <p:nvPr/>
        </p:nvSpPr>
        <p:spPr>
          <a:xfrm>
            <a:off x="4767663" y="3526230"/>
            <a:ext cx="222885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0070C0"/>
                </a:solidFill>
                <a:latin typeface="Arial Rounded"/>
                <a:ea typeface="Arial Rounded"/>
                <a:cs typeface="Arial Rounded"/>
                <a:sym typeface="Arial Rounded"/>
              </a:rPr>
              <a:t>buồn thiu</a:t>
            </a:r>
            <a:endParaRPr sz="3600" b="1">
              <a:solidFill>
                <a:srgbClr val="0070C0"/>
              </a:solidFill>
              <a:latin typeface="Arial Rounded"/>
              <a:ea typeface="Arial Rounded"/>
              <a:cs typeface="Arial Rounded"/>
              <a:sym typeface="Arial Rounded"/>
            </a:endParaRPr>
          </a:p>
        </p:txBody>
      </p:sp>
      <p:sp>
        <p:nvSpPr>
          <p:cNvPr id="202" name="Google Shape;202;p6"/>
          <p:cNvSpPr txBox="1"/>
          <p:nvPr/>
        </p:nvSpPr>
        <p:spPr>
          <a:xfrm>
            <a:off x="4897483" y="4297204"/>
            <a:ext cx="289157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0070C0"/>
                </a:solidFill>
                <a:latin typeface="Arial Rounded"/>
                <a:ea typeface="Arial Rounded"/>
                <a:cs typeface="Arial Rounded"/>
                <a:sym typeface="Arial Rounded"/>
              </a:rPr>
              <a:t>cười toe</a:t>
            </a:r>
            <a:endParaRPr sz="3600" b="1">
              <a:solidFill>
                <a:srgbClr val="0070C0"/>
              </a:solidFill>
              <a:latin typeface="Arial Rounded"/>
              <a:ea typeface="Arial Rounded"/>
              <a:cs typeface="Arial Rounded"/>
              <a:sym typeface="Arial Rounded"/>
            </a:endParaRPr>
          </a:p>
        </p:txBody>
      </p:sp>
    </p:spTree>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fade">
                                      <p:cBhvr>
                                        <p:cTn id="7" dur="1000"/>
                                        <p:tgtEl>
                                          <p:spTgt spid="19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8"/>
                                        </p:tgtEl>
                                        <p:attrNameLst>
                                          <p:attrName>style.visibility</p:attrName>
                                        </p:attrNameLst>
                                      </p:cBhvr>
                                      <p:to>
                                        <p:strVal val="visible"/>
                                      </p:to>
                                    </p:set>
                                    <p:animEffect transition="in" filter="fade">
                                      <p:cBhvr>
                                        <p:cTn id="12" dur="2000"/>
                                        <p:tgtEl>
                                          <p:spTgt spid="19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0"/>
                                        </p:tgtEl>
                                        <p:attrNameLst>
                                          <p:attrName>style.visibility</p:attrName>
                                        </p:attrNameLst>
                                      </p:cBhvr>
                                      <p:to>
                                        <p:strVal val="visible"/>
                                      </p:to>
                                    </p:set>
                                    <p:animEffect transition="in" filter="fade">
                                      <p:cBhvr>
                                        <p:cTn id="17" dur="2000"/>
                                        <p:tgtEl>
                                          <p:spTgt spid="20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1"/>
                                        </p:tgtEl>
                                        <p:attrNameLst>
                                          <p:attrName>style.visibility</p:attrName>
                                        </p:attrNameLst>
                                      </p:cBhvr>
                                      <p:to>
                                        <p:strVal val="visible"/>
                                      </p:to>
                                    </p:set>
                                    <p:animEffect transition="in" filter="fade">
                                      <p:cBhvr>
                                        <p:cTn id="22" dur="2000"/>
                                        <p:tgtEl>
                                          <p:spTgt spid="20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2"/>
                                        </p:tgtEl>
                                        <p:attrNameLst>
                                          <p:attrName>style.visibility</p:attrName>
                                        </p:attrNameLst>
                                      </p:cBhvr>
                                      <p:to>
                                        <p:strVal val="visible"/>
                                      </p:to>
                                    </p:set>
                                    <p:animEffect transition="in" filter="fade">
                                      <p:cBhvr>
                                        <p:cTn id="27" dur="2000"/>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Google Shape;207;p7"/>
          <p:cNvPicPr preferRelativeResize="0"/>
          <p:nvPr/>
        </p:nvPicPr>
        <p:blipFill rotWithShape="1">
          <a:blip r:embed="rId3">
            <a:alphaModFix/>
          </a:blip>
          <a:srcRect t="71035" b="9032"/>
          <a:stretch/>
        </p:blipFill>
        <p:spPr>
          <a:xfrm>
            <a:off x="0" y="6234545"/>
            <a:ext cx="12192000" cy="618870"/>
          </a:xfrm>
          <a:prstGeom prst="rect">
            <a:avLst/>
          </a:prstGeom>
          <a:noFill/>
          <a:ln>
            <a:noFill/>
          </a:ln>
        </p:spPr>
      </p:pic>
      <p:sp>
        <p:nvSpPr>
          <p:cNvPr id="208" name="Google Shape;208;p7"/>
          <p:cNvSpPr/>
          <p:nvPr/>
        </p:nvSpPr>
        <p:spPr>
          <a:xfrm>
            <a:off x="4792892" y="645059"/>
            <a:ext cx="2594592" cy="630014"/>
          </a:xfrm>
          <a:prstGeom prst="roundRect">
            <a:avLst>
              <a:gd name="adj" fmla="val 16667"/>
            </a:avLst>
          </a:prstGeom>
          <a:solidFill>
            <a:srgbClr val="00B0F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lt1"/>
                </a:solidFill>
                <a:latin typeface="Arial Rounded"/>
                <a:ea typeface="Arial Rounded"/>
                <a:cs typeface="Arial Rounded"/>
                <a:sym typeface="Arial Rounded"/>
              </a:rPr>
              <a:t>Luyện đọc câu</a:t>
            </a:r>
            <a:endParaRPr sz="2800">
              <a:solidFill>
                <a:schemeClr val="lt1"/>
              </a:solidFill>
              <a:latin typeface="Arial Rounded"/>
              <a:ea typeface="Arial Rounded"/>
              <a:cs typeface="Arial Rounded"/>
              <a:sym typeface="Arial Rounded"/>
            </a:endParaRPr>
          </a:p>
        </p:txBody>
      </p:sp>
      <p:sp>
        <p:nvSpPr>
          <p:cNvPr id="209" name="Google Shape;209;p7"/>
          <p:cNvSpPr/>
          <p:nvPr/>
        </p:nvSpPr>
        <p:spPr>
          <a:xfrm>
            <a:off x="963590" y="2081360"/>
            <a:ext cx="10327860" cy="3371136"/>
          </a:xfrm>
          <a:prstGeom prst="roundRect">
            <a:avLst>
              <a:gd name="adj" fmla="val 16667"/>
            </a:avLst>
          </a:prstGeom>
          <a:solidFill>
            <a:srgbClr val="FFFF99"/>
          </a:solidFill>
          <a:ln w="9525" cap="flat" cmpd="sng">
            <a:solidFill>
              <a:srgbClr val="9CC2E5"/>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rgbClr val="002060"/>
                </a:solidFill>
                <a:latin typeface="Arial Rounded"/>
                <a:ea typeface="Arial Rounded"/>
                <a:cs typeface="Arial Rounded"/>
                <a:sym typeface="Arial Rounded"/>
              </a:rPr>
              <a:t>  Mỗi chiếc chong chóng chỉ có một cái cán nhỏ và dài, một đầu gắn bốn cánh giấy mỏng, xinh như bông hoa. Nhưng mỗi lần quay, nó mang lại bao nhiêu là tiếng cười và sự háo hức.</a:t>
            </a:r>
            <a:endParaRPr sz="3200">
              <a:solidFill>
                <a:schemeClr val="dk1"/>
              </a:solidFill>
              <a:latin typeface="Calibri"/>
              <a:ea typeface="Calibri"/>
              <a:cs typeface="Calibri"/>
              <a:sym typeface="Calibri"/>
            </a:endParaRPr>
          </a:p>
        </p:txBody>
      </p:sp>
      <p:cxnSp>
        <p:nvCxnSpPr>
          <p:cNvPr id="210" name="Google Shape;210;p7"/>
          <p:cNvCxnSpPr/>
          <p:nvPr/>
        </p:nvCxnSpPr>
        <p:spPr>
          <a:xfrm flipH="1">
            <a:off x="5334566" y="2399601"/>
            <a:ext cx="165428" cy="512940"/>
          </a:xfrm>
          <a:prstGeom prst="straightConnector1">
            <a:avLst/>
          </a:prstGeom>
          <a:noFill/>
          <a:ln w="28575" cap="flat" cmpd="sng">
            <a:solidFill>
              <a:srgbClr val="FF0000"/>
            </a:solidFill>
            <a:prstDash val="solid"/>
            <a:miter lim="800000"/>
            <a:headEnd type="none" w="sm" len="sm"/>
            <a:tailEnd type="none" w="sm" len="sm"/>
          </a:ln>
        </p:spPr>
      </p:cxnSp>
      <p:cxnSp>
        <p:nvCxnSpPr>
          <p:cNvPr id="211" name="Google Shape;211;p7"/>
          <p:cNvCxnSpPr/>
          <p:nvPr/>
        </p:nvCxnSpPr>
        <p:spPr>
          <a:xfrm flipH="1">
            <a:off x="10390055" y="2399601"/>
            <a:ext cx="165428" cy="512940"/>
          </a:xfrm>
          <a:prstGeom prst="straightConnector1">
            <a:avLst/>
          </a:prstGeom>
          <a:noFill/>
          <a:ln w="28575" cap="flat" cmpd="sng">
            <a:solidFill>
              <a:srgbClr val="FF0000"/>
            </a:solidFill>
            <a:prstDash val="solid"/>
            <a:miter lim="800000"/>
            <a:headEnd type="none" w="sm" len="sm"/>
            <a:tailEnd type="none" w="sm" len="sm"/>
          </a:ln>
        </p:spPr>
      </p:cxnSp>
      <p:cxnSp>
        <p:nvCxnSpPr>
          <p:cNvPr id="212" name="Google Shape;212;p7"/>
          <p:cNvCxnSpPr/>
          <p:nvPr/>
        </p:nvCxnSpPr>
        <p:spPr>
          <a:xfrm flipH="1">
            <a:off x="7092615" y="3152668"/>
            <a:ext cx="165428" cy="512940"/>
          </a:xfrm>
          <a:prstGeom prst="straightConnector1">
            <a:avLst/>
          </a:prstGeom>
          <a:noFill/>
          <a:ln w="28575" cap="flat" cmpd="sng">
            <a:solidFill>
              <a:srgbClr val="FF0000"/>
            </a:solidFill>
            <a:prstDash val="solid"/>
            <a:miter lim="800000"/>
            <a:headEnd type="none" w="sm" len="sm"/>
            <a:tailEnd type="none" w="sm" len="sm"/>
          </a:ln>
        </p:spPr>
      </p:cxnSp>
      <p:sp>
        <p:nvSpPr>
          <p:cNvPr id="213" name="Google Shape;213;p7"/>
          <p:cNvSpPr txBox="1"/>
          <p:nvPr/>
        </p:nvSpPr>
        <p:spPr>
          <a:xfrm>
            <a:off x="4134303" y="6552914"/>
            <a:ext cx="783602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F0000"/>
                </a:solidFill>
                <a:latin typeface="Calibri"/>
                <a:ea typeface="Calibri"/>
                <a:cs typeface="Calibri"/>
                <a:sym typeface="Calibri"/>
              </a:rPr>
              <a:t>Bản quyền : FB Đặng Nhật Linh- https://www.facebook.com/nhat.linh.3557440</a:t>
            </a:r>
            <a:endParaRPr/>
          </a:p>
        </p:txBody>
      </p:sp>
      <p:grpSp>
        <p:nvGrpSpPr>
          <p:cNvPr id="214" name="Google Shape;214;p7"/>
          <p:cNvGrpSpPr/>
          <p:nvPr/>
        </p:nvGrpSpPr>
        <p:grpSpPr>
          <a:xfrm>
            <a:off x="0" y="0"/>
            <a:ext cx="12192000" cy="368301"/>
            <a:chOff x="0" y="-127508"/>
            <a:chExt cx="12192000" cy="1361811"/>
          </a:xfrm>
        </p:grpSpPr>
        <p:sp>
          <p:nvSpPr>
            <p:cNvPr id="215" name="Google Shape;215;p7"/>
            <p:cNvSpPr/>
            <p:nvPr/>
          </p:nvSpPr>
          <p:spPr>
            <a:xfrm rot="10800000">
              <a:off x="0" y="64722"/>
              <a:ext cx="12192000" cy="1169581"/>
            </a:xfrm>
            <a:prstGeom prst="round2SameRect">
              <a:avLst>
                <a:gd name="adj1" fmla="val 50000"/>
                <a:gd name="adj2" fmla="val 0"/>
              </a:avLst>
            </a:prstGeom>
            <a:solidFill>
              <a:srgbClr val="AFDFFF"/>
            </a:solidFill>
            <a:ln w="12700" cap="flat" cmpd="sng">
              <a:solidFill>
                <a:srgbClr val="71C6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6" name="Google Shape;216;p7"/>
            <p:cNvSpPr/>
            <p:nvPr/>
          </p:nvSpPr>
          <p:spPr>
            <a:xfrm rot="10800000">
              <a:off x="0" y="-127508"/>
              <a:ext cx="12192000" cy="798297"/>
            </a:xfrm>
            <a:prstGeom prst="round2SameRect">
              <a:avLst>
                <a:gd name="adj1" fmla="val 50000"/>
                <a:gd name="adj2" fmla="val 0"/>
              </a:avLst>
            </a:prstGeom>
            <a:solidFill>
              <a:srgbClr val="71C6FF"/>
            </a:solidFill>
            <a:ln w="12700" cap="flat" cmpd="sng">
              <a:solidFill>
                <a:srgbClr val="71C6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cxnSp>
        <p:nvCxnSpPr>
          <p:cNvPr id="217" name="Google Shape;217;p7"/>
          <p:cNvCxnSpPr/>
          <p:nvPr/>
        </p:nvCxnSpPr>
        <p:spPr>
          <a:xfrm flipH="1">
            <a:off x="2592931" y="3133935"/>
            <a:ext cx="165428" cy="512940"/>
          </a:xfrm>
          <a:prstGeom prst="straightConnector1">
            <a:avLst/>
          </a:prstGeom>
          <a:noFill/>
          <a:ln w="28575" cap="flat" cmpd="sng">
            <a:solidFill>
              <a:srgbClr val="FF0000"/>
            </a:solidFill>
            <a:prstDash val="solid"/>
            <a:miter lim="800000"/>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3"/>
                                        </p:tgtEl>
                                        <p:attrNameLst>
                                          <p:attrName>style.visibility</p:attrName>
                                        </p:attrNameLst>
                                      </p:cBhvr>
                                      <p:to>
                                        <p:strVal val="visible"/>
                                      </p:to>
                                    </p:set>
                                    <p:animEffect transition="in" filter="fade">
                                      <p:cBhvr>
                                        <p:cTn id="7" dur="500"/>
                                        <p:tgtEl>
                                          <p:spTgt spid="213"/>
                                        </p:tgtEl>
                                      </p:cBhvr>
                                    </p:animEffect>
                                  </p:childTnLst>
                                </p:cTn>
                              </p:par>
                              <p:par>
                                <p:cTn id="8" presetID="10" presetClass="entr" presetSubtype="0" fill="hold" nodeType="withEffect">
                                  <p:stCondLst>
                                    <p:cond delay="0"/>
                                  </p:stCondLst>
                                  <p:childTnLst>
                                    <p:set>
                                      <p:cBhvr>
                                        <p:cTn id="9" dur="1" fill="hold">
                                          <p:stCondLst>
                                            <p:cond delay="0"/>
                                          </p:stCondLst>
                                        </p:cTn>
                                        <p:tgtEl>
                                          <p:spTgt spid="208"/>
                                        </p:tgtEl>
                                        <p:attrNameLst>
                                          <p:attrName>style.visibility</p:attrName>
                                        </p:attrNameLst>
                                      </p:cBhvr>
                                      <p:to>
                                        <p:strVal val="visible"/>
                                      </p:to>
                                    </p:set>
                                    <p:animEffect transition="in" filter="fade">
                                      <p:cBhvr>
                                        <p:cTn id="10" dur="1000"/>
                                        <p:tgtEl>
                                          <p:spTgt spid="20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9"/>
                                        </p:tgtEl>
                                        <p:attrNameLst>
                                          <p:attrName>style.visibility</p:attrName>
                                        </p:attrNameLst>
                                      </p:cBhvr>
                                      <p:to>
                                        <p:strVal val="visible"/>
                                      </p:to>
                                    </p:set>
                                    <p:animEffect transition="in" filter="fade">
                                      <p:cBhvr>
                                        <p:cTn id="15" dur="2000"/>
                                        <p:tgtEl>
                                          <p:spTgt spid="20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10"/>
                                        </p:tgtEl>
                                        <p:attrNameLst>
                                          <p:attrName>style.visibility</p:attrName>
                                        </p:attrNameLst>
                                      </p:cBhvr>
                                      <p:to>
                                        <p:strVal val="visible"/>
                                      </p:to>
                                    </p:set>
                                    <p:animEffect transition="in" filter="fade">
                                      <p:cBhvr>
                                        <p:cTn id="20" dur="500"/>
                                        <p:tgtEl>
                                          <p:spTgt spid="210"/>
                                        </p:tgtEl>
                                      </p:cBhvr>
                                    </p:animEffect>
                                  </p:childTnLst>
                                </p:cTn>
                              </p:par>
                              <p:par>
                                <p:cTn id="21" presetID="10" presetClass="entr" presetSubtype="0" fill="hold" nodeType="withEffect">
                                  <p:stCondLst>
                                    <p:cond delay="0"/>
                                  </p:stCondLst>
                                  <p:childTnLst>
                                    <p:set>
                                      <p:cBhvr>
                                        <p:cTn id="22" dur="1" fill="hold">
                                          <p:stCondLst>
                                            <p:cond delay="0"/>
                                          </p:stCondLst>
                                        </p:cTn>
                                        <p:tgtEl>
                                          <p:spTgt spid="211"/>
                                        </p:tgtEl>
                                        <p:attrNameLst>
                                          <p:attrName>style.visibility</p:attrName>
                                        </p:attrNameLst>
                                      </p:cBhvr>
                                      <p:to>
                                        <p:strVal val="visible"/>
                                      </p:to>
                                    </p:set>
                                    <p:animEffect transition="in" filter="fade">
                                      <p:cBhvr>
                                        <p:cTn id="23" dur="500"/>
                                        <p:tgtEl>
                                          <p:spTgt spid="211"/>
                                        </p:tgtEl>
                                      </p:cBhvr>
                                    </p:animEffect>
                                  </p:childTnLst>
                                </p:cTn>
                              </p:par>
                              <p:par>
                                <p:cTn id="24" presetID="10" presetClass="entr" presetSubtype="0" fill="hold" nodeType="withEffect">
                                  <p:stCondLst>
                                    <p:cond delay="0"/>
                                  </p:stCondLst>
                                  <p:childTnLst>
                                    <p:set>
                                      <p:cBhvr>
                                        <p:cTn id="25" dur="1" fill="hold">
                                          <p:stCondLst>
                                            <p:cond delay="0"/>
                                          </p:stCondLst>
                                        </p:cTn>
                                        <p:tgtEl>
                                          <p:spTgt spid="212"/>
                                        </p:tgtEl>
                                        <p:attrNameLst>
                                          <p:attrName>style.visibility</p:attrName>
                                        </p:attrNameLst>
                                      </p:cBhvr>
                                      <p:to>
                                        <p:strVal val="visible"/>
                                      </p:to>
                                    </p:set>
                                    <p:animEffect transition="in" filter="fade">
                                      <p:cBhvr>
                                        <p:cTn id="26" dur="500"/>
                                        <p:tgtEl>
                                          <p:spTgt spid="212"/>
                                        </p:tgtEl>
                                      </p:cBhvr>
                                    </p:animEffect>
                                  </p:childTnLst>
                                </p:cTn>
                              </p:par>
                              <p:par>
                                <p:cTn id="27" presetID="10" presetClass="entr" presetSubtype="0" fill="hold" nodeType="withEffect">
                                  <p:stCondLst>
                                    <p:cond delay="0"/>
                                  </p:stCondLst>
                                  <p:childTnLst>
                                    <p:set>
                                      <p:cBhvr>
                                        <p:cTn id="28" dur="1" fill="hold">
                                          <p:stCondLst>
                                            <p:cond delay="0"/>
                                          </p:stCondLst>
                                        </p:cTn>
                                        <p:tgtEl>
                                          <p:spTgt spid="217"/>
                                        </p:tgtEl>
                                        <p:attrNameLst>
                                          <p:attrName>style.visibility</p:attrName>
                                        </p:attrNameLst>
                                      </p:cBhvr>
                                      <p:to>
                                        <p:strVal val="visible"/>
                                      </p:to>
                                    </p:set>
                                    <p:animEffect transition="in" filter="fade">
                                      <p:cBhvr>
                                        <p:cTn id="29" dur="500"/>
                                        <p:tgtEl>
                                          <p:spTgt spid="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grpSp>
        <p:nvGrpSpPr>
          <p:cNvPr id="223" name="Google Shape;223;p8"/>
          <p:cNvGrpSpPr/>
          <p:nvPr/>
        </p:nvGrpSpPr>
        <p:grpSpPr>
          <a:xfrm>
            <a:off x="393764" y="836962"/>
            <a:ext cx="11404471" cy="6030042"/>
            <a:chOff x="393764" y="836962"/>
            <a:chExt cx="11404471" cy="6030042"/>
          </a:xfrm>
        </p:grpSpPr>
        <p:sp>
          <p:nvSpPr>
            <p:cNvPr id="224" name="Google Shape;224;p8"/>
            <p:cNvSpPr txBox="1"/>
            <p:nvPr/>
          </p:nvSpPr>
          <p:spPr>
            <a:xfrm>
              <a:off x="393764" y="836962"/>
              <a:ext cx="11404471" cy="1969705"/>
            </a:xfrm>
            <a:prstGeom prst="rect">
              <a:avLst/>
            </a:prstGeom>
            <a:noFill/>
            <a:ln>
              <a:noFill/>
            </a:ln>
          </p:spPr>
          <p:txBody>
            <a:bodyPr spcFirstLastPara="1" wrap="square" lIns="121850" tIns="60925" rIns="121850" bIns="60925" anchor="t" anchorCtr="0">
              <a:spAutoFit/>
            </a:bodyPr>
            <a:lstStyle/>
            <a:p>
              <a:pPr marL="0" marR="0" lvl="0" indent="463550" algn="just" rtl="0">
                <a:spcBef>
                  <a:spcPts val="0"/>
                </a:spcBef>
                <a:spcAft>
                  <a:spcPts val="0"/>
                </a:spcAft>
                <a:buNone/>
              </a:pPr>
              <a:r>
                <a:rPr lang="en-US" sz="2400">
                  <a:solidFill>
                    <a:srgbClr val="002060"/>
                  </a:solidFill>
                  <a:latin typeface="Arial Rounded"/>
                  <a:ea typeface="Arial Rounded"/>
                  <a:cs typeface="Arial Rounded"/>
                  <a:sym typeface="Arial Rounded"/>
                </a:rPr>
                <a:t>An yêu thích những chiếc chong chóng giấy. Mỗi chiếc chong chóng chỉ có một cái cán nhỏ và dài, một đầu gắn bốn cánh giấy mỏng, xinh như bông hoa. Nhưng mỗi lần quay, nó mang lại bao nhiêu là tiếng cười và sự háo hức. An thích chạy thật nhanh để những cánh giấy không ngừng quay trong gió. Gió lướt qua cánh chong chóng tạo ra tiếng u u rất lạ.</a:t>
              </a:r>
              <a:endParaRPr/>
            </a:p>
          </p:txBody>
        </p:sp>
        <p:sp>
          <p:nvSpPr>
            <p:cNvPr id="225" name="Google Shape;225;p8"/>
            <p:cNvSpPr/>
            <p:nvPr/>
          </p:nvSpPr>
          <p:spPr>
            <a:xfrm>
              <a:off x="401141" y="2712020"/>
              <a:ext cx="6096000" cy="4154984"/>
            </a:xfrm>
            <a:prstGeom prst="rect">
              <a:avLst/>
            </a:prstGeom>
            <a:noFill/>
            <a:ln>
              <a:noFill/>
            </a:ln>
          </p:spPr>
          <p:txBody>
            <a:bodyPr spcFirstLastPara="1" wrap="square" lIns="91425" tIns="45700" rIns="91425" bIns="45700" anchor="t" anchorCtr="0">
              <a:spAutoFit/>
            </a:bodyPr>
            <a:lstStyle/>
            <a:p>
              <a:pPr marL="0" marR="0" lvl="0" indent="463550" algn="just" rtl="0">
                <a:spcBef>
                  <a:spcPts val="0"/>
                </a:spcBef>
                <a:spcAft>
                  <a:spcPts val="0"/>
                </a:spcAft>
                <a:buNone/>
              </a:pPr>
              <a:r>
                <a:rPr lang="en-US" sz="2400">
                  <a:solidFill>
                    <a:srgbClr val="002060"/>
                  </a:solidFill>
                  <a:latin typeface="Arial Rounded"/>
                  <a:ea typeface="Arial Rounded"/>
                  <a:cs typeface="Arial Rounded"/>
                  <a:sym typeface="Arial Rounded"/>
                </a:rPr>
                <a:t>An thường rủ bé Mai chơi chong chóng và thi xem ai thắng. Hai anh em chạy quanh sân cho chong chóng quay, rồi đột ngột dừng lại. Chong chóng của ai dừng quay trước thì người đó thua. An chạy nhanh hơn nên chong chóng quay lâu hơn. Thua mãi, Mai buồn thiu. An liền cho em giơ chong chóng ra trước quạt máy, còn mình thì phùng má thổi phù phù cho chong chóng quay. Mai cười toe vì thắng. Bây giờ cũng giống như anh, Mai cũng rất mê những chiếc chong chóng.</a:t>
              </a:r>
              <a:endParaRPr/>
            </a:p>
          </p:txBody>
        </p:sp>
      </p:grpSp>
      <p:sp>
        <p:nvSpPr>
          <p:cNvPr id="226" name="Google Shape;226;p8"/>
          <p:cNvSpPr txBox="1"/>
          <p:nvPr/>
        </p:nvSpPr>
        <p:spPr>
          <a:xfrm>
            <a:off x="2145807" y="120670"/>
            <a:ext cx="7942997" cy="615489"/>
          </a:xfrm>
          <a:prstGeom prst="rect">
            <a:avLst/>
          </a:prstGeom>
          <a:noFill/>
          <a:ln>
            <a:noFill/>
          </a:ln>
        </p:spPr>
        <p:txBody>
          <a:bodyPr spcFirstLastPara="1" wrap="square" lIns="121850" tIns="60925" rIns="121850" bIns="60925" anchor="t" anchorCtr="0">
            <a:spAutoFit/>
          </a:bodyPr>
          <a:lstStyle/>
          <a:p>
            <a:pPr marL="0" marR="0" lvl="0" indent="0" algn="ctr" rtl="0">
              <a:spcBef>
                <a:spcPts val="0"/>
              </a:spcBef>
              <a:spcAft>
                <a:spcPts val="0"/>
              </a:spcAft>
              <a:buNone/>
            </a:pPr>
            <a:r>
              <a:rPr lang="en-US" sz="3200" b="1">
                <a:solidFill>
                  <a:srgbClr val="FF6600"/>
                </a:solidFill>
                <a:latin typeface="Arial Rounded"/>
                <a:ea typeface="Arial Rounded"/>
                <a:cs typeface="Arial Rounded"/>
                <a:sym typeface="Arial Rounded"/>
              </a:rPr>
              <a:t>BÀI 32: CHƠI CHONG CHÓNG</a:t>
            </a:r>
            <a:endParaRPr sz="3200" b="1">
              <a:solidFill>
                <a:srgbClr val="FF6600"/>
              </a:solidFill>
              <a:latin typeface="Arial Rounded"/>
              <a:ea typeface="Arial Rounded"/>
              <a:cs typeface="Arial Rounded"/>
              <a:sym typeface="Arial Rounded"/>
            </a:endParaRPr>
          </a:p>
        </p:txBody>
      </p:sp>
      <p:sp>
        <p:nvSpPr>
          <p:cNvPr id="227" name="Google Shape;227;p8"/>
          <p:cNvSpPr/>
          <p:nvPr/>
        </p:nvSpPr>
        <p:spPr>
          <a:xfrm>
            <a:off x="615282" y="921425"/>
            <a:ext cx="290356" cy="319412"/>
          </a:xfrm>
          <a:prstGeom prst="ellipse">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Arial Rounded"/>
                <a:ea typeface="Arial Rounded"/>
                <a:cs typeface="Arial Rounded"/>
                <a:sym typeface="Arial Rounded"/>
              </a:rPr>
              <a:t>1</a:t>
            </a:r>
            <a:endParaRPr/>
          </a:p>
        </p:txBody>
      </p:sp>
      <p:pic>
        <p:nvPicPr>
          <p:cNvPr id="228" name="Google Shape;228;p8"/>
          <p:cNvPicPr preferRelativeResize="0"/>
          <p:nvPr/>
        </p:nvPicPr>
        <p:blipFill rotWithShape="1">
          <a:blip r:embed="rId3">
            <a:alphaModFix/>
          </a:blip>
          <a:srcRect l="20922" t="17991" r="72658" b="72363"/>
          <a:stretch/>
        </p:blipFill>
        <p:spPr>
          <a:xfrm>
            <a:off x="14311" y="-67405"/>
            <a:ext cx="1173805" cy="992221"/>
          </a:xfrm>
          <a:prstGeom prst="rect">
            <a:avLst/>
          </a:prstGeom>
          <a:noFill/>
          <a:ln>
            <a:noFill/>
          </a:ln>
        </p:spPr>
      </p:pic>
      <p:grpSp>
        <p:nvGrpSpPr>
          <p:cNvPr id="229" name="Google Shape;229;p8"/>
          <p:cNvGrpSpPr/>
          <p:nvPr/>
        </p:nvGrpSpPr>
        <p:grpSpPr>
          <a:xfrm>
            <a:off x="9256542" y="206948"/>
            <a:ext cx="2541693" cy="630014"/>
            <a:chOff x="7887400" y="6070653"/>
            <a:chExt cx="2541693" cy="630014"/>
          </a:xfrm>
        </p:grpSpPr>
        <p:sp>
          <p:nvSpPr>
            <p:cNvPr id="230" name="Google Shape;230;p8"/>
            <p:cNvSpPr/>
            <p:nvPr/>
          </p:nvSpPr>
          <p:spPr>
            <a:xfrm>
              <a:off x="7887400" y="6070653"/>
              <a:ext cx="2541693" cy="630014"/>
            </a:xfrm>
            <a:prstGeom prst="roundRect">
              <a:avLst>
                <a:gd name="adj" fmla="val 16667"/>
              </a:avLst>
            </a:prstGeom>
            <a:solidFill>
              <a:srgbClr val="00B0F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Arial Rounded"/>
                <a:ea typeface="Arial Rounded"/>
                <a:cs typeface="Arial Rounded"/>
                <a:sym typeface="Arial Rounded"/>
              </a:endParaRPr>
            </a:p>
          </p:txBody>
        </p:sp>
        <p:sp>
          <p:nvSpPr>
            <p:cNvPr id="231" name="Google Shape;231;p8"/>
            <p:cNvSpPr/>
            <p:nvPr/>
          </p:nvSpPr>
          <p:spPr>
            <a:xfrm>
              <a:off x="8073085" y="6158790"/>
              <a:ext cx="2172391"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chemeClr val="lt1"/>
                  </a:solidFill>
                  <a:latin typeface="Arial Rounded"/>
                  <a:ea typeface="Arial Rounded"/>
                  <a:cs typeface="Arial Rounded"/>
                  <a:sym typeface="Arial Rounded"/>
                </a:rPr>
                <a:t>ĐỌC NỐI TIẾP</a:t>
              </a:r>
              <a:endParaRPr sz="2800" b="1">
                <a:solidFill>
                  <a:schemeClr val="lt1"/>
                </a:solidFill>
                <a:latin typeface="Arial Rounded"/>
                <a:ea typeface="Arial Rounded"/>
                <a:cs typeface="Arial Rounded"/>
                <a:sym typeface="Arial Rounded"/>
              </a:endParaRPr>
            </a:p>
          </p:txBody>
        </p:sp>
      </p:grpSp>
      <p:cxnSp>
        <p:nvCxnSpPr>
          <p:cNvPr id="232" name="Google Shape;232;p8"/>
          <p:cNvCxnSpPr/>
          <p:nvPr/>
        </p:nvCxnSpPr>
        <p:spPr>
          <a:xfrm>
            <a:off x="2550746" y="2025075"/>
            <a:ext cx="365760" cy="0"/>
          </a:xfrm>
          <a:prstGeom prst="straightConnector1">
            <a:avLst/>
          </a:prstGeom>
          <a:noFill/>
          <a:ln w="38100" cap="flat" cmpd="sng">
            <a:solidFill>
              <a:srgbClr val="FF0000"/>
            </a:solidFill>
            <a:prstDash val="solid"/>
            <a:miter lim="800000"/>
            <a:headEnd type="none" w="sm" len="sm"/>
            <a:tailEnd type="none" w="sm" len="sm"/>
          </a:ln>
        </p:spPr>
      </p:cxnSp>
      <p:cxnSp>
        <p:nvCxnSpPr>
          <p:cNvPr id="233" name="Google Shape;233;p8"/>
          <p:cNvCxnSpPr/>
          <p:nvPr/>
        </p:nvCxnSpPr>
        <p:spPr>
          <a:xfrm>
            <a:off x="7211837" y="2352158"/>
            <a:ext cx="457200" cy="0"/>
          </a:xfrm>
          <a:prstGeom prst="straightConnector1">
            <a:avLst/>
          </a:prstGeom>
          <a:noFill/>
          <a:ln w="38100" cap="flat" cmpd="sng">
            <a:solidFill>
              <a:srgbClr val="FF0000"/>
            </a:solidFill>
            <a:prstDash val="solid"/>
            <a:miter lim="800000"/>
            <a:headEnd type="none" w="sm" len="sm"/>
            <a:tailEnd type="none" w="sm" len="sm"/>
          </a:ln>
        </p:spPr>
      </p:cxnSp>
      <p:cxnSp>
        <p:nvCxnSpPr>
          <p:cNvPr id="234" name="Google Shape;234;p8"/>
          <p:cNvCxnSpPr/>
          <p:nvPr/>
        </p:nvCxnSpPr>
        <p:spPr>
          <a:xfrm>
            <a:off x="4201095" y="4969674"/>
            <a:ext cx="1188720" cy="0"/>
          </a:xfrm>
          <a:prstGeom prst="straightConnector1">
            <a:avLst/>
          </a:prstGeom>
          <a:noFill/>
          <a:ln w="38100" cap="flat" cmpd="sng">
            <a:solidFill>
              <a:srgbClr val="FF0000"/>
            </a:solidFill>
            <a:prstDash val="solid"/>
            <a:miter lim="800000"/>
            <a:headEnd type="none" w="sm" len="sm"/>
            <a:tailEnd type="none" w="sm" len="sm"/>
          </a:ln>
        </p:spPr>
      </p:cxnSp>
      <p:cxnSp>
        <p:nvCxnSpPr>
          <p:cNvPr id="235" name="Google Shape;235;p8"/>
          <p:cNvCxnSpPr/>
          <p:nvPr/>
        </p:nvCxnSpPr>
        <p:spPr>
          <a:xfrm>
            <a:off x="3685839" y="6049881"/>
            <a:ext cx="914400" cy="0"/>
          </a:xfrm>
          <a:prstGeom prst="straightConnector1">
            <a:avLst/>
          </a:prstGeom>
          <a:noFill/>
          <a:ln w="38100" cap="flat" cmpd="sng">
            <a:solidFill>
              <a:srgbClr val="FF0000"/>
            </a:solidFill>
            <a:prstDash val="solid"/>
            <a:miter lim="800000"/>
            <a:headEnd type="none" w="sm" len="sm"/>
            <a:tailEnd type="none" w="sm" len="sm"/>
          </a:ln>
        </p:spPr>
      </p:cxnSp>
      <p:cxnSp>
        <p:nvCxnSpPr>
          <p:cNvPr id="236" name="Google Shape;236;p8"/>
          <p:cNvCxnSpPr/>
          <p:nvPr/>
        </p:nvCxnSpPr>
        <p:spPr>
          <a:xfrm>
            <a:off x="11066715" y="4151147"/>
            <a:ext cx="548640" cy="0"/>
          </a:xfrm>
          <a:prstGeom prst="straightConnector1">
            <a:avLst/>
          </a:prstGeom>
          <a:noFill/>
          <a:ln w="38100" cap="flat" cmpd="sng">
            <a:solidFill>
              <a:srgbClr val="FF0000"/>
            </a:solidFill>
            <a:prstDash val="solid"/>
            <a:miter lim="800000"/>
            <a:headEnd type="none" w="sm" len="sm"/>
            <a:tailEnd type="none" w="sm" len="sm"/>
          </a:ln>
        </p:spPr>
      </p:cxnSp>
      <p:sp>
        <p:nvSpPr>
          <p:cNvPr id="237" name="Google Shape;237;p8"/>
          <p:cNvSpPr/>
          <p:nvPr/>
        </p:nvSpPr>
        <p:spPr>
          <a:xfrm>
            <a:off x="594182" y="2765496"/>
            <a:ext cx="290356" cy="319412"/>
          </a:xfrm>
          <a:prstGeom prst="ellipse">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Arial Rounded"/>
                <a:ea typeface="Arial Rounded"/>
                <a:cs typeface="Arial Rounded"/>
                <a:sym typeface="Arial Rounded"/>
              </a:rPr>
              <a:t>2</a:t>
            </a:r>
            <a:endParaRPr/>
          </a:p>
        </p:txBody>
      </p:sp>
      <p:grpSp>
        <p:nvGrpSpPr>
          <p:cNvPr id="238" name="Google Shape;238;p8"/>
          <p:cNvGrpSpPr/>
          <p:nvPr/>
        </p:nvGrpSpPr>
        <p:grpSpPr>
          <a:xfrm>
            <a:off x="6526547" y="2513835"/>
            <a:ext cx="6148447" cy="4520006"/>
            <a:chOff x="3164739" y="634697"/>
            <a:chExt cx="6677957" cy="4705819"/>
          </a:xfrm>
        </p:grpSpPr>
        <p:pic>
          <p:nvPicPr>
            <p:cNvPr id="239" name="Google Shape;239;p8"/>
            <p:cNvPicPr preferRelativeResize="0"/>
            <p:nvPr/>
          </p:nvPicPr>
          <p:blipFill rotWithShape="1">
            <a:blip r:embed="rId4">
              <a:alphaModFix/>
            </a:blip>
            <a:srcRect b="4224"/>
            <a:stretch/>
          </p:blipFill>
          <p:spPr>
            <a:xfrm>
              <a:off x="3164739" y="634697"/>
              <a:ext cx="6677957" cy="4598485"/>
            </a:xfrm>
            <a:prstGeom prst="rect">
              <a:avLst/>
            </a:prstGeom>
            <a:noFill/>
            <a:ln>
              <a:noFill/>
            </a:ln>
          </p:spPr>
        </p:pic>
        <p:pic>
          <p:nvPicPr>
            <p:cNvPr id="240" name="Google Shape;240;p8"/>
            <p:cNvPicPr preferRelativeResize="0"/>
            <p:nvPr/>
          </p:nvPicPr>
          <p:blipFill rotWithShape="1">
            <a:blip r:embed="rId4">
              <a:alphaModFix/>
            </a:blip>
            <a:srcRect l="89748" t="83763" b="4224"/>
            <a:stretch/>
          </p:blipFill>
          <p:spPr>
            <a:xfrm>
              <a:off x="8168480" y="4623060"/>
              <a:ext cx="1096601" cy="717456"/>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244"/>
        <p:cNvGrpSpPr/>
        <p:nvPr/>
      </p:nvGrpSpPr>
      <p:grpSpPr>
        <a:xfrm>
          <a:off x="0" y="0"/>
          <a:ext cx="0" cy="0"/>
          <a:chOff x="0" y="0"/>
          <a:chExt cx="0" cy="0"/>
        </a:xfrm>
      </p:grpSpPr>
      <p:pic>
        <p:nvPicPr>
          <p:cNvPr id="245" name="Google Shape;245;p9"/>
          <p:cNvPicPr preferRelativeResize="0"/>
          <p:nvPr/>
        </p:nvPicPr>
        <p:blipFill rotWithShape="1">
          <a:blip r:embed="rId3">
            <a:alphaModFix/>
          </a:blip>
          <a:srcRect t="71035" b="9032"/>
          <a:stretch/>
        </p:blipFill>
        <p:spPr>
          <a:xfrm>
            <a:off x="0" y="6234545"/>
            <a:ext cx="12192000" cy="618870"/>
          </a:xfrm>
          <a:prstGeom prst="rect">
            <a:avLst/>
          </a:prstGeom>
          <a:noFill/>
          <a:ln>
            <a:noFill/>
          </a:ln>
        </p:spPr>
      </p:pic>
      <p:grpSp>
        <p:nvGrpSpPr>
          <p:cNvPr id="246" name="Google Shape;246;p9"/>
          <p:cNvGrpSpPr/>
          <p:nvPr/>
        </p:nvGrpSpPr>
        <p:grpSpPr>
          <a:xfrm>
            <a:off x="0" y="0"/>
            <a:ext cx="12192000" cy="368301"/>
            <a:chOff x="0" y="-127508"/>
            <a:chExt cx="12192000" cy="1361811"/>
          </a:xfrm>
        </p:grpSpPr>
        <p:sp>
          <p:nvSpPr>
            <p:cNvPr id="247" name="Google Shape;247;p9"/>
            <p:cNvSpPr/>
            <p:nvPr/>
          </p:nvSpPr>
          <p:spPr>
            <a:xfrm rot="10800000">
              <a:off x="0" y="64722"/>
              <a:ext cx="12192000" cy="1169581"/>
            </a:xfrm>
            <a:prstGeom prst="round2SameRect">
              <a:avLst>
                <a:gd name="adj1" fmla="val 50000"/>
                <a:gd name="adj2" fmla="val 0"/>
              </a:avLst>
            </a:prstGeom>
            <a:solidFill>
              <a:srgbClr val="AFDFFF"/>
            </a:solidFill>
            <a:ln w="12700" cap="flat" cmpd="sng">
              <a:solidFill>
                <a:srgbClr val="71C6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8" name="Google Shape;248;p9"/>
            <p:cNvSpPr/>
            <p:nvPr/>
          </p:nvSpPr>
          <p:spPr>
            <a:xfrm rot="10800000">
              <a:off x="0" y="-127508"/>
              <a:ext cx="12192000" cy="798297"/>
            </a:xfrm>
            <a:prstGeom prst="round2SameRect">
              <a:avLst>
                <a:gd name="adj1" fmla="val 50000"/>
                <a:gd name="adj2" fmla="val 0"/>
              </a:avLst>
            </a:prstGeom>
            <a:solidFill>
              <a:srgbClr val="71C6FF"/>
            </a:solidFill>
            <a:ln w="12700" cap="flat" cmpd="sng">
              <a:solidFill>
                <a:srgbClr val="71C6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49" name="Google Shape;249;p9"/>
          <p:cNvSpPr txBox="1"/>
          <p:nvPr/>
        </p:nvSpPr>
        <p:spPr>
          <a:xfrm>
            <a:off x="4134303" y="6552914"/>
            <a:ext cx="783602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F0000"/>
                </a:solidFill>
                <a:latin typeface="Calibri"/>
                <a:ea typeface="Calibri"/>
                <a:cs typeface="Calibri"/>
                <a:sym typeface="Calibri"/>
              </a:rPr>
              <a:t>Bản quyền : FB Đặng Nhật Linh- https://www.facebook.com/nhat.linh.3557440</a:t>
            </a:r>
            <a:endParaRPr/>
          </a:p>
        </p:txBody>
      </p:sp>
      <p:sp>
        <p:nvSpPr>
          <p:cNvPr id="250" name="Google Shape;250;p9"/>
          <p:cNvSpPr/>
          <p:nvPr/>
        </p:nvSpPr>
        <p:spPr>
          <a:xfrm>
            <a:off x="4792892" y="672769"/>
            <a:ext cx="2594592" cy="630014"/>
          </a:xfrm>
          <a:prstGeom prst="roundRect">
            <a:avLst>
              <a:gd name="adj" fmla="val 16667"/>
            </a:avLst>
          </a:prstGeom>
          <a:solidFill>
            <a:srgbClr val="00B0F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lt1"/>
                </a:solidFill>
                <a:latin typeface="Arial Rounded"/>
                <a:ea typeface="Arial Rounded"/>
                <a:cs typeface="Arial Rounded"/>
                <a:sym typeface="Arial Rounded"/>
              </a:rPr>
              <a:t>Giải nghĩa từ</a:t>
            </a:r>
            <a:endParaRPr sz="2800">
              <a:solidFill>
                <a:schemeClr val="lt1"/>
              </a:solidFill>
              <a:latin typeface="Arial Rounded"/>
              <a:ea typeface="Arial Rounded"/>
              <a:cs typeface="Arial Rounded"/>
              <a:sym typeface="Arial Rounded"/>
            </a:endParaRPr>
          </a:p>
        </p:txBody>
      </p:sp>
      <p:pic>
        <p:nvPicPr>
          <p:cNvPr id="251" name="Google Shape;251;p9"/>
          <p:cNvPicPr preferRelativeResize="0"/>
          <p:nvPr/>
        </p:nvPicPr>
        <p:blipFill rotWithShape="1">
          <a:blip r:embed="rId4">
            <a:alphaModFix/>
          </a:blip>
          <a:srcRect/>
          <a:stretch/>
        </p:blipFill>
        <p:spPr>
          <a:xfrm>
            <a:off x="280779" y="1953425"/>
            <a:ext cx="3853524" cy="3853524"/>
          </a:xfrm>
          <a:prstGeom prst="rect">
            <a:avLst/>
          </a:prstGeom>
          <a:noFill/>
          <a:ln>
            <a:noFill/>
          </a:ln>
        </p:spPr>
      </p:pic>
      <p:sp>
        <p:nvSpPr>
          <p:cNvPr id="252" name="Google Shape;252;p9"/>
          <p:cNvSpPr txBox="1"/>
          <p:nvPr/>
        </p:nvSpPr>
        <p:spPr>
          <a:xfrm>
            <a:off x="4262511" y="2926080"/>
            <a:ext cx="6811890"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02060"/>
                </a:solidFill>
                <a:latin typeface="Arial Rounded"/>
                <a:ea typeface="Arial Rounded"/>
                <a:cs typeface="Arial Rounded"/>
                <a:sym typeface="Arial Rounded"/>
              </a:rPr>
              <a:t>Cười toe</a:t>
            </a:r>
            <a:r>
              <a:rPr lang="en-US" sz="2800">
                <a:solidFill>
                  <a:srgbClr val="002060"/>
                </a:solidFill>
                <a:latin typeface="Arial Rounded"/>
                <a:ea typeface="Arial Rounded"/>
                <a:cs typeface="Arial Rounded"/>
                <a:sym typeface="Arial Rounded"/>
              </a:rPr>
              <a:t>: cười với khuôn miệng mở rộng hai bên, thể hiện sự vui sướng thích thú.</a:t>
            </a:r>
            <a:endParaRPr sz="2800">
              <a:solidFill>
                <a:srgbClr val="002060"/>
              </a:solidFill>
              <a:latin typeface="Arial Rounded"/>
              <a:ea typeface="Arial Rounded"/>
              <a:cs typeface="Arial Rounded"/>
              <a:sym typeface="Arial Rounded"/>
            </a:endParaRPr>
          </a:p>
        </p:txBody>
      </p:sp>
      <p:sp>
        <p:nvSpPr>
          <p:cNvPr id="253" name="Google Shape;253;p9"/>
          <p:cNvSpPr/>
          <p:nvPr/>
        </p:nvSpPr>
        <p:spPr>
          <a:xfrm>
            <a:off x="4060475" y="2785403"/>
            <a:ext cx="6884190" cy="1223889"/>
          </a:xfrm>
          <a:prstGeom prst="roundRect">
            <a:avLst>
              <a:gd name="adj" fmla="val 16667"/>
            </a:avLst>
          </a:prstGeom>
          <a:noFill/>
          <a:ln w="28575" cap="flat" cmpd="sng">
            <a:solidFill>
              <a:srgbClr val="42719B"/>
            </a:solidFill>
            <a:prstDash val="dashDot"/>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0"/>
                                        </p:tgtEl>
                                        <p:attrNameLst>
                                          <p:attrName>style.visibility</p:attrName>
                                        </p:attrNameLst>
                                      </p:cBhvr>
                                      <p:to>
                                        <p:strVal val="visible"/>
                                      </p:to>
                                    </p:set>
                                    <p:animEffect transition="in" filter="fade">
                                      <p:cBhvr>
                                        <p:cTn id="7" dur="1000"/>
                                        <p:tgtEl>
                                          <p:spTgt spid="250"/>
                                        </p:tgtEl>
                                      </p:cBhvr>
                                    </p:animEffect>
                                  </p:childTnLst>
                                </p:cTn>
                              </p:par>
                              <p:par>
                                <p:cTn id="8" presetID="10" presetClass="entr" presetSubtype="0" fill="hold" nodeType="withEffect">
                                  <p:stCondLst>
                                    <p:cond delay="0"/>
                                  </p:stCondLst>
                                  <p:childTnLst>
                                    <p:set>
                                      <p:cBhvr>
                                        <p:cTn id="9" dur="1" fill="hold">
                                          <p:stCondLst>
                                            <p:cond delay="0"/>
                                          </p:stCondLst>
                                        </p:cTn>
                                        <p:tgtEl>
                                          <p:spTgt spid="249"/>
                                        </p:tgtEl>
                                        <p:attrNameLst>
                                          <p:attrName>style.visibility</p:attrName>
                                        </p:attrNameLst>
                                      </p:cBhvr>
                                      <p:to>
                                        <p:strVal val="visible"/>
                                      </p:to>
                                    </p:set>
                                    <p:animEffect transition="in" filter="fade">
                                      <p:cBhvr>
                                        <p:cTn id="10" dur="500"/>
                                        <p:tgtEl>
                                          <p:spTgt spid="249"/>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251"/>
                                        </p:tgtEl>
                                        <p:attrNameLst>
                                          <p:attrName>style.visibility</p:attrName>
                                        </p:attrNameLst>
                                      </p:cBhvr>
                                      <p:to>
                                        <p:strVal val="visible"/>
                                      </p:to>
                                    </p:set>
                                    <p:animEffect transition="in" filter="fade">
                                      <p:cBhvr>
                                        <p:cTn id="14" dur="500"/>
                                        <p:tgtEl>
                                          <p:spTgt spid="251"/>
                                        </p:tgtEl>
                                      </p:cBhvr>
                                    </p:animEffect>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252"/>
                                        </p:tgtEl>
                                        <p:attrNameLst>
                                          <p:attrName>style.visibility</p:attrName>
                                        </p:attrNameLst>
                                      </p:cBhvr>
                                      <p:to>
                                        <p:strVal val="visible"/>
                                      </p:to>
                                    </p:set>
                                    <p:animEffect transition="in" filter="fade">
                                      <p:cBhvr>
                                        <p:cTn id="18" dur="500"/>
                                        <p:tgtEl>
                                          <p:spTgt spid="252"/>
                                        </p:tgtEl>
                                      </p:cBhvr>
                                    </p:animEffect>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253"/>
                                        </p:tgtEl>
                                        <p:attrNameLst>
                                          <p:attrName>style.visibility</p:attrName>
                                        </p:attrNameLst>
                                      </p:cBhvr>
                                      <p:to>
                                        <p:strVal val="visible"/>
                                      </p:to>
                                    </p:set>
                                    <p:animEffect transition="in" filter="fade">
                                      <p:cBhvr>
                                        <p:cTn id="22" dur="500"/>
                                        <p:tgtEl>
                                          <p:spTgt spid="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59" name="Google Shape;259;p10"/>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260" name="Google Shape;260;p10"/>
          <p:cNvPicPr preferRelativeResize="0"/>
          <p:nvPr/>
        </p:nvPicPr>
        <p:blipFill rotWithShape="1">
          <a:blip r:embed="rId4">
            <a:alphaModFix/>
          </a:blip>
          <a:srcRect/>
          <a:stretch/>
        </p:blipFill>
        <p:spPr>
          <a:xfrm>
            <a:off x="-34034" y="1338568"/>
            <a:ext cx="786511" cy="584398"/>
          </a:xfrm>
          <a:prstGeom prst="rect">
            <a:avLst/>
          </a:prstGeom>
          <a:noFill/>
          <a:ln>
            <a:noFill/>
          </a:ln>
        </p:spPr>
      </p:pic>
      <p:pic>
        <p:nvPicPr>
          <p:cNvPr id="261" name="Google Shape;261;p10"/>
          <p:cNvPicPr preferRelativeResize="0"/>
          <p:nvPr/>
        </p:nvPicPr>
        <p:blipFill rotWithShape="1">
          <a:blip r:embed="rId5">
            <a:alphaModFix/>
          </a:blip>
          <a:srcRect/>
          <a:stretch/>
        </p:blipFill>
        <p:spPr>
          <a:xfrm>
            <a:off x="10746478" y="2476667"/>
            <a:ext cx="725465" cy="539039"/>
          </a:xfrm>
          <a:prstGeom prst="rect">
            <a:avLst/>
          </a:prstGeom>
          <a:noFill/>
          <a:ln>
            <a:noFill/>
          </a:ln>
        </p:spPr>
      </p:pic>
      <p:pic>
        <p:nvPicPr>
          <p:cNvPr id="262" name="Google Shape;262;p10"/>
          <p:cNvPicPr preferRelativeResize="0"/>
          <p:nvPr/>
        </p:nvPicPr>
        <p:blipFill rotWithShape="1">
          <a:blip r:embed="rId6">
            <a:alphaModFix/>
          </a:blip>
          <a:srcRect/>
          <a:stretch/>
        </p:blipFill>
        <p:spPr>
          <a:xfrm>
            <a:off x="9554062" y="553864"/>
            <a:ext cx="1242640" cy="902018"/>
          </a:xfrm>
          <a:prstGeom prst="rect">
            <a:avLst/>
          </a:prstGeom>
          <a:noFill/>
          <a:ln>
            <a:noFill/>
          </a:ln>
        </p:spPr>
      </p:pic>
      <p:pic>
        <p:nvPicPr>
          <p:cNvPr id="263" name="Google Shape;263;p10"/>
          <p:cNvPicPr preferRelativeResize="0"/>
          <p:nvPr/>
        </p:nvPicPr>
        <p:blipFill rotWithShape="1">
          <a:blip r:embed="rId7">
            <a:alphaModFix/>
          </a:blip>
          <a:srcRect/>
          <a:stretch/>
        </p:blipFill>
        <p:spPr>
          <a:xfrm>
            <a:off x="11200431" y="1455882"/>
            <a:ext cx="1331922" cy="1020785"/>
          </a:xfrm>
          <a:prstGeom prst="rect">
            <a:avLst/>
          </a:prstGeom>
          <a:noFill/>
          <a:ln>
            <a:noFill/>
          </a:ln>
        </p:spPr>
      </p:pic>
      <p:pic>
        <p:nvPicPr>
          <p:cNvPr id="264" name="Google Shape;264;p10"/>
          <p:cNvPicPr preferRelativeResize="0"/>
          <p:nvPr/>
        </p:nvPicPr>
        <p:blipFill rotWithShape="1">
          <a:blip r:embed="rId8">
            <a:alphaModFix/>
          </a:blip>
          <a:srcRect/>
          <a:stretch/>
        </p:blipFill>
        <p:spPr>
          <a:xfrm>
            <a:off x="292588" y="457356"/>
            <a:ext cx="1535541" cy="1236541"/>
          </a:xfrm>
          <a:prstGeom prst="rect">
            <a:avLst/>
          </a:prstGeom>
          <a:noFill/>
          <a:ln>
            <a:noFill/>
          </a:ln>
        </p:spPr>
      </p:pic>
      <p:pic>
        <p:nvPicPr>
          <p:cNvPr id="265" name="Google Shape;265;p10"/>
          <p:cNvPicPr preferRelativeResize="0"/>
          <p:nvPr/>
        </p:nvPicPr>
        <p:blipFill rotWithShape="1">
          <a:blip r:embed="rId9">
            <a:alphaModFix/>
          </a:blip>
          <a:srcRect/>
          <a:stretch/>
        </p:blipFill>
        <p:spPr>
          <a:xfrm>
            <a:off x="-425695" y="5011464"/>
            <a:ext cx="1185863" cy="1003423"/>
          </a:xfrm>
          <a:prstGeom prst="rect">
            <a:avLst/>
          </a:prstGeom>
          <a:noFill/>
          <a:ln>
            <a:noFill/>
          </a:ln>
        </p:spPr>
      </p:pic>
      <p:pic>
        <p:nvPicPr>
          <p:cNvPr id="266" name="Google Shape;266;p10"/>
          <p:cNvPicPr preferRelativeResize="0"/>
          <p:nvPr/>
        </p:nvPicPr>
        <p:blipFill rotWithShape="1">
          <a:blip r:embed="rId10">
            <a:alphaModFix/>
          </a:blip>
          <a:srcRect/>
          <a:stretch/>
        </p:blipFill>
        <p:spPr>
          <a:xfrm>
            <a:off x="10454576" y="493378"/>
            <a:ext cx="823892" cy="1338169"/>
          </a:xfrm>
          <a:prstGeom prst="rect">
            <a:avLst/>
          </a:prstGeom>
          <a:noFill/>
          <a:ln>
            <a:noFill/>
          </a:ln>
        </p:spPr>
      </p:pic>
      <p:pic>
        <p:nvPicPr>
          <p:cNvPr id="267" name="Google Shape;267;p10"/>
          <p:cNvPicPr preferRelativeResize="0"/>
          <p:nvPr/>
        </p:nvPicPr>
        <p:blipFill rotWithShape="1">
          <a:blip r:embed="rId11">
            <a:alphaModFix/>
          </a:blip>
          <a:srcRect/>
          <a:stretch/>
        </p:blipFill>
        <p:spPr>
          <a:xfrm>
            <a:off x="466622" y="4002612"/>
            <a:ext cx="731361" cy="1180151"/>
          </a:xfrm>
          <a:prstGeom prst="rect">
            <a:avLst/>
          </a:prstGeom>
          <a:noFill/>
          <a:ln>
            <a:noFill/>
          </a:ln>
        </p:spPr>
      </p:pic>
      <p:sp>
        <p:nvSpPr>
          <p:cNvPr id="268" name="Google Shape;268;p10"/>
          <p:cNvSpPr/>
          <p:nvPr/>
        </p:nvSpPr>
        <p:spPr>
          <a:xfrm>
            <a:off x="1006381" y="1649345"/>
            <a:ext cx="268849" cy="232932"/>
          </a:xfrm>
          <a:custGeom>
            <a:avLst/>
            <a:gdLst/>
            <a:ahLst/>
            <a:cxnLst/>
            <a:rect l="l" t="t" r="r" b="b"/>
            <a:pathLst>
              <a:path w="1181141" h="1023344" extrusionOk="0">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9" name="Google Shape;269;p10"/>
          <p:cNvSpPr/>
          <p:nvPr/>
        </p:nvSpPr>
        <p:spPr>
          <a:xfrm>
            <a:off x="10118553" y="1804872"/>
            <a:ext cx="268849" cy="232932"/>
          </a:xfrm>
          <a:custGeom>
            <a:avLst/>
            <a:gdLst/>
            <a:ahLst/>
            <a:cxnLst/>
            <a:rect l="l" t="t" r="r" b="b"/>
            <a:pathLst>
              <a:path w="1181141" h="1023344" extrusionOk="0">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CCC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0" name="Google Shape;270;p10"/>
          <p:cNvSpPr/>
          <p:nvPr/>
        </p:nvSpPr>
        <p:spPr>
          <a:xfrm>
            <a:off x="965135" y="5781955"/>
            <a:ext cx="268849" cy="232932"/>
          </a:xfrm>
          <a:custGeom>
            <a:avLst/>
            <a:gdLst/>
            <a:ahLst/>
            <a:cxnLst/>
            <a:rect l="l" t="t" r="r" b="b"/>
            <a:pathLst>
              <a:path w="1181141" h="1023344" extrusionOk="0">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8F69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1" name="Google Shape;271;p10"/>
          <p:cNvSpPr/>
          <p:nvPr/>
        </p:nvSpPr>
        <p:spPr>
          <a:xfrm>
            <a:off x="11689838" y="3600433"/>
            <a:ext cx="268849" cy="232932"/>
          </a:xfrm>
          <a:custGeom>
            <a:avLst/>
            <a:gdLst/>
            <a:ahLst/>
            <a:cxnLst/>
            <a:rect l="l" t="t" r="r" b="b"/>
            <a:pathLst>
              <a:path w="1181141" h="1023344" extrusionOk="0">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72" name="Google Shape;272;p10"/>
          <p:cNvPicPr preferRelativeResize="0"/>
          <p:nvPr/>
        </p:nvPicPr>
        <p:blipFill rotWithShape="1">
          <a:blip r:embed="rId12">
            <a:alphaModFix/>
          </a:blip>
          <a:srcRect/>
          <a:stretch/>
        </p:blipFill>
        <p:spPr>
          <a:xfrm>
            <a:off x="1" y="5657338"/>
            <a:ext cx="12192000" cy="1198068"/>
          </a:xfrm>
          <a:prstGeom prst="rect">
            <a:avLst/>
          </a:prstGeom>
          <a:noFill/>
          <a:ln>
            <a:noFill/>
          </a:ln>
        </p:spPr>
      </p:pic>
      <p:pic>
        <p:nvPicPr>
          <p:cNvPr id="273" name="Google Shape;273;p10"/>
          <p:cNvPicPr preferRelativeResize="0"/>
          <p:nvPr/>
        </p:nvPicPr>
        <p:blipFill rotWithShape="1">
          <a:blip r:embed="rId13">
            <a:alphaModFix/>
          </a:blip>
          <a:srcRect/>
          <a:stretch/>
        </p:blipFill>
        <p:spPr>
          <a:xfrm>
            <a:off x="4115486" y="1228933"/>
            <a:ext cx="4988319" cy="4973932"/>
          </a:xfrm>
          <a:prstGeom prst="rect">
            <a:avLst/>
          </a:prstGeom>
          <a:noFill/>
          <a:ln>
            <a:noFill/>
          </a:ln>
        </p:spPr>
      </p:pic>
      <p:pic>
        <p:nvPicPr>
          <p:cNvPr id="274" name="Google Shape;274;p10"/>
          <p:cNvPicPr preferRelativeResize="0"/>
          <p:nvPr/>
        </p:nvPicPr>
        <p:blipFill rotWithShape="1">
          <a:blip r:embed="rId14">
            <a:alphaModFix/>
          </a:blip>
          <a:srcRect/>
          <a:stretch/>
        </p:blipFill>
        <p:spPr>
          <a:xfrm>
            <a:off x="7875916" y="3832684"/>
            <a:ext cx="2313945" cy="2495308"/>
          </a:xfrm>
          <a:prstGeom prst="rect">
            <a:avLst/>
          </a:prstGeom>
          <a:noFill/>
          <a:ln>
            <a:noFill/>
          </a:ln>
        </p:spPr>
      </p:pic>
      <p:pic>
        <p:nvPicPr>
          <p:cNvPr id="275" name="Google Shape;275;p10"/>
          <p:cNvPicPr preferRelativeResize="0"/>
          <p:nvPr/>
        </p:nvPicPr>
        <p:blipFill rotWithShape="1">
          <a:blip r:embed="rId15">
            <a:alphaModFix/>
          </a:blip>
          <a:srcRect/>
          <a:stretch/>
        </p:blipFill>
        <p:spPr>
          <a:xfrm>
            <a:off x="2966787" y="4957521"/>
            <a:ext cx="1816256" cy="966300"/>
          </a:xfrm>
          <a:prstGeom prst="rect">
            <a:avLst/>
          </a:prstGeom>
          <a:noFill/>
          <a:ln>
            <a:noFill/>
          </a:ln>
        </p:spPr>
      </p:pic>
      <p:pic>
        <p:nvPicPr>
          <p:cNvPr id="276" name="Google Shape;276;p10"/>
          <p:cNvPicPr preferRelativeResize="0"/>
          <p:nvPr/>
        </p:nvPicPr>
        <p:blipFill rotWithShape="1">
          <a:blip r:embed="rId16">
            <a:alphaModFix/>
          </a:blip>
          <a:srcRect/>
          <a:stretch/>
        </p:blipFill>
        <p:spPr>
          <a:xfrm>
            <a:off x="480623" y="1338568"/>
            <a:ext cx="4192676" cy="2523890"/>
          </a:xfrm>
          <a:prstGeom prst="rect">
            <a:avLst/>
          </a:prstGeom>
          <a:noFill/>
          <a:ln>
            <a:noFill/>
          </a:ln>
        </p:spPr>
      </p:pic>
      <p:sp>
        <p:nvSpPr>
          <p:cNvPr id="277" name="Google Shape;277;p10"/>
          <p:cNvSpPr/>
          <p:nvPr/>
        </p:nvSpPr>
        <p:spPr>
          <a:xfrm>
            <a:off x="4547108" y="3156295"/>
            <a:ext cx="3945935" cy="15696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4800"/>
              <a:buFont typeface="Arial"/>
              <a:buNone/>
            </a:pPr>
            <a:r>
              <a:rPr lang="en-US" sz="4800" b="1" i="0" u="none" strike="noStrike" cap="none">
                <a:solidFill>
                  <a:srgbClr val="FF0000"/>
                </a:solidFill>
                <a:latin typeface="Arial"/>
                <a:ea typeface="Arial"/>
                <a:cs typeface="Arial"/>
                <a:sym typeface="Arial"/>
              </a:rPr>
              <a:t>Luyện đọc nhóm</a:t>
            </a:r>
            <a:endParaRPr sz="4800" b="1" i="0" u="none" strike="noStrike" cap="none">
              <a:solidFill>
                <a:srgbClr val="FF0000"/>
              </a:solidFill>
              <a:latin typeface="Arial"/>
              <a:ea typeface="Arial"/>
              <a:cs typeface="Arial"/>
              <a:sym typeface="Arial"/>
            </a:endParaRPr>
          </a:p>
        </p:txBody>
      </p:sp>
      <p:sp>
        <p:nvSpPr>
          <p:cNvPr id="278" name="Google Shape;278;p10"/>
          <p:cNvSpPr txBox="1"/>
          <p:nvPr/>
        </p:nvSpPr>
        <p:spPr>
          <a:xfrm>
            <a:off x="4134303" y="6552914"/>
            <a:ext cx="783602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Bản quyền : FB Đặng Nhật Linh- https://www.facebook.com/nhat.linh.3557440</a:t>
            </a:r>
            <a:endParaRPr/>
          </a:p>
        </p:txBody>
      </p:sp>
    </p:spTree>
  </p:cSld>
  <p:clrMapOvr>
    <a:masterClrMapping/>
  </p:clrMapOvr>
  <mc:AlternateContent xmlns:mc="http://schemas.openxmlformats.org/markup-compatibility/2006" xmlns:p14="http://schemas.microsoft.com/office/powerpoint/2010/main">
    <mc:Choice Requires="p14">
      <p:transition spd="slow" p14:dur="175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8"/>
                                        </p:tgtEl>
                                        <p:attrNameLst>
                                          <p:attrName>style.visibility</p:attrName>
                                        </p:attrNameLst>
                                      </p:cBhvr>
                                      <p:to>
                                        <p:strVal val="visible"/>
                                      </p:to>
                                    </p:set>
                                    <p:animEffect transition="in" filter="fade">
                                      <p:cBhvr>
                                        <p:cTn id="7" dur="500"/>
                                        <p:tgtEl>
                                          <p:spTgt spid="27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72"/>
                                        </p:tgtEl>
                                        <p:attrNameLst>
                                          <p:attrName>style.visibility</p:attrName>
                                        </p:attrNameLst>
                                      </p:cBhvr>
                                      <p:to>
                                        <p:strVal val="visible"/>
                                      </p:to>
                                    </p:set>
                                    <p:animEffect transition="in" filter="fade">
                                      <p:cBhvr>
                                        <p:cTn id="11" dur="750"/>
                                        <p:tgtEl>
                                          <p:spTgt spid="272"/>
                                        </p:tgtEl>
                                      </p:cBhvr>
                                    </p:animEffect>
                                  </p:childTnLst>
                                </p:cTn>
                              </p:par>
                            </p:childTnLst>
                          </p:cTn>
                        </p:par>
                        <p:par>
                          <p:cTn id="12" fill="hold">
                            <p:stCondLst>
                              <p:cond delay="1250"/>
                            </p:stCondLst>
                            <p:childTnLst>
                              <p:par>
                                <p:cTn id="13" presetID="23" presetClass="entr" presetSubtype="16" fill="hold" nodeType="afterEffect">
                                  <p:stCondLst>
                                    <p:cond delay="0"/>
                                  </p:stCondLst>
                                  <p:childTnLst>
                                    <p:set>
                                      <p:cBhvr>
                                        <p:cTn id="14" dur="1" fill="hold">
                                          <p:stCondLst>
                                            <p:cond delay="0"/>
                                          </p:stCondLst>
                                        </p:cTn>
                                        <p:tgtEl>
                                          <p:spTgt spid="260"/>
                                        </p:tgtEl>
                                        <p:attrNameLst>
                                          <p:attrName>style.visibility</p:attrName>
                                        </p:attrNameLst>
                                      </p:cBhvr>
                                      <p:to>
                                        <p:strVal val="visible"/>
                                      </p:to>
                                    </p:set>
                                    <p:anim calcmode="lin" valueType="num">
                                      <p:cBhvr additive="base">
                                        <p:cTn id="15" dur="750"/>
                                        <p:tgtEl>
                                          <p:spTgt spid="260"/>
                                        </p:tgtEl>
                                        <p:attrNameLst>
                                          <p:attrName>ppt_w</p:attrName>
                                        </p:attrNameLst>
                                      </p:cBhvr>
                                      <p:tavLst>
                                        <p:tav tm="0">
                                          <p:val>
                                            <p:strVal val="0"/>
                                          </p:val>
                                        </p:tav>
                                        <p:tav tm="100000">
                                          <p:val>
                                            <p:strVal val="#ppt_w"/>
                                          </p:val>
                                        </p:tav>
                                      </p:tavLst>
                                    </p:anim>
                                    <p:anim calcmode="lin" valueType="num">
                                      <p:cBhvr additive="base">
                                        <p:cTn id="16" dur="750"/>
                                        <p:tgtEl>
                                          <p:spTgt spid="260"/>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264"/>
                                        </p:tgtEl>
                                        <p:attrNameLst>
                                          <p:attrName>style.visibility</p:attrName>
                                        </p:attrNameLst>
                                      </p:cBhvr>
                                      <p:to>
                                        <p:strVal val="visible"/>
                                      </p:to>
                                    </p:set>
                                    <p:anim calcmode="lin" valueType="num">
                                      <p:cBhvr additive="base">
                                        <p:cTn id="19" dur="750"/>
                                        <p:tgtEl>
                                          <p:spTgt spid="264"/>
                                        </p:tgtEl>
                                        <p:attrNameLst>
                                          <p:attrName>ppt_w</p:attrName>
                                        </p:attrNameLst>
                                      </p:cBhvr>
                                      <p:tavLst>
                                        <p:tav tm="0">
                                          <p:val>
                                            <p:strVal val="0"/>
                                          </p:val>
                                        </p:tav>
                                        <p:tav tm="100000">
                                          <p:val>
                                            <p:strVal val="#ppt_w"/>
                                          </p:val>
                                        </p:tav>
                                      </p:tavLst>
                                    </p:anim>
                                    <p:anim calcmode="lin" valueType="num">
                                      <p:cBhvr additive="base">
                                        <p:cTn id="20" dur="750"/>
                                        <p:tgtEl>
                                          <p:spTgt spid="264"/>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268"/>
                                        </p:tgtEl>
                                        <p:attrNameLst>
                                          <p:attrName>style.visibility</p:attrName>
                                        </p:attrNameLst>
                                      </p:cBhvr>
                                      <p:to>
                                        <p:strVal val="visible"/>
                                      </p:to>
                                    </p:set>
                                    <p:anim calcmode="lin" valueType="num">
                                      <p:cBhvr additive="base">
                                        <p:cTn id="23" dur="750"/>
                                        <p:tgtEl>
                                          <p:spTgt spid="268"/>
                                        </p:tgtEl>
                                        <p:attrNameLst>
                                          <p:attrName>ppt_w</p:attrName>
                                        </p:attrNameLst>
                                      </p:cBhvr>
                                      <p:tavLst>
                                        <p:tav tm="0">
                                          <p:val>
                                            <p:strVal val="0"/>
                                          </p:val>
                                        </p:tav>
                                        <p:tav tm="100000">
                                          <p:val>
                                            <p:strVal val="#ppt_w"/>
                                          </p:val>
                                        </p:tav>
                                      </p:tavLst>
                                    </p:anim>
                                    <p:anim calcmode="lin" valueType="num">
                                      <p:cBhvr additive="base">
                                        <p:cTn id="24" dur="750"/>
                                        <p:tgtEl>
                                          <p:spTgt spid="268"/>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265"/>
                                        </p:tgtEl>
                                        <p:attrNameLst>
                                          <p:attrName>style.visibility</p:attrName>
                                        </p:attrNameLst>
                                      </p:cBhvr>
                                      <p:to>
                                        <p:strVal val="visible"/>
                                      </p:to>
                                    </p:set>
                                    <p:anim calcmode="lin" valueType="num">
                                      <p:cBhvr additive="base">
                                        <p:cTn id="27" dur="750"/>
                                        <p:tgtEl>
                                          <p:spTgt spid="265"/>
                                        </p:tgtEl>
                                        <p:attrNameLst>
                                          <p:attrName>ppt_w</p:attrName>
                                        </p:attrNameLst>
                                      </p:cBhvr>
                                      <p:tavLst>
                                        <p:tav tm="0">
                                          <p:val>
                                            <p:strVal val="0"/>
                                          </p:val>
                                        </p:tav>
                                        <p:tav tm="100000">
                                          <p:val>
                                            <p:strVal val="#ppt_w"/>
                                          </p:val>
                                        </p:tav>
                                      </p:tavLst>
                                    </p:anim>
                                    <p:anim calcmode="lin" valueType="num">
                                      <p:cBhvr additive="base">
                                        <p:cTn id="28" dur="750"/>
                                        <p:tgtEl>
                                          <p:spTgt spid="265"/>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267"/>
                                        </p:tgtEl>
                                        <p:attrNameLst>
                                          <p:attrName>style.visibility</p:attrName>
                                        </p:attrNameLst>
                                      </p:cBhvr>
                                      <p:to>
                                        <p:strVal val="visible"/>
                                      </p:to>
                                    </p:set>
                                    <p:anim calcmode="lin" valueType="num">
                                      <p:cBhvr additive="base">
                                        <p:cTn id="31" dur="750"/>
                                        <p:tgtEl>
                                          <p:spTgt spid="267"/>
                                        </p:tgtEl>
                                        <p:attrNameLst>
                                          <p:attrName>ppt_w</p:attrName>
                                        </p:attrNameLst>
                                      </p:cBhvr>
                                      <p:tavLst>
                                        <p:tav tm="0">
                                          <p:val>
                                            <p:strVal val="0"/>
                                          </p:val>
                                        </p:tav>
                                        <p:tav tm="100000">
                                          <p:val>
                                            <p:strVal val="#ppt_w"/>
                                          </p:val>
                                        </p:tav>
                                      </p:tavLst>
                                    </p:anim>
                                    <p:anim calcmode="lin" valueType="num">
                                      <p:cBhvr additive="base">
                                        <p:cTn id="32" dur="750"/>
                                        <p:tgtEl>
                                          <p:spTgt spid="267"/>
                                        </p:tgtEl>
                                        <p:attrNameLst>
                                          <p:attrName>ppt_h</p:attrName>
                                        </p:attrNameLst>
                                      </p:cBhvr>
                                      <p:tavLst>
                                        <p:tav tm="0">
                                          <p:val>
                                            <p:str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270"/>
                                        </p:tgtEl>
                                        <p:attrNameLst>
                                          <p:attrName>style.visibility</p:attrName>
                                        </p:attrNameLst>
                                      </p:cBhvr>
                                      <p:to>
                                        <p:strVal val="visible"/>
                                      </p:to>
                                    </p:set>
                                    <p:anim calcmode="lin" valueType="num">
                                      <p:cBhvr additive="base">
                                        <p:cTn id="35" dur="750"/>
                                        <p:tgtEl>
                                          <p:spTgt spid="270"/>
                                        </p:tgtEl>
                                        <p:attrNameLst>
                                          <p:attrName>ppt_w</p:attrName>
                                        </p:attrNameLst>
                                      </p:cBhvr>
                                      <p:tavLst>
                                        <p:tav tm="0">
                                          <p:val>
                                            <p:strVal val="0"/>
                                          </p:val>
                                        </p:tav>
                                        <p:tav tm="100000">
                                          <p:val>
                                            <p:strVal val="#ppt_w"/>
                                          </p:val>
                                        </p:tav>
                                      </p:tavLst>
                                    </p:anim>
                                    <p:anim calcmode="lin" valueType="num">
                                      <p:cBhvr additive="base">
                                        <p:cTn id="36" dur="750"/>
                                        <p:tgtEl>
                                          <p:spTgt spid="270"/>
                                        </p:tgtEl>
                                        <p:attrNameLst>
                                          <p:attrName>ppt_h</p:attrName>
                                        </p:attrNameLst>
                                      </p:cBhvr>
                                      <p:tavLst>
                                        <p:tav tm="0">
                                          <p:val>
                                            <p:str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261"/>
                                        </p:tgtEl>
                                        <p:attrNameLst>
                                          <p:attrName>style.visibility</p:attrName>
                                        </p:attrNameLst>
                                      </p:cBhvr>
                                      <p:to>
                                        <p:strVal val="visible"/>
                                      </p:to>
                                    </p:set>
                                    <p:anim calcmode="lin" valueType="num">
                                      <p:cBhvr additive="base">
                                        <p:cTn id="39" dur="750"/>
                                        <p:tgtEl>
                                          <p:spTgt spid="261"/>
                                        </p:tgtEl>
                                        <p:attrNameLst>
                                          <p:attrName>ppt_w</p:attrName>
                                        </p:attrNameLst>
                                      </p:cBhvr>
                                      <p:tavLst>
                                        <p:tav tm="0">
                                          <p:val>
                                            <p:strVal val="0"/>
                                          </p:val>
                                        </p:tav>
                                        <p:tav tm="100000">
                                          <p:val>
                                            <p:strVal val="#ppt_w"/>
                                          </p:val>
                                        </p:tav>
                                      </p:tavLst>
                                    </p:anim>
                                    <p:anim calcmode="lin" valueType="num">
                                      <p:cBhvr additive="base">
                                        <p:cTn id="40" dur="750"/>
                                        <p:tgtEl>
                                          <p:spTgt spid="261"/>
                                        </p:tgtEl>
                                        <p:attrNameLst>
                                          <p:attrName>ppt_h</p:attrName>
                                        </p:attrNameLst>
                                      </p:cBhvr>
                                      <p:tavLst>
                                        <p:tav tm="0">
                                          <p:val>
                                            <p:str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262"/>
                                        </p:tgtEl>
                                        <p:attrNameLst>
                                          <p:attrName>style.visibility</p:attrName>
                                        </p:attrNameLst>
                                      </p:cBhvr>
                                      <p:to>
                                        <p:strVal val="visible"/>
                                      </p:to>
                                    </p:set>
                                    <p:anim calcmode="lin" valueType="num">
                                      <p:cBhvr additive="base">
                                        <p:cTn id="43" dur="750"/>
                                        <p:tgtEl>
                                          <p:spTgt spid="262"/>
                                        </p:tgtEl>
                                        <p:attrNameLst>
                                          <p:attrName>ppt_w</p:attrName>
                                        </p:attrNameLst>
                                      </p:cBhvr>
                                      <p:tavLst>
                                        <p:tav tm="0">
                                          <p:val>
                                            <p:strVal val="0"/>
                                          </p:val>
                                        </p:tav>
                                        <p:tav tm="100000">
                                          <p:val>
                                            <p:strVal val="#ppt_w"/>
                                          </p:val>
                                        </p:tav>
                                      </p:tavLst>
                                    </p:anim>
                                    <p:anim calcmode="lin" valueType="num">
                                      <p:cBhvr additive="base">
                                        <p:cTn id="44" dur="750"/>
                                        <p:tgtEl>
                                          <p:spTgt spid="262"/>
                                        </p:tgtEl>
                                        <p:attrNameLst>
                                          <p:attrName>ppt_h</p:attrName>
                                        </p:attrNameLst>
                                      </p:cBhvr>
                                      <p:tavLst>
                                        <p:tav tm="0">
                                          <p:val>
                                            <p:strVal val="0"/>
                                          </p:val>
                                        </p:tav>
                                        <p:tav tm="100000">
                                          <p:val>
                                            <p:strVal val="#ppt_h"/>
                                          </p:val>
                                        </p:tav>
                                      </p:tavLst>
                                    </p:anim>
                                  </p:childTnLst>
                                </p:cTn>
                              </p:par>
                              <p:par>
                                <p:cTn id="45" presetID="23" presetClass="entr" presetSubtype="16" fill="hold" nodeType="withEffect">
                                  <p:stCondLst>
                                    <p:cond delay="0"/>
                                  </p:stCondLst>
                                  <p:childTnLst>
                                    <p:set>
                                      <p:cBhvr>
                                        <p:cTn id="46" dur="1" fill="hold">
                                          <p:stCondLst>
                                            <p:cond delay="0"/>
                                          </p:stCondLst>
                                        </p:cTn>
                                        <p:tgtEl>
                                          <p:spTgt spid="263"/>
                                        </p:tgtEl>
                                        <p:attrNameLst>
                                          <p:attrName>style.visibility</p:attrName>
                                        </p:attrNameLst>
                                      </p:cBhvr>
                                      <p:to>
                                        <p:strVal val="visible"/>
                                      </p:to>
                                    </p:set>
                                    <p:anim calcmode="lin" valueType="num">
                                      <p:cBhvr additive="base">
                                        <p:cTn id="47" dur="750"/>
                                        <p:tgtEl>
                                          <p:spTgt spid="263"/>
                                        </p:tgtEl>
                                        <p:attrNameLst>
                                          <p:attrName>ppt_w</p:attrName>
                                        </p:attrNameLst>
                                      </p:cBhvr>
                                      <p:tavLst>
                                        <p:tav tm="0">
                                          <p:val>
                                            <p:strVal val="0"/>
                                          </p:val>
                                        </p:tav>
                                        <p:tav tm="100000">
                                          <p:val>
                                            <p:strVal val="#ppt_w"/>
                                          </p:val>
                                        </p:tav>
                                      </p:tavLst>
                                    </p:anim>
                                    <p:anim calcmode="lin" valueType="num">
                                      <p:cBhvr additive="base">
                                        <p:cTn id="48" dur="750"/>
                                        <p:tgtEl>
                                          <p:spTgt spid="263"/>
                                        </p:tgtEl>
                                        <p:attrNameLst>
                                          <p:attrName>ppt_h</p:attrName>
                                        </p:attrNameLst>
                                      </p:cBhvr>
                                      <p:tavLst>
                                        <p:tav tm="0">
                                          <p:val>
                                            <p:strVal val="0"/>
                                          </p:val>
                                        </p:tav>
                                        <p:tav tm="100000">
                                          <p:val>
                                            <p:strVal val="#ppt_h"/>
                                          </p:val>
                                        </p:tav>
                                      </p:tavLst>
                                    </p:anim>
                                  </p:childTnLst>
                                </p:cTn>
                              </p:par>
                              <p:par>
                                <p:cTn id="49" presetID="23" presetClass="entr" presetSubtype="16" fill="hold" nodeType="withEffect">
                                  <p:stCondLst>
                                    <p:cond delay="0"/>
                                  </p:stCondLst>
                                  <p:childTnLst>
                                    <p:set>
                                      <p:cBhvr>
                                        <p:cTn id="50" dur="1" fill="hold">
                                          <p:stCondLst>
                                            <p:cond delay="0"/>
                                          </p:stCondLst>
                                        </p:cTn>
                                        <p:tgtEl>
                                          <p:spTgt spid="266"/>
                                        </p:tgtEl>
                                        <p:attrNameLst>
                                          <p:attrName>style.visibility</p:attrName>
                                        </p:attrNameLst>
                                      </p:cBhvr>
                                      <p:to>
                                        <p:strVal val="visible"/>
                                      </p:to>
                                    </p:set>
                                    <p:anim calcmode="lin" valueType="num">
                                      <p:cBhvr additive="base">
                                        <p:cTn id="51" dur="750"/>
                                        <p:tgtEl>
                                          <p:spTgt spid="266"/>
                                        </p:tgtEl>
                                        <p:attrNameLst>
                                          <p:attrName>ppt_w</p:attrName>
                                        </p:attrNameLst>
                                      </p:cBhvr>
                                      <p:tavLst>
                                        <p:tav tm="0">
                                          <p:val>
                                            <p:strVal val="0"/>
                                          </p:val>
                                        </p:tav>
                                        <p:tav tm="100000">
                                          <p:val>
                                            <p:strVal val="#ppt_w"/>
                                          </p:val>
                                        </p:tav>
                                      </p:tavLst>
                                    </p:anim>
                                    <p:anim calcmode="lin" valueType="num">
                                      <p:cBhvr additive="base">
                                        <p:cTn id="52" dur="750"/>
                                        <p:tgtEl>
                                          <p:spTgt spid="266"/>
                                        </p:tgtEl>
                                        <p:attrNameLst>
                                          <p:attrName>ppt_h</p:attrName>
                                        </p:attrNameLst>
                                      </p:cBhvr>
                                      <p:tavLst>
                                        <p:tav tm="0">
                                          <p:val>
                                            <p:strVal val="0"/>
                                          </p:val>
                                        </p:tav>
                                        <p:tav tm="100000">
                                          <p:val>
                                            <p:strVal val="#ppt_h"/>
                                          </p:val>
                                        </p:tav>
                                      </p:tavLst>
                                    </p:anim>
                                  </p:childTnLst>
                                </p:cTn>
                              </p:par>
                              <p:par>
                                <p:cTn id="53" presetID="23" presetClass="entr" presetSubtype="16" fill="hold" nodeType="withEffect">
                                  <p:stCondLst>
                                    <p:cond delay="0"/>
                                  </p:stCondLst>
                                  <p:childTnLst>
                                    <p:set>
                                      <p:cBhvr>
                                        <p:cTn id="54" dur="1" fill="hold">
                                          <p:stCondLst>
                                            <p:cond delay="0"/>
                                          </p:stCondLst>
                                        </p:cTn>
                                        <p:tgtEl>
                                          <p:spTgt spid="269"/>
                                        </p:tgtEl>
                                        <p:attrNameLst>
                                          <p:attrName>style.visibility</p:attrName>
                                        </p:attrNameLst>
                                      </p:cBhvr>
                                      <p:to>
                                        <p:strVal val="visible"/>
                                      </p:to>
                                    </p:set>
                                    <p:anim calcmode="lin" valueType="num">
                                      <p:cBhvr additive="base">
                                        <p:cTn id="55" dur="750"/>
                                        <p:tgtEl>
                                          <p:spTgt spid="269"/>
                                        </p:tgtEl>
                                        <p:attrNameLst>
                                          <p:attrName>ppt_w</p:attrName>
                                        </p:attrNameLst>
                                      </p:cBhvr>
                                      <p:tavLst>
                                        <p:tav tm="0">
                                          <p:val>
                                            <p:strVal val="0"/>
                                          </p:val>
                                        </p:tav>
                                        <p:tav tm="100000">
                                          <p:val>
                                            <p:strVal val="#ppt_w"/>
                                          </p:val>
                                        </p:tav>
                                      </p:tavLst>
                                    </p:anim>
                                    <p:anim calcmode="lin" valueType="num">
                                      <p:cBhvr additive="base">
                                        <p:cTn id="56" dur="750"/>
                                        <p:tgtEl>
                                          <p:spTgt spid="269"/>
                                        </p:tgtEl>
                                        <p:attrNameLst>
                                          <p:attrName>ppt_h</p:attrName>
                                        </p:attrNameLst>
                                      </p:cBhvr>
                                      <p:tavLst>
                                        <p:tav tm="0">
                                          <p:val>
                                            <p:strVal val="0"/>
                                          </p:val>
                                        </p:tav>
                                        <p:tav tm="100000">
                                          <p:val>
                                            <p:strVal val="#ppt_h"/>
                                          </p:val>
                                        </p:tav>
                                      </p:tavLst>
                                    </p:anim>
                                  </p:childTnLst>
                                </p:cTn>
                              </p:par>
                              <p:par>
                                <p:cTn id="57" presetID="23" presetClass="entr" presetSubtype="16" fill="hold" nodeType="withEffect">
                                  <p:stCondLst>
                                    <p:cond delay="0"/>
                                  </p:stCondLst>
                                  <p:childTnLst>
                                    <p:set>
                                      <p:cBhvr>
                                        <p:cTn id="58" dur="1" fill="hold">
                                          <p:stCondLst>
                                            <p:cond delay="0"/>
                                          </p:stCondLst>
                                        </p:cTn>
                                        <p:tgtEl>
                                          <p:spTgt spid="271"/>
                                        </p:tgtEl>
                                        <p:attrNameLst>
                                          <p:attrName>style.visibility</p:attrName>
                                        </p:attrNameLst>
                                      </p:cBhvr>
                                      <p:to>
                                        <p:strVal val="visible"/>
                                      </p:to>
                                    </p:set>
                                    <p:anim calcmode="lin" valueType="num">
                                      <p:cBhvr additive="base">
                                        <p:cTn id="59" dur="750"/>
                                        <p:tgtEl>
                                          <p:spTgt spid="271"/>
                                        </p:tgtEl>
                                        <p:attrNameLst>
                                          <p:attrName>ppt_w</p:attrName>
                                        </p:attrNameLst>
                                      </p:cBhvr>
                                      <p:tavLst>
                                        <p:tav tm="0">
                                          <p:val>
                                            <p:strVal val="0"/>
                                          </p:val>
                                        </p:tav>
                                        <p:tav tm="100000">
                                          <p:val>
                                            <p:strVal val="#ppt_w"/>
                                          </p:val>
                                        </p:tav>
                                      </p:tavLst>
                                    </p:anim>
                                    <p:anim calcmode="lin" valueType="num">
                                      <p:cBhvr additive="base">
                                        <p:cTn id="60" dur="750"/>
                                        <p:tgtEl>
                                          <p:spTgt spid="271"/>
                                        </p:tgtEl>
                                        <p:attrNameLst>
                                          <p:attrName>ppt_h</p:attrName>
                                        </p:attrNameLst>
                                      </p:cBhvr>
                                      <p:tavLst>
                                        <p:tav tm="0">
                                          <p:val>
                                            <p:strVal val="0"/>
                                          </p:val>
                                        </p:tav>
                                        <p:tav tm="100000">
                                          <p:val>
                                            <p:strVal val="#ppt_h"/>
                                          </p:val>
                                        </p:tav>
                                      </p:tavLst>
                                    </p:anim>
                                  </p:childTnLst>
                                </p:cTn>
                              </p:par>
                            </p:childTnLst>
                          </p:cTn>
                        </p:par>
                        <p:par>
                          <p:cTn id="61" fill="hold">
                            <p:stCondLst>
                              <p:cond delay="2000"/>
                            </p:stCondLst>
                            <p:childTnLst>
                              <p:par>
                                <p:cTn id="62" presetID="2" presetClass="entr" presetSubtype="8" fill="hold" nodeType="afterEffect">
                                  <p:stCondLst>
                                    <p:cond delay="0"/>
                                  </p:stCondLst>
                                  <p:childTnLst>
                                    <p:set>
                                      <p:cBhvr>
                                        <p:cTn id="63" dur="1" fill="hold">
                                          <p:stCondLst>
                                            <p:cond delay="0"/>
                                          </p:stCondLst>
                                        </p:cTn>
                                        <p:tgtEl>
                                          <p:spTgt spid="276"/>
                                        </p:tgtEl>
                                        <p:attrNameLst>
                                          <p:attrName>style.visibility</p:attrName>
                                        </p:attrNameLst>
                                      </p:cBhvr>
                                      <p:to>
                                        <p:strVal val="visible"/>
                                      </p:to>
                                    </p:set>
                                    <p:anim calcmode="lin" valueType="num">
                                      <p:cBhvr additive="base">
                                        <p:cTn id="64" dur="750"/>
                                        <p:tgtEl>
                                          <p:spTgt spid="276"/>
                                        </p:tgtEl>
                                        <p:attrNameLst>
                                          <p:attrName>ppt_x</p:attrName>
                                        </p:attrNameLst>
                                      </p:cBhvr>
                                      <p:tavLst>
                                        <p:tav tm="0">
                                          <p:val>
                                            <p:strVal val="#ppt_x-1"/>
                                          </p:val>
                                        </p:tav>
                                        <p:tav tm="100000">
                                          <p:val>
                                            <p:strVal val="#ppt_x"/>
                                          </p:val>
                                        </p:tav>
                                      </p:tavLst>
                                    </p:anim>
                                  </p:childTnLst>
                                </p:cTn>
                              </p:par>
                            </p:childTnLst>
                          </p:cTn>
                        </p:par>
                        <p:par>
                          <p:cTn id="65" fill="hold">
                            <p:stCondLst>
                              <p:cond delay="2750"/>
                            </p:stCondLst>
                            <p:childTnLst>
                              <p:par>
                                <p:cTn id="66" presetID="23" presetClass="entr" presetSubtype="16" fill="hold" nodeType="afterEffect">
                                  <p:stCondLst>
                                    <p:cond delay="0"/>
                                  </p:stCondLst>
                                  <p:childTnLst>
                                    <p:set>
                                      <p:cBhvr>
                                        <p:cTn id="67" dur="1" fill="hold">
                                          <p:stCondLst>
                                            <p:cond delay="0"/>
                                          </p:stCondLst>
                                        </p:cTn>
                                        <p:tgtEl>
                                          <p:spTgt spid="273"/>
                                        </p:tgtEl>
                                        <p:attrNameLst>
                                          <p:attrName>style.visibility</p:attrName>
                                        </p:attrNameLst>
                                      </p:cBhvr>
                                      <p:to>
                                        <p:strVal val="visible"/>
                                      </p:to>
                                    </p:set>
                                    <p:anim calcmode="lin" valueType="num">
                                      <p:cBhvr additive="base">
                                        <p:cTn id="68" dur="750"/>
                                        <p:tgtEl>
                                          <p:spTgt spid="273"/>
                                        </p:tgtEl>
                                        <p:attrNameLst>
                                          <p:attrName>ppt_w</p:attrName>
                                        </p:attrNameLst>
                                      </p:cBhvr>
                                      <p:tavLst>
                                        <p:tav tm="0">
                                          <p:val>
                                            <p:strVal val="0"/>
                                          </p:val>
                                        </p:tav>
                                        <p:tav tm="100000">
                                          <p:val>
                                            <p:strVal val="#ppt_w"/>
                                          </p:val>
                                        </p:tav>
                                      </p:tavLst>
                                    </p:anim>
                                    <p:anim calcmode="lin" valueType="num">
                                      <p:cBhvr additive="base">
                                        <p:cTn id="69" dur="750"/>
                                        <p:tgtEl>
                                          <p:spTgt spid="273"/>
                                        </p:tgtEl>
                                        <p:attrNameLst>
                                          <p:attrName>ppt_h</p:attrName>
                                        </p:attrNameLst>
                                      </p:cBhvr>
                                      <p:tavLst>
                                        <p:tav tm="0">
                                          <p:val>
                                            <p:strVal val="0"/>
                                          </p:val>
                                        </p:tav>
                                        <p:tav tm="100000">
                                          <p:val>
                                            <p:strVal val="#ppt_h"/>
                                          </p:val>
                                        </p:tav>
                                      </p:tavLst>
                                    </p:anim>
                                  </p:childTnLst>
                                </p:cTn>
                              </p:par>
                            </p:childTnLst>
                          </p:cTn>
                        </p:par>
                        <p:par>
                          <p:cTn id="70" fill="hold">
                            <p:stCondLst>
                              <p:cond delay="3500"/>
                            </p:stCondLst>
                            <p:childTnLst>
                              <p:par>
                                <p:cTn id="71" presetID="23" presetClass="entr" presetSubtype="16" fill="hold" nodeType="afterEffect">
                                  <p:stCondLst>
                                    <p:cond delay="0"/>
                                  </p:stCondLst>
                                  <p:childTnLst>
                                    <p:set>
                                      <p:cBhvr>
                                        <p:cTn id="72" dur="1" fill="hold">
                                          <p:stCondLst>
                                            <p:cond delay="0"/>
                                          </p:stCondLst>
                                        </p:cTn>
                                        <p:tgtEl>
                                          <p:spTgt spid="277"/>
                                        </p:tgtEl>
                                        <p:attrNameLst>
                                          <p:attrName>style.visibility</p:attrName>
                                        </p:attrNameLst>
                                      </p:cBhvr>
                                      <p:to>
                                        <p:strVal val="visible"/>
                                      </p:to>
                                    </p:set>
                                    <p:anim calcmode="lin" valueType="num">
                                      <p:cBhvr additive="base">
                                        <p:cTn id="73" dur="750"/>
                                        <p:tgtEl>
                                          <p:spTgt spid="277"/>
                                        </p:tgtEl>
                                        <p:attrNameLst>
                                          <p:attrName>ppt_w</p:attrName>
                                        </p:attrNameLst>
                                      </p:cBhvr>
                                      <p:tavLst>
                                        <p:tav tm="0">
                                          <p:val>
                                            <p:strVal val="0"/>
                                          </p:val>
                                        </p:tav>
                                        <p:tav tm="100000">
                                          <p:val>
                                            <p:strVal val="#ppt_w"/>
                                          </p:val>
                                        </p:tav>
                                      </p:tavLst>
                                    </p:anim>
                                    <p:anim calcmode="lin" valueType="num">
                                      <p:cBhvr additive="base">
                                        <p:cTn id="74" dur="750"/>
                                        <p:tgtEl>
                                          <p:spTgt spid="277"/>
                                        </p:tgtEl>
                                        <p:attrNameLst>
                                          <p:attrName>ppt_h</p:attrName>
                                        </p:attrNameLst>
                                      </p:cBhvr>
                                      <p:tavLst>
                                        <p:tav tm="0">
                                          <p:val>
                                            <p:strVal val="0"/>
                                          </p:val>
                                        </p:tav>
                                        <p:tav tm="100000">
                                          <p:val>
                                            <p:strVal val="#ppt_h"/>
                                          </p:val>
                                        </p:tav>
                                      </p:tavLst>
                                    </p:anim>
                                  </p:childTnLst>
                                </p:cTn>
                              </p:par>
                            </p:childTnLst>
                          </p:cTn>
                        </p:par>
                        <p:par>
                          <p:cTn id="75" fill="hold">
                            <p:stCondLst>
                              <p:cond delay="4250"/>
                            </p:stCondLst>
                            <p:childTnLst>
                              <p:par>
                                <p:cTn id="76" presetID="23" presetClass="entr" presetSubtype="16" fill="hold" nodeType="afterEffect">
                                  <p:stCondLst>
                                    <p:cond delay="0"/>
                                  </p:stCondLst>
                                  <p:childTnLst>
                                    <p:set>
                                      <p:cBhvr>
                                        <p:cTn id="77" dur="1" fill="hold">
                                          <p:stCondLst>
                                            <p:cond delay="0"/>
                                          </p:stCondLst>
                                        </p:cTn>
                                        <p:tgtEl>
                                          <p:spTgt spid="275"/>
                                        </p:tgtEl>
                                        <p:attrNameLst>
                                          <p:attrName>style.visibility</p:attrName>
                                        </p:attrNameLst>
                                      </p:cBhvr>
                                      <p:to>
                                        <p:strVal val="visible"/>
                                      </p:to>
                                    </p:set>
                                    <p:anim calcmode="lin" valueType="num">
                                      <p:cBhvr additive="base">
                                        <p:cTn id="78" dur="750"/>
                                        <p:tgtEl>
                                          <p:spTgt spid="275"/>
                                        </p:tgtEl>
                                        <p:attrNameLst>
                                          <p:attrName>ppt_w</p:attrName>
                                        </p:attrNameLst>
                                      </p:cBhvr>
                                      <p:tavLst>
                                        <p:tav tm="0">
                                          <p:val>
                                            <p:strVal val="0"/>
                                          </p:val>
                                        </p:tav>
                                        <p:tav tm="100000">
                                          <p:val>
                                            <p:strVal val="#ppt_w"/>
                                          </p:val>
                                        </p:tav>
                                      </p:tavLst>
                                    </p:anim>
                                    <p:anim calcmode="lin" valueType="num">
                                      <p:cBhvr additive="base">
                                        <p:cTn id="79" dur="750"/>
                                        <p:tgtEl>
                                          <p:spTgt spid="275"/>
                                        </p:tgtEl>
                                        <p:attrNameLst>
                                          <p:attrName>ppt_h</p:attrName>
                                        </p:attrNameLst>
                                      </p:cBhvr>
                                      <p:tavLst>
                                        <p:tav tm="0">
                                          <p:val>
                                            <p:strVal val="0"/>
                                          </p:val>
                                        </p:tav>
                                        <p:tav tm="100000">
                                          <p:val>
                                            <p:strVal val="#ppt_h"/>
                                          </p:val>
                                        </p:tav>
                                      </p:tavLst>
                                    </p:anim>
                                  </p:childTnLst>
                                </p:cTn>
                              </p:par>
                              <p:par>
                                <p:cTn id="80" presetID="23" presetClass="entr" presetSubtype="16" fill="hold" nodeType="withEffect">
                                  <p:stCondLst>
                                    <p:cond delay="0"/>
                                  </p:stCondLst>
                                  <p:childTnLst>
                                    <p:set>
                                      <p:cBhvr>
                                        <p:cTn id="81" dur="1" fill="hold">
                                          <p:stCondLst>
                                            <p:cond delay="0"/>
                                          </p:stCondLst>
                                        </p:cTn>
                                        <p:tgtEl>
                                          <p:spTgt spid="274"/>
                                        </p:tgtEl>
                                        <p:attrNameLst>
                                          <p:attrName>style.visibility</p:attrName>
                                        </p:attrNameLst>
                                      </p:cBhvr>
                                      <p:to>
                                        <p:strVal val="visible"/>
                                      </p:to>
                                    </p:set>
                                    <p:anim calcmode="lin" valueType="num">
                                      <p:cBhvr additive="base">
                                        <p:cTn id="82" dur="750"/>
                                        <p:tgtEl>
                                          <p:spTgt spid="274"/>
                                        </p:tgtEl>
                                        <p:attrNameLst>
                                          <p:attrName>ppt_w</p:attrName>
                                        </p:attrNameLst>
                                      </p:cBhvr>
                                      <p:tavLst>
                                        <p:tav tm="0">
                                          <p:val>
                                            <p:strVal val="0"/>
                                          </p:val>
                                        </p:tav>
                                        <p:tav tm="100000">
                                          <p:val>
                                            <p:strVal val="#ppt_w"/>
                                          </p:val>
                                        </p:tav>
                                      </p:tavLst>
                                    </p:anim>
                                    <p:anim calcmode="lin" valueType="num">
                                      <p:cBhvr additive="base">
                                        <p:cTn id="83" dur="750"/>
                                        <p:tgtEl>
                                          <p:spTgt spid="27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870</Words>
  <Application>Microsoft Office PowerPoint</Application>
  <PresentationFormat>Widescreen</PresentationFormat>
  <Paragraphs>63</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Arial Rounded</vt:lpstr>
      <vt:lpstr>Calibri</vt:lpstr>
      <vt:lpstr>Office Theme</vt:lpstr>
      <vt:lpstr>PowerPoint Presentation</vt:lpstr>
      <vt:lpstr>Em thích chơi trò chơi gì với anh chị em của mình?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HP</dc:creator>
  <cp:lastModifiedBy>HP</cp:lastModifiedBy>
  <cp:revision>1</cp:revision>
  <dcterms:created xsi:type="dcterms:W3CDTF">2021-06-17T09:40:01Z</dcterms:created>
  <dcterms:modified xsi:type="dcterms:W3CDTF">2025-04-03T14:25:18Z</dcterms:modified>
</cp:coreProperties>
</file>