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2" r:id="rId3"/>
    <p:sldId id="334" r:id="rId4"/>
    <p:sldId id="348" r:id="rId5"/>
    <p:sldId id="349" r:id="rId6"/>
    <p:sldId id="352" r:id="rId7"/>
    <p:sldId id="351" r:id="rId8"/>
    <p:sldId id="353" r:id="rId9"/>
    <p:sldId id="354" r:id="rId10"/>
    <p:sldId id="355" r:id="rId11"/>
    <p:sldId id="356" r:id="rId12"/>
    <p:sldId id="340" r:id="rId13"/>
    <p:sldId id="357" r:id="rId14"/>
    <p:sldId id="256" r:id="rId15"/>
    <p:sldId id="358" r:id="rId16"/>
    <p:sldId id="268" r:id="rId17"/>
    <p:sldId id="321" r:id="rId18"/>
    <p:sldId id="359" r:id="rId19"/>
    <p:sldId id="296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238" autoAdjust="0"/>
  </p:normalViewPr>
  <p:slideViewPr>
    <p:cSldViewPr snapToGrid="0">
      <p:cViewPr varScale="1">
        <p:scale>
          <a:sx n="77" d="100"/>
          <a:sy n="77" d="100"/>
        </p:scale>
        <p:origin x="9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5998" y="1233594"/>
            <a:ext cx="900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5" y="2325783"/>
            <a:ext cx="863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97" y="497485"/>
            <a:ext cx="1112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834934" y="2462055"/>
            <a:ext cx="6328252" cy="373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406" y="1265226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Ê –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97612" y="1185992"/>
            <a:ext cx="9580100" cy="5102604"/>
            <a:chOff x="1997612" y="1453284"/>
            <a:chExt cx="9580100" cy="5102604"/>
          </a:xfrm>
        </p:grpSpPr>
        <p:sp>
          <p:nvSpPr>
            <p:cNvPr id="4" name="Rounded Rectangle 3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1730" y="1496926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-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  <a:p>
              <a:pPr algn="just"/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(?)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-149030" y="3344004"/>
            <a:ext cx="2005965" cy="35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575" y="37762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7612" y="1185992"/>
            <a:ext cx="9580100" cy="5125713"/>
            <a:chOff x="1997612" y="1453284"/>
            <a:chExt cx="9580100" cy="5125713"/>
          </a:xfrm>
        </p:grpSpPr>
        <p:sp>
          <p:nvSpPr>
            <p:cNvPr id="11" name="Rounded Rectangle 10"/>
            <p:cNvSpPr/>
            <p:nvPr/>
          </p:nvSpPr>
          <p:spPr>
            <a:xfrm>
              <a:off x="1997612" y="1453284"/>
              <a:ext cx="9580100" cy="51026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31730" y="1562239"/>
              <a:ext cx="92053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phẫu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lo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đớn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mếu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Ê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khẩn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mượn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xóm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vội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sang),…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3" y="3461598"/>
            <a:ext cx="2006487" cy="3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75" y="504233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9" t="11167" r="-1559" b="-11167"/>
          <a:stretch/>
        </p:blipFill>
        <p:spPr>
          <a:xfrm>
            <a:off x="2246439" y="2038922"/>
            <a:ext cx="8116566" cy="44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14260" y="1917139"/>
            <a:ext cx="6096000" cy="4791761"/>
            <a:chOff x="3214260" y="1917139"/>
            <a:chExt cx="609600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14260" y="2537881"/>
              <a:ext cx="6096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truyện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thuốc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………</a:t>
              </a:r>
            </a:p>
          </p:txBody>
        </p:sp>
      </p:grpSp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Bức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tranh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anose="02000503000000020004" pitchFamily="2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iCiel Cadena" panose="02000503000000020004" pitchFamily="2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31: ÁNH SÁNG CỦA YÊU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84522" y="6070653"/>
            <a:ext cx="4309193" cy="630014"/>
            <a:chOff x="7384522" y="6070653"/>
            <a:chExt cx="4309193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471392" y="6070653"/>
              <a:ext cx="4064000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384522" y="6200994"/>
              <a:ext cx="4309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73664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3053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418191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76687" y="232926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523786" y="306355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31: ÁNH SÁNG CỦA YÊU TH</a:t>
            </a:r>
            <a:r>
              <a:rPr lang="vi-VN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lo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“Xin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ng.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Ca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-x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34175" y="135252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770" y="1352529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3278" y="20175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00955" y="2377765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072" y="4497511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734235" y="6070653"/>
            <a:ext cx="4064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214" y="97769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9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5416" y="1671618"/>
            <a:ext cx="3166957" cy="3959277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lang="en-US" altLang="vi-VN" sz="26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56056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lang="en-US" sz="2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lang="en-US" sz="2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lang="en-US" altLang="vi-VN" sz="2600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7692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900">
                  <a:solidFill>
                    <a:prstClr val="black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ko-KR" altLang="en-US" sz="160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2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just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lang="en-US" altLang="vi-VN" sz="2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lang="en-US" alt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Trả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lời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câu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hỏi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</TotalTime>
  <Words>1236</Words>
  <Application>Microsoft Office PowerPoint</Application>
  <PresentationFormat>Widescreen</PresentationFormat>
  <Paragraphs>78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iCiel Cadena</vt:lpstr>
      <vt:lpstr>iCiel Crocante</vt:lpstr>
      <vt:lpstr>iCiel Pony</vt:lpstr>
      <vt:lpstr>SVN-Gretoon</vt:lpstr>
      <vt:lpstr>Office Theme</vt:lpstr>
      <vt:lpstr>PowerPoint Presentation</vt:lpstr>
      <vt:lpstr>Nếu người thân bị mệt, em có thể làm gì để giúp đỡ, động viên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223</cp:revision>
  <dcterms:created xsi:type="dcterms:W3CDTF">2021-06-17T09:40:01Z</dcterms:created>
  <dcterms:modified xsi:type="dcterms:W3CDTF">2025-04-03T14:24:52Z</dcterms:modified>
</cp:coreProperties>
</file>