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307" r:id="rId2"/>
    <p:sldId id="256" r:id="rId3"/>
    <p:sldId id="330" r:id="rId4"/>
    <p:sldId id="313" r:id="rId5"/>
    <p:sldId id="314" r:id="rId6"/>
    <p:sldId id="316" r:id="rId7"/>
    <p:sldId id="320" r:id="rId8"/>
    <p:sldId id="321" r:id="rId9"/>
    <p:sldId id="328" r:id="rId10"/>
    <p:sldId id="329" r:id="rId11"/>
    <p:sldId id="322" r:id="rId12"/>
    <p:sldId id="323" r:id="rId13"/>
    <p:sldId id="324" r:id="rId14"/>
  </p:sldIdLst>
  <p:sldSz cx="12161838" cy="6858000"/>
  <p:notesSz cx="6858000" cy="9144000"/>
  <p:embeddedFontLst>
    <p:embeddedFont>
      <p:font typeface="Arial Rounded MT Bold" panose="020F0704030504030204" pitchFamily="34" charset="0"/>
      <p:regular r:id="rId16"/>
    </p:embeddedFont>
    <p:embeddedFont>
      <p:font typeface="Arial-Rounded" panose="020B0500000000000000" charset="0"/>
      <p:regular r:id="rId17"/>
    </p:embeddedFont>
    <p:embeddedFont>
      <p:font typeface="Assistant" panose="020F0502020204030204" pitchFamily="2" charset="-79"/>
      <p:regular r:id="rId18"/>
      <p:bold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HP001 4H" panose="020B0603050302020204" pitchFamily="34" charset="0"/>
      <p:regular r:id="rId22"/>
      <p:bold r:id="rId23"/>
    </p:embeddedFont>
    <p:embeddedFont>
      <p:font typeface="HP001 5 hàng" panose="020B0603050302020204" pitchFamily="34" charset="0"/>
      <p:regular r:id="rId24"/>
      <p:bold r:id="rId25"/>
    </p:embeddedFont>
    <p:embeddedFont>
      <p:font typeface="Raleway" panose="020B0503030101060003" pitchFamily="34" charset="0"/>
      <p:regular r:id="rId26"/>
      <p:bold r:id="rId27"/>
      <p:italic r:id="rId28"/>
      <p:boldItalic r:id="rId29"/>
    </p:embeddedFont>
    <p:embeddedFont>
      <p:font typeface="Titan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E5E2DB-A448-48AA-8734-B51BF48E3385}">
  <a:tblStyle styleId="{7BE5E2DB-A448-48AA-8734-B51BF48E3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0000" autoAdjust="0"/>
  </p:normalViewPr>
  <p:slideViewPr>
    <p:cSldViewPr>
      <p:cViewPr varScale="1">
        <p:scale>
          <a:sx n="74" d="100"/>
          <a:sy n="74" d="100"/>
        </p:scale>
        <p:origin x="1214" y="7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7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7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2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6940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57625" y="720000"/>
            <a:ext cx="4209161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57625" y="4704600"/>
            <a:ext cx="4209161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61943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61835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57625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57625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57625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57625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81741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81741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81741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81741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05857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05857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05857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05857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61838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7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êu đồng lúa xanh | Bài thơ Yêu đồng lúa xanh (Tụ Vin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5" y="388259"/>
            <a:ext cx="818291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642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68579"/>
              </p:ext>
            </p:extLst>
          </p:nvPr>
        </p:nvGraphicFramePr>
        <p:xfrm>
          <a:off x="2956719" y="12954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1457" y="2198738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l-GR" sz="8800" b="1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Μ</a:t>
            </a:r>
            <a:r>
              <a:rPr lang="en-US" sz="8800" b="1">
                <a:solidFill>
                  <a:srgbClr val="FFFFFF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ɐ</a:t>
            </a:r>
            <a:endParaRPr lang="en-US" sz="88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19" y="526387"/>
            <a:ext cx="5289817" cy="5165217"/>
          </a:xfrm>
          <a:prstGeom prst="rect">
            <a:avLst/>
          </a:prstGeom>
        </p:spPr>
      </p:pic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539087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719" y="5943600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Trang 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75553" y="3505200"/>
            <a:ext cx="5048251" cy="20098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28119" y="1371600"/>
            <a:ext cx="6176963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45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48520" y="1302880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48445" y="4703955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14192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3" name="TextBox 372"/>
          <p:cNvSpPr txBox="1"/>
          <p:nvPr/>
        </p:nvSpPr>
        <p:spPr>
          <a:xfrm>
            <a:off x="1403275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92651" y="2743200"/>
            <a:ext cx="5412316" cy="800003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292457" y="3664817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Viết: Chữ hoa </a:t>
            </a:r>
            <a:r>
              <a:rPr lang="en-US" sz="480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411869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</a:t>
            </a:r>
            <a:r>
              <a:rPr lang="vi-VN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19" y="533400"/>
            <a:ext cx="1135380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Yêu cầu cần đạt: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Biết viết chữ hoa Q (cỡ vừa và nhỏ); viết câu ứng dụng </a:t>
            </a:r>
            <a:r>
              <a:rPr lang="vi-VN" sz="3200" i="1" dirty="0">
                <a:latin typeface="+mj-lt"/>
              </a:rPr>
              <a:t>Quê hương em có đồng lúa xanh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-Hiểu được nghĩ của câu ứng dụng.</a:t>
            </a:r>
          </a:p>
          <a:p>
            <a:r>
              <a:rPr lang="vi-VN" sz="3200" dirty="0">
                <a:latin typeface="+mj-lt"/>
              </a:rPr>
              <a:t>- Chữ viết rõ ràng, tương đối đều nét, thẳng hàng, bước đầu biết nối nét giữa chữ viết hoa với chữ viết thường trong chữ ghi tiếng.</a:t>
            </a:r>
          </a:p>
          <a:p>
            <a:r>
              <a:rPr lang="vi-VN" sz="3200" dirty="0">
                <a:latin typeface="+mj-lt"/>
              </a:rPr>
              <a:t>-</a:t>
            </a:r>
            <a:r>
              <a:rPr lang="pl-PL" sz="3200" dirty="0">
                <a:latin typeface="+mj-lt"/>
              </a:rPr>
              <a:t> HS phát triển năng lực tự chủ và tự học; năng lực giao tiếp hợp tác; năng lực giải quyết vấn đề và sáng tạo; năng lực ngôn ngữ.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-Năng lực: </a:t>
            </a:r>
            <a:r>
              <a:rPr lang="pl-PL" sz="3200" dirty="0">
                <a:latin typeface="+mj-lt"/>
              </a:rPr>
              <a:t>HS phát triển năng lực tự chủ và tự học.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Phẩm chất: Giáo dục ý thức trách nhiệm và tính cẩn thận khi viết bài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52938" y="76200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04288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536498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296249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4216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87117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72154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8521" y="223669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8521" y="277752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521" y="335153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620" y="3884903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3389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1430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48565"/>
              </p:ext>
            </p:extLst>
          </p:nvPr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1707028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>
                <a:latin typeface="HP001 5 hàng" pitchFamily="34" charset="0"/>
                <a:ea typeface="HP001 4H" pitchFamily="34" charset="-127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0917" y="352144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0917" y="296249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0917" y="241096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0917" y="185198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0917" y="12964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725787" y="1324135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443252" y="3511442"/>
            <a:ext cx="2011680" cy="2758563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79328" y="4619824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298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82412" y="4627155"/>
            <a:ext cx="545962" cy="548640"/>
            <a:chOff x="7282412" y="4627155"/>
            <a:chExt cx="545962" cy="548640"/>
          </a:xfrm>
        </p:grpSpPr>
        <p:sp>
          <p:nvSpPr>
            <p:cNvPr id="221" name="Rectangle 220"/>
            <p:cNvSpPr/>
            <p:nvPr/>
          </p:nvSpPr>
          <p:spPr>
            <a:xfrm>
              <a:off x="7282412" y="4627155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27" name="Straight Connector 26"/>
            <p:cNvCxnSpPr>
              <a:stCxn id="221" idx="0"/>
              <a:endCxn id="221" idx="2"/>
            </p:cNvCxnSpPr>
            <p:nvPr/>
          </p:nvCxnSpPr>
          <p:spPr>
            <a:xfrm>
              <a:off x="7555393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0789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Q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70642" y="298891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59122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179196" y="5154326"/>
            <a:ext cx="545962" cy="558233"/>
            <a:chOff x="7282412" y="4617562"/>
            <a:chExt cx="545962" cy="558233"/>
          </a:xfrm>
        </p:grpSpPr>
        <p:sp>
          <p:nvSpPr>
            <p:cNvPr id="105" name="Rectangle 104"/>
            <p:cNvSpPr/>
            <p:nvPr/>
          </p:nvSpPr>
          <p:spPr>
            <a:xfrm>
              <a:off x="7282412" y="4627155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412518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555393" y="4617562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696925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" y="2362200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462213" y="228600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4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 và viết chữ hoa </a:t>
            </a:r>
            <a:r>
              <a:rPr lang="en-US" sz="40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</a:p>
        </p:txBody>
      </p:sp>
      <p:pic>
        <p:nvPicPr>
          <p:cNvPr id="2" name="Hướng dẫn viết chữ Q hoa (Tập viết Lớp 2 - Tuần 2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7876" y="1120905"/>
            <a:ext cx="8261485" cy="54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2919" y="5204346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Trang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919" y="670080"/>
            <a:ext cx="6550440" cy="39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6122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2348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771559" y="2974392"/>
            <a:ext cx="1039027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Μ</a:t>
            </a:r>
            <a:r>
              <a:rPr lang="en-US" sz="5200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ɐ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hư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Ω</a:t>
            </a:r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g em có đŬg lúa xa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ζ</a:t>
            </a:r>
            <a:r>
              <a:rPr lang="en-US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200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2514" y="3199603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1869" y="320280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14" y="3831860"/>
            <a:ext cx="535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222178" y="3179146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6527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54957" y="3196541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anh ngát đồng lúa | Xanh ngát ruộng xanh Xanh màu ước mơ Em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" y="381000"/>
            <a:ext cx="5104020" cy="60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à cấp 4 với thiết kế đẹp lãng mạn giữa cánh đồng lúa xanh tươi ở ngoại 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16" y="381000"/>
            <a:ext cx="6572912" cy="60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251</Words>
  <Application>Microsoft Office PowerPoint</Application>
  <PresentationFormat>Custom</PresentationFormat>
  <Paragraphs>63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HP001 5 hàng</vt:lpstr>
      <vt:lpstr>Titan One</vt:lpstr>
      <vt:lpstr>Raleway</vt:lpstr>
      <vt:lpstr>Arial-Rounded</vt:lpstr>
      <vt:lpstr>Assistant</vt:lpstr>
      <vt:lpstr>HP001 4 hàng</vt:lpstr>
      <vt:lpstr>Arial Rounded MT Bold</vt:lpstr>
      <vt:lpstr>HP001 4H</vt:lpstr>
      <vt:lpstr>Arial</vt:lpstr>
      <vt:lpstr>Covid Outbreak for Kids by Slidesgo</vt:lpstr>
      <vt:lpstr>PowerPoint Presentation</vt:lpstr>
      <vt:lpstr>PowerPoint Presentation</vt:lpstr>
      <vt:lpstr>PowerPoint Presentation</vt:lpstr>
      <vt:lpstr>Quan sát chữ hoa Q (cỡ chữ vừa)</vt:lpstr>
      <vt:lpstr>Quan sát chữ hoa Q (cỡ chữ nhỏ)</vt:lpstr>
      <vt:lpstr>Quan sát  và viết chữ hoa Q (cỡ chữ vừa)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OUTBREAK FOR KIDS</dc:title>
  <dc:creator>PC</dc:creator>
  <cp:lastModifiedBy>HP</cp:lastModifiedBy>
  <cp:revision>71</cp:revision>
  <dcterms:modified xsi:type="dcterms:W3CDTF">2025-04-03T15:10:46Z</dcterms:modified>
</cp:coreProperties>
</file>