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8"/>
  </p:notesMasterIdLst>
  <p:sldIdLst>
    <p:sldId id="263" r:id="rId3"/>
    <p:sldId id="312" r:id="rId4"/>
    <p:sldId id="316" r:id="rId5"/>
    <p:sldId id="31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B1A838-322A-1201-0CB7-8B5EF7702B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5985C-AFFA-0FFE-6E05-377254D816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51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</Words>
  <Application>Microsoft Office PowerPoint</Application>
  <PresentationFormat>Widescreen</PresentationFormat>
  <Paragraphs>4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微软雅黑</vt:lpstr>
      <vt:lpstr>Arial</vt:lpstr>
      <vt:lpstr>Calibri</vt:lpstr>
      <vt:lpstr>等线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2023-01-23T13:09:30Z</dcterms:created>
  <dcterms:modified xsi:type="dcterms:W3CDTF">2025-04-27T23:20:57Z</dcterms:modified>
</cp:coreProperties>
</file>