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4/10/2023</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2023/4/10</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4/10/2023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4/10/2023</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4/10/2023</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4/10/2023</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4/10/2023</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2023/4/10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FFFFFF"/>
                  </a:solidFill>
                  <a:latin typeface="Arial"/>
                  <a:cs typeface="Arial"/>
                  <a:sym typeface="Arial"/>
                </a:rPr>
                <a:t>3</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FFFFFF"/>
                </a:solidFill>
                <a:latin typeface="Arial"/>
                <a:cs typeface="Arial"/>
                <a:sym typeface="Arial"/>
              </a:rPr>
              <a:t>3</a:t>
            </a:r>
            <a:endParaRPr kumimoji="0" sz="20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id="{05EAEAC3-1F3A-F85D-BD80-AEFAEE66EC5C}"/>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685</Words>
  <Application>Microsoft Office PowerPoint</Application>
  <PresentationFormat>Widescreen</PresentationFormat>
  <Paragraphs>101</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10</cp:revision>
  <dcterms:created xsi:type="dcterms:W3CDTF">2023-02-05T07:18:54Z</dcterms:created>
  <dcterms:modified xsi:type="dcterms:W3CDTF">2023-04-10T08:21:57Z</dcterms:modified>
</cp:coreProperties>
</file>