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22" r:id="rId3"/>
    <p:sldMasterId id="2147483736" r:id="rId4"/>
    <p:sldMasterId id="2147483755" r:id="rId5"/>
  </p:sldMasterIdLst>
  <p:notesMasterIdLst>
    <p:notesMasterId r:id="rId22"/>
  </p:notesMasterIdLst>
  <p:sldIdLst>
    <p:sldId id="578" r:id="rId6"/>
    <p:sldId id="554" r:id="rId7"/>
    <p:sldId id="555" r:id="rId8"/>
    <p:sldId id="556" r:id="rId9"/>
    <p:sldId id="262" r:id="rId10"/>
    <p:sldId id="557" r:id="rId11"/>
    <p:sldId id="579" r:id="rId12"/>
    <p:sldId id="582" r:id="rId13"/>
    <p:sldId id="573" r:id="rId14"/>
    <p:sldId id="583" r:id="rId15"/>
    <p:sldId id="575" r:id="rId16"/>
    <p:sldId id="584" r:id="rId17"/>
    <p:sldId id="576" r:id="rId18"/>
    <p:sldId id="585" r:id="rId19"/>
    <p:sldId id="577" r:id="rId20"/>
    <p:sldId id="5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56" autoAdjust="0"/>
  </p:normalViewPr>
  <p:slideViewPr>
    <p:cSldViewPr snapToGrid="0">
      <p:cViewPr varScale="1">
        <p:scale>
          <a:sx n="75" d="100"/>
          <a:sy n="75" d="100"/>
        </p:scale>
        <p:origin x="3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03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32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21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8d033f30a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8d033f30a9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20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31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0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6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566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13600" y="4344400"/>
            <a:ext cx="7168800" cy="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513600" y="5115891"/>
            <a:ext cx="71688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433092" y="7111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72180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073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79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619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462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81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5205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381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006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297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365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861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3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8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4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0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8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9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0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5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iekie tongquti" panose="02000500000000000000" pitchFamily="2" charset="-122"/>
              <a:ea typeface="字魂17号-萌趣果冻体" panose="02000000000000000000" pitchFamily="2" charset="-122"/>
              <a:cs typeface="+mn-cs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3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9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8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5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58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9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9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0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9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0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0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7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441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A791D-6FC2-4352-B321-C375127560A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4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A4AFA-CC58-4288-A41D-FCC7EB682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8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11" Type="http://schemas.openxmlformats.org/officeDocument/2006/relationships/image" Target="../media/image51.png"/><Relationship Id="rId5" Type="http://schemas.openxmlformats.org/officeDocument/2006/relationships/image" Target="../media/image19.svg"/><Relationship Id="rId10" Type="http://schemas.openxmlformats.org/officeDocument/2006/relationships/image" Target="../media/image50.jpeg"/><Relationship Id="rId4" Type="http://schemas.openxmlformats.org/officeDocument/2006/relationships/image" Target="../media/image48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5.xml"/><Relationship Id="rId18" Type="http://schemas.openxmlformats.org/officeDocument/2006/relationships/slide" Target="slide4.xml"/><Relationship Id="rId3" Type="http://schemas.openxmlformats.org/officeDocument/2006/relationships/image" Target="../media/image18.png"/><Relationship Id="rId21" Type="http://schemas.openxmlformats.org/officeDocument/2006/relationships/slide" Target="slide6.xml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26" name="Picture 2" descr="Tự nhiên và Xã hội 3 (Kết nối tri thức với cuộc sống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52" y="3680846"/>
            <a:ext cx="2100616" cy="2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622536" y="1479857"/>
            <a:ext cx="11725362" cy="556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ứng xử như thế nào trong tình huống sau?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074" name="Picture 2" descr="Tự nhiên xã hội lớp 3 Bài 17 trang 72 Thực hành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2" y="2348037"/>
            <a:ext cx="8590491" cy="440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8549197" y="2348037"/>
            <a:ext cx="3497801" cy="2913340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0504" y="2996787"/>
            <a:ext cx="315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/>
              <a:t>Sử dụng hợp lí động vật và thực vật:</a:t>
            </a:r>
          </a:p>
          <a:p>
            <a:pPr algn="just"/>
            <a:r>
              <a:rPr lang="vi-VN"/>
              <a:t>+ Tận dụng quần áo cũ sách vở hợp lí. Trong trường hợp trên con có thể sử dụng quyển vở để làm giấy nháp.</a:t>
            </a:r>
          </a:p>
        </p:txBody>
      </p:sp>
    </p:spTree>
    <p:extLst>
      <p:ext uri="{BB962C8B-B14F-4D97-AF65-F5344CB8AC3E}">
        <p14:creationId xmlns:p14="http://schemas.microsoft.com/office/powerpoint/2010/main" val="9485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14" y="1543192"/>
            <a:ext cx="11102690" cy="931813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1. Nêu cách sử dụng hợp lí thực vật và động vật của em và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" y="703692"/>
            <a:ext cx="900752" cy="10177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4" y="2100553"/>
            <a:ext cx="8310828" cy="4937760"/>
          </a:xfrm>
          <a:prstGeom prst="rect">
            <a:avLst/>
          </a:prstGeom>
        </p:spPr>
      </p:pic>
      <p:sp>
        <p:nvSpPr>
          <p:cNvPr id="13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8434995" y="2439230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8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3154041" y="2559906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792" y="2100553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7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26578" y="1418059"/>
            <a:ext cx="4891289" cy="2506044"/>
            <a:chOff x="1425225" y="1107725"/>
            <a:chExt cx="3059263" cy="1573175"/>
          </a:xfrm>
        </p:grpSpPr>
        <p:sp>
          <p:nvSpPr>
            <p:cNvPr id="617" name="Google Shape;617;p36"/>
            <p:cNvSpPr/>
            <p:nvPr/>
          </p:nvSpPr>
          <p:spPr>
            <a:xfrm>
              <a:off x="1598788" y="1270000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1425225" y="11077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44100" y="1061069"/>
            <a:ext cx="5276088" cy="2647904"/>
            <a:chOff x="4833075" y="952600"/>
            <a:chExt cx="3080413" cy="1566025"/>
          </a:xfrm>
        </p:grpSpPr>
        <p:sp>
          <p:nvSpPr>
            <p:cNvPr id="616" name="Google Shape;616;p36"/>
            <p:cNvSpPr/>
            <p:nvPr/>
          </p:nvSpPr>
          <p:spPr>
            <a:xfrm>
              <a:off x="5027788" y="952600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4833075" y="11077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3046" y="4043530"/>
            <a:ext cx="4861241" cy="2478455"/>
            <a:chOff x="1230513" y="2981525"/>
            <a:chExt cx="3080412" cy="1579450"/>
          </a:xfrm>
        </p:grpSpPr>
        <p:sp>
          <p:nvSpPr>
            <p:cNvPr id="614" name="Google Shape;614;p36"/>
            <p:cNvSpPr/>
            <p:nvPr/>
          </p:nvSpPr>
          <p:spPr>
            <a:xfrm>
              <a:off x="1230513" y="3150075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1425225" y="29815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59083" y="3791239"/>
            <a:ext cx="5248319" cy="2767143"/>
            <a:chOff x="4560738" y="2848525"/>
            <a:chExt cx="3158037" cy="1543900"/>
          </a:xfrm>
        </p:grpSpPr>
        <p:sp>
          <p:nvSpPr>
            <p:cNvPr id="615" name="Google Shape;615;p36"/>
            <p:cNvSpPr/>
            <p:nvPr/>
          </p:nvSpPr>
          <p:spPr>
            <a:xfrm>
              <a:off x="4560738" y="2848525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4833075" y="29815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09325" y="827169"/>
            <a:ext cx="956033" cy="1034019"/>
            <a:chOff x="3478807" y="809783"/>
            <a:chExt cx="674514" cy="674514"/>
          </a:xfrm>
        </p:grpSpPr>
        <p:sp>
          <p:nvSpPr>
            <p:cNvPr id="623" name="Google Shape;623;p36"/>
            <p:cNvSpPr/>
            <p:nvPr/>
          </p:nvSpPr>
          <p:spPr>
            <a:xfrm>
              <a:off x="3478807" y="809783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7" name="Google Shape;627;p36"/>
            <p:cNvGrpSpPr/>
            <p:nvPr/>
          </p:nvGrpSpPr>
          <p:grpSpPr>
            <a:xfrm>
              <a:off x="3626961" y="1016854"/>
              <a:ext cx="356284" cy="328628"/>
              <a:chOff x="712875" y="2205450"/>
              <a:chExt cx="233675" cy="215550"/>
            </a:xfrm>
          </p:grpSpPr>
          <p:sp>
            <p:nvSpPr>
              <p:cNvPr id="628" name="Google Shape;628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0900747" y="3011076"/>
            <a:ext cx="899352" cy="899352"/>
            <a:chOff x="7238975" y="2006397"/>
            <a:chExt cx="674514" cy="674514"/>
          </a:xfrm>
        </p:grpSpPr>
        <p:sp>
          <p:nvSpPr>
            <p:cNvPr id="624" name="Google Shape;624;p36"/>
            <p:cNvSpPr/>
            <p:nvPr/>
          </p:nvSpPr>
          <p:spPr>
            <a:xfrm>
              <a:off x="7238975" y="2006397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36"/>
            <p:cNvGrpSpPr/>
            <p:nvPr/>
          </p:nvGrpSpPr>
          <p:grpSpPr>
            <a:xfrm>
              <a:off x="7398101" y="2179342"/>
              <a:ext cx="356284" cy="328628"/>
              <a:chOff x="712875" y="2205450"/>
              <a:chExt cx="233675" cy="215550"/>
            </a:xfrm>
          </p:grpSpPr>
          <p:sp>
            <p:nvSpPr>
              <p:cNvPr id="634" name="Google Shape;634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826740" y="3762024"/>
            <a:ext cx="899352" cy="899352"/>
            <a:chOff x="4416725" y="2796622"/>
            <a:chExt cx="674514" cy="674514"/>
          </a:xfrm>
        </p:grpSpPr>
        <p:sp>
          <p:nvSpPr>
            <p:cNvPr id="626" name="Google Shape;626;p36"/>
            <p:cNvSpPr/>
            <p:nvPr/>
          </p:nvSpPr>
          <p:spPr>
            <a:xfrm>
              <a:off x="4416725" y="2796622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9" name="Google Shape;639;p36"/>
            <p:cNvGrpSpPr/>
            <p:nvPr/>
          </p:nvGrpSpPr>
          <p:grpSpPr>
            <a:xfrm>
              <a:off x="4575851" y="2969554"/>
              <a:ext cx="356284" cy="328628"/>
              <a:chOff x="712875" y="2205450"/>
              <a:chExt cx="233675" cy="215550"/>
            </a:xfrm>
          </p:grpSpPr>
          <p:sp>
            <p:nvSpPr>
              <p:cNvPr id="640" name="Google Shape;640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05643" y="5856568"/>
            <a:ext cx="976652" cy="952937"/>
            <a:chOff x="1048450" y="3979859"/>
            <a:chExt cx="674514" cy="674514"/>
          </a:xfrm>
        </p:grpSpPr>
        <p:sp>
          <p:nvSpPr>
            <p:cNvPr id="625" name="Google Shape;625;p36"/>
            <p:cNvSpPr/>
            <p:nvPr/>
          </p:nvSpPr>
          <p:spPr>
            <a:xfrm>
              <a:off x="1048450" y="3979859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5" name="Google Shape;645;p36"/>
            <p:cNvGrpSpPr/>
            <p:nvPr/>
          </p:nvGrpSpPr>
          <p:grpSpPr>
            <a:xfrm>
              <a:off x="1207576" y="4152804"/>
              <a:ext cx="356284" cy="328628"/>
              <a:chOff x="712875" y="2205450"/>
              <a:chExt cx="233675" cy="215550"/>
            </a:xfrm>
          </p:grpSpPr>
          <p:sp>
            <p:nvSpPr>
              <p:cNvPr id="646" name="Google Shape;646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1" name="Google Shape;651;p36"/>
          <p:cNvGrpSpPr/>
          <p:nvPr/>
        </p:nvGrpSpPr>
        <p:grpSpPr>
          <a:xfrm>
            <a:off x="11230061" y="747437"/>
            <a:ext cx="762023" cy="1043833"/>
            <a:chOff x="1731150" y="1748550"/>
            <a:chExt cx="228625" cy="313175"/>
          </a:xfrm>
        </p:grpSpPr>
        <p:sp>
          <p:nvSpPr>
            <p:cNvPr id="652" name="Google Shape;652;p36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9" name="Google Shape;659;p36"/>
          <p:cNvSpPr txBox="1">
            <a:spLocks noGrp="1"/>
          </p:cNvSpPr>
          <p:nvPr>
            <p:ph type="subTitle" idx="1"/>
          </p:nvPr>
        </p:nvSpPr>
        <p:spPr>
          <a:xfrm>
            <a:off x="961095" y="1661257"/>
            <a:ext cx="4319183" cy="19356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" sz="2667" dirty="0"/>
              <a:t>1</a:t>
            </a:r>
            <a:r>
              <a:rPr lang="en" sz="2667"/>
              <a:t>. </a:t>
            </a:r>
            <a:r>
              <a:rPr lang="en-US" sz="2667"/>
              <a:t>Không lãng phí đồ ăn, thức uống.</a:t>
            </a:r>
            <a:r>
              <a:rPr lang="vi-VN" sz="2667"/>
              <a:t> Lấy lượng đồ ăn vừa đủ khi đi ăn quán.</a:t>
            </a:r>
          </a:p>
          <a:p>
            <a:pPr marL="0" indent="0" algn="just"/>
            <a:endParaRPr lang="en-US" sz="2667"/>
          </a:p>
        </p:txBody>
      </p:sp>
      <p:sp>
        <p:nvSpPr>
          <p:cNvPr id="661" name="Google Shape;661;p36"/>
          <p:cNvSpPr txBox="1">
            <a:spLocks noGrp="1"/>
          </p:cNvSpPr>
          <p:nvPr>
            <p:ph type="subTitle" idx="3"/>
          </p:nvPr>
        </p:nvSpPr>
        <p:spPr>
          <a:xfrm>
            <a:off x="6608897" y="1722272"/>
            <a:ext cx="4471948" cy="15543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" sz="2667" dirty="0"/>
              <a:t>2</a:t>
            </a:r>
            <a:r>
              <a:rPr lang="en" sz="2667"/>
              <a:t>. </a:t>
            </a:r>
            <a:r>
              <a:rPr lang="vi-VN" sz="2667"/>
              <a:t>Giữ lại cốc nước, chai lọ để trồng cây.</a:t>
            </a:r>
            <a:r>
              <a:rPr lang="en-US" sz="2667"/>
              <a:t> Các vỏ hoa quả, rau đã cũ sử dụng để bón cây.</a:t>
            </a:r>
          </a:p>
        </p:txBody>
      </p:sp>
      <p:sp>
        <p:nvSpPr>
          <p:cNvPr id="663" name="Google Shape;663;p36"/>
          <p:cNvSpPr txBox="1">
            <a:spLocks noGrp="1"/>
          </p:cNvSpPr>
          <p:nvPr>
            <p:ph type="subTitle" idx="5"/>
          </p:nvPr>
        </p:nvSpPr>
        <p:spPr>
          <a:xfrm>
            <a:off x="809288" y="4370480"/>
            <a:ext cx="4384205" cy="16448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" sz="2667" dirty="0"/>
              <a:t>3</a:t>
            </a:r>
            <a:r>
              <a:rPr lang="en" sz="2667"/>
              <a:t>. </a:t>
            </a:r>
            <a:r>
              <a:rPr lang="en-US" sz="2667"/>
              <a:t>Tận dụng quần áo, sách vở cũ. Vở còn nhiều trang giấy trắng sử dụng để làm nháp.</a:t>
            </a:r>
            <a:endParaRPr lang="en-US" sz="2667" dirty="0"/>
          </a:p>
        </p:txBody>
      </p:sp>
      <p:sp>
        <p:nvSpPr>
          <p:cNvPr id="665" name="Google Shape;665;p36"/>
          <p:cNvSpPr txBox="1">
            <a:spLocks noGrp="1"/>
          </p:cNvSpPr>
          <p:nvPr>
            <p:ph type="subTitle" idx="7"/>
          </p:nvPr>
        </p:nvSpPr>
        <p:spPr>
          <a:xfrm>
            <a:off x="6244641" y="4395728"/>
            <a:ext cx="4985419" cy="12040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" sz="2667" dirty="0"/>
              <a:t>4</a:t>
            </a:r>
            <a:r>
              <a:rPr lang="en" sz="2667"/>
              <a:t>. </a:t>
            </a:r>
            <a:r>
              <a:rPr lang="vi-VN" sz="2667"/>
              <a:t>Mua lượng thực phẩm vừa đủ.</a:t>
            </a:r>
            <a:r>
              <a:rPr lang="en-US" sz="2667"/>
              <a:t> </a:t>
            </a:r>
            <a:r>
              <a:rPr lang="vi-VN" sz="2667"/>
              <a:t>Khi thừa thực phẩm, cần gói lại và bảo quản trong tủ lạnh.</a:t>
            </a:r>
          </a:p>
        </p:txBody>
      </p:sp>
      <p:sp>
        <p:nvSpPr>
          <p:cNvPr id="56" name="Google Shape;418;p31"/>
          <p:cNvSpPr txBox="1">
            <a:spLocks/>
          </p:cNvSpPr>
          <p:nvPr/>
        </p:nvSpPr>
        <p:spPr>
          <a:xfrm>
            <a:off x="368225" y="16179"/>
            <a:ext cx="11824920" cy="148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defTabSz="1219170">
              <a:buClr>
                <a:srgbClr val="003849"/>
              </a:buClr>
            </a:pPr>
            <a:r>
              <a:rPr lang="en-GB" sz="4000" kern="0" smtClean="0">
                <a:solidFill>
                  <a:srgbClr val="003849"/>
                </a:solidFill>
              </a:rPr>
              <a:t>Cách </a:t>
            </a:r>
            <a:r>
              <a:rPr lang="en-GB" sz="4000" kern="0">
                <a:solidFill>
                  <a:srgbClr val="003849"/>
                </a:solidFill>
              </a:rPr>
              <a:t>sử dụng hợp lí thực vật và động vật của em và gia đình.</a:t>
            </a:r>
            <a:endParaRPr lang="en-GB" sz="4000" kern="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5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" grpId="0" build="p"/>
      <p:bldP spid="661" grpId="0" build="p"/>
      <p:bldP spid="663" grpId="0" build="p"/>
      <p:bldP spid="66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" y="703692"/>
            <a:ext cx="900752" cy="10177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94" y="1746469"/>
            <a:ext cx="11102690" cy="525259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/>
              <a:t>Chia sẻ một số việc em đã làm để những người xung quanh cùng sử dụng hợp lệ thực vật và động vật.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Tự nhiên xã hội lớp 3 Bài 17 trang 73 Vận dụng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467" y="2486624"/>
            <a:ext cx="6040694" cy="42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4" y="4018178"/>
            <a:ext cx="4361596" cy="2500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0549" y="3237113"/>
            <a:ext cx="6038202" cy="148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3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4892868" y="1091710"/>
            <a:ext cx="2005889" cy="5402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Tổng kết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194" name="Picture 2" descr="Tự nhiên xã hội lớp 3 Bài 17 trang 73 Vận dụng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94" y="1681525"/>
            <a:ext cx="8757473" cy="51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7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9309" y="1099332"/>
            <a:ext cx="4876753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12" y="86007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12" y="855911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66" y="3021083"/>
            <a:ext cx="3294993" cy="2677705"/>
          </a:xfrm>
          <a:prstGeom prst="rect">
            <a:avLst/>
          </a:prstGeom>
        </p:spPr>
      </p:pic>
      <p:sp>
        <p:nvSpPr>
          <p:cNvPr id="2" name="Rectangle 1">
            <a:hlinkClick r:id="rId21" action="ppaction://hlinksldjump"/>
            <a:extLst>
              <a:ext uri="{FF2B5EF4-FFF2-40B4-BE49-F238E27FC236}">
                <a16:creationId xmlns:a16="http://schemas.microsoft.com/office/drawing/2014/main" id="{069C5A20-EFBD-4E78-BB9D-EEF63A1A33C2}"/>
              </a:ext>
            </a:extLst>
          </p:cNvPr>
          <p:cNvSpPr/>
          <p:nvPr/>
        </p:nvSpPr>
        <p:spPr>
          <a:xfrm>
            <a:off x="9696062" y="6134470"/>
            <a:ext cx="2208893" cy="639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856593" y="1424420"/>
            <a:ext cx="8832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gì nở giữa mùa hè, 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đầm thơm ngát lá che </a:t>
            </a:r>
            <a:r>
              <a:rPr lang="vi-VN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r>
              <a:rPr lang="vi-VN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360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449335" y="3645016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2830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720613" y="6063928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480231" y="1359008"/>
            <a:ext cx="8124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gì thân cuống rỗng không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tim tím nở đầy sông </a:t>
            </a:r>
            <a:r>
              <a:rPr lang="vi-VN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 </a:t>
            </a:r>
            <a:r>
              <a:rPr lang="vi-VN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4037466" y="3695919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3523" y="55711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4156552" y="1564786"/>
            <a:ext cx="50577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Con gì đuôi ngắn tai dài</a:t>
            </a:r>
          </a:p>
          <a:p>
            <a:pPr lvl="0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Mắt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hồng lông mượt</a:t>
            </a:r>
          </a:p>
          <a:p>
            <a:pPr lvl="0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Có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tài chạy </a:t>
            </a:r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nhanh</a:t>
            </a:r>
            <a:r>
              <a:rPr lang="en-US" sz="3600" smtClean="0">
                <a:solidFill>
                  <a:prstClr val="white"/>
                </a:solidFill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4361908" y="4107930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5535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458014" y="6091223"/>
            <a:ext cx="229020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4124783" y="1264117"/>
            <a:ext cx="8636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Con gì ăn cỏ</a:t>
            </a:r>
          </a:p>
          <a:p>
            <a:pPr lvl="0" algn="just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Đầu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có 2 sừng</a:t>
            </a:r>
          </a:p>
          <a:p>
            <a:pPr lvl="0" algn="just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Lỗ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mũi buộc thừng</a:t>
            </a:r>
          </a:p>
          <a:p>
            <a:pPr lvl="0" algn="just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Kéo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cày rất </a:t>
            </a:r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giỏi</a:t>
            </a:r>
            <a:r>
              <a:rPr lang="en-US" sz="3600" smtClean="0">
                <a:solidFill>
                  <a:prstClr val="white"/>
                </a:solidFill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3456320" y="4094867"/>
            <a:ext cx="505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5535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289654" y="0"/>
            <a:ext cx="6106828" cy="6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 smtClean="0">
                <a:latin typeface="Arial" panose="020B0604020202020204" pitchFamily="34" charset="0"/>
                <a:cs typeface="Arial" panose="020B0604020202020204" pitchFamily="34" charset="0"/>
              </a:rPr>
              <a:t>Thứ  ngày … tháng … năm 2023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5151"/>
            <a:ext cx="7282749" cy="4096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23" y="1815152"/>
            <a:ext cx="4920777" cy="4096547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30179" y="852836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460794-1F36-4CBC-8605-5715EAAB7550}"/>
              </a:ext>
            </a:extLst>
          </p:cNvPr>
          <p:cNvSpPr/>
          <p:nvPr/>
        </p:nvSpPr>
        <p:spPr>
          <a:xfrm>
            <a:off x="412180" y="1510371"/>
            <a:ext cx="11779820" cy="666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Thảo</a:t>
            </a:r>
            <a:r>
              <a:rPr kumimoji="0" lang="en-US" sz="28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luận và hoàn thành sơ đồ theo gợi ý sau: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ự nhiên xã hội lớp 3 Bài 17 trang 72 Thực hành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66" y="2310080"/>
            <a:ext cx="6305549" cy="454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59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hocthoi.net/sites/default/files/styles/inbody400/public/88.1_-_b17.png?itok=UaBRRb0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690010"/>
            <a:ext cx="8724403" cy="510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16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452</Words>
  <Application>Microsoft Office PowerPoint</Application>
  <PresentationFormat>Widescreen</PresentationFormat>
  <Paragraphs>65</Paragraphs>
  <Slides>16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Arial</vt:lpstr>
      <vt:lpstr>Baloo 2</vt:lpstr>
      <vt:lpstr>Calibri</vt:lpstr>
      <vt:lpstr>Calibri Light</vt:lpstr>
      <vt:lpstr>等线</vt:lpstr>
      <vt:lpstr>等线 Light</vt:lpstr>
      <vt:lpstr>iekie tongquti</vt:lpstr>
      <vt:lpstr>Pangolin</vt:lpstr>
      <vt:lpstr>SVN-Cookies</vt:lpstr>
      <vt:lpstr>Times New Roman</vt:lpstr>
      <vt:lpstr>义启紫水晶体</vt:lpstr>
      <vt:lpstr>字魂17号-萌趣果冻体</vt:lpstr>
      <vt:lpstr>字魂59号-创粗黑</vt:lpstr>
      <vt:lpstr>2_Office Theme</vt:lpstr>
      <vt:lpstr>4_Office Theme</vt:lpstr>
      <vt:lpstr>English Vocabulary Workshop by Slidesgo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Nêu cách sử dụng hợp lí thực vật và động vật của em và gia đình.</vt:lpstr>
      <vt:lpstr>PowerPoint Presentation</vt:lpstr>
      <vt:lpstr>2. Chia sẻ một số việc em đã làm để những người xung quanh cùng sử dụng hợp lệ thực vật và động vật.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kythuat.icscomputer@gmail.com</cp:lastModifiedBy>
  <cp:revision>72</cp:revision>
  <dcterms:created xsi:type="dcterms:W3CDTF">2021-06-08T02:35:46Z</dcterms:created>
  <dcterms:modified xsi:type="dcterms:W3CDTF">2022-08-13T07:07:57Z</dcterms:modified>
</cp:coreProperties>
</file>