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/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/>
              <a:t>- Một ngày tuyệt đẹp!</a:t>
            </a:r>
          </a:p>
          <a:p>
            <a:pPr marL="0" indent="0">
              <a:buNone/>
            </a:pPr>
            <a:r>
              <a:rPr lang="vi-VN" sz="1800" dirty="0"/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/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/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/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/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/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/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/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/>
              <a:t>- Hôm này là một ngày tuyệt đẹp! Tôi đã làm việc rất tốt và bây giờ có thể nghỉ ngơi thoải mái. </a:t>
            </a:r>
            <a:br>
              <a:rPr lang="vi-VN" sz="1800" dirty="0"/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FF000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FF0000"/>
                </a:solidFill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FF0000"/>
                </a:solidFill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FF0000"/>
                </a:solidFill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961</Words>
  <Application>Microsoft Office PowerPoint</Application>
  <PresentationFormat>Widescreen</PresentationFormat>
  <Paragraphs>83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30</cp:revision>
  <dcterms:created xsi:type="dcterms:W3CDTF">2022-07-11T07:44:40Z</dcterms:created>
  <dcterms:modified xsi:type="dcterms:W3CDTF">2024-03-11T03:04:15Z</dcterms:modified>
</cp:coreProperties>
</file>