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8" r:id="rId2"/>
  </p:sldMasterIdLst>
  <p:notesMasterIdLst>
    <p:notesMasterId r:id="rId14"/>
  </p:notesMasterIdLst>
  <p:sldIdLst>
    <p:sldId id="262" r:id="rId3"/>
    <p:sldId id="266" r:id="rId4"/>
    <p:sldId id="267" r:id="rId5"/>
    <p:sldId id="268" r:id="rId6"/>
    <p:sldId id="261" r:id="rId7"/>
    <p:sldId id="257" r:id="rId8"/>
    <p:sldId id="264" r:id="rId9"/>
    <p:sldId id="265" r:id="rId10"/>
    <p:sldId id="258" r:id="rId11"/>
    <p:sldId id="259" r:id="rId12"/>
    <p:sldId id="260" r:id="rId13"/>
  </p:sldIdLst>
  <p:sldSz cx="12192000" cy="6858000"/>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0" d="100"/>
          <a:sy n="60" d="100"/>
        </p:scale>
        <p:origin x="1734" y="7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9C41F1-8836-470B-9A1E-E24C1ADE941A}" type="datetimeFigureOut">
              <a:rPr lang="en-US" smtClean="0"/>
              <a:t>3/17/2023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66E7B8-7CF7-4013-917A-68B8CA43EADA}" type="slidenum">
              <a:rPr lang="en-US" smtClean="0"/>
              <a:t>‹#›</a:t>
            </a:fld>
            <a:endParaRPr lang="en-US"/>
          </a:p>
        </p:txBody>
      </p:sp>
    </p:spTree>
    <p:extLst>
      <p:ext uri="{BB962C8B-B14F-4D97-AF65-F5344CB8AC3E}">
        <p14:creationId xmlns:p14="http://schemas.microsoft.com/office/powerpoint/2010/main" val="4227655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a:t>
            </a:fld>
            <a:endParaRPr lang="zh-CN" altLang="en-US"/>
          </a:p>
        </p:txBody>
      </p:sp>
    </p:spTree>
    <p:extLst>
      <p:ext uri="{BB962C8B-B14F-4D97-AF65-F5344CB8AC3E}">
        <p14:creationId xmlns:p14="http://schemas.microsoft.com/office/powerpoint/2010/main" val="3986507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DB2CA-119A-420A-894E-36C7E16D96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B9FDA92-D5B8-450D-BE13-1BD98729BD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11B5F1A-1111-411E-9DB2-24897E70D182}"/>
              </a:ext>
            </a:extLst>
          </p:cNvPr>
          <p:cNvSpPr>
            <a:spLocks noGrp="1"/>
          </p:cNvSpPr>
          <p:nvPr>
            <p:ph type="dt" sz="half" idx="10"/>
          </p:nvPr>
        </p:nvSpPr>
        <p:spPr/>
        <p:txBody>
          <a:bodyPr/>
          <a:lstStyle/>
          <a:p>
            <a:fld id="{BD16D80D-8E06-47F4-BCB8-857169840EB3}" type="datetimeFigureOut">
              <a:rPr lang="en-US" smtClean="0"/>
              <a:t>3/17/2023</a:t>
            </a:fld>
            <a:endParaRPr lang="en-US"/>
          </a:p>
        </p:txBody>
      </p:sp>
      <p:sp>
        <p:nvSpPr>
          <p:cNvPr id="5" name="Footer Placeholder 4">
            <a:extLst>
              <a:ext uri="{FF2B5EF4-FFF2-40B4-BE49-F238E27FC236}">
                <a16:creationId xmlns:a16="http://schemas.microsoft.com/office/drawing/2014/main" id="{6CCE217B-CCB1-41B8-93E7-9152D706D9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F69F9A-4AB6-4BBE-AED2-E58A6C54EDEB}"/>
              </a:ext>
            </a:extLst>
          </p:cNvPr>
          <p:cNvSpPr>
            <a:spLocks noGrp="1"/>
          </p:cNvSpPr>
          <p:nvPr>
            <p:ph type="sldNum" sz="quarter" idx="12"/>
          </p:nvPr>
        </p:nvSpPr>
        <p:spPr/>
        <p:txBody>
          <a:bodyPr/>
          <a:lstStyle/>
          <a:p>
            <a:fld id="{FC2F8D06-648B-4FEF-B19F-BD8A9C349520}" type="slidenum">
              <a:rPr lang="en-US" smtClean="0"/>
              <a:t>‹#›</a:t>
            </a:fld>
            <a:endParaRPr lang="en-US"/>
          </a:p>
        </p:txBody>
      </p:sp>
    </p:spTree>
    <p:extLst>
      <p:ext uri="{BB962C8B-B14F-4D97-AF65-F5344CB8AC3E}">
        <p14:creationId xmlns:p14="http://schemas.microsoft.com/office/powerpoint/2010/main" val="3163741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A87DF8-C8B3-41FE-B479-6EAFB7D3D069}"/>
              </a:ext>
            </a:extLst>
          </p:cNvPr>
          <p:cNvSpPr>
            <a:spLocks noGrp="1"/>
          </p:cNvSpPr>
          <p:nvPr>
            <p:ph type="dt" sz="half" idx="10"/>
          </p:nvPr>
        </p:nvSpPr>
        <p:spPr/>
        <p:txBody>
          <a:bodyPr/>
          <a:lstStyle/>
          <a:p>
            <a:fld id="{BD16D80D-8E06-47F4-BCB8-857169840EB3}" type="datetimeFigureOut">
              <a:rPr lang="en-US" smtClean="0"/>
              <a:t>3/17/2023</a:t>
            </a:fld>
            <a:endParaRPr lang="en-US"/>
          </a:p>
        </p:txBody>
      </p:sp>
      <p:sp>
        <p:nvSpPr>
          <p:cNvPr id="3" name="Footer Placeholder 2">
            <a:extLst>
              <a:ext uri="{FF2B5EF4-FFF2-40B4-BE49-F238E27FC236}">
                <a16:creationId xmlns:a16="http://schemas.microsoft.com/office/drawing/2014/main" id="{0598A6F6-8AFB-41CA-81D0-B47E69A94D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4B100C-7683-41E0-920C-333770388A24}"/>
              </a:ext>
            </a:extLst>
          </p:cNvPr>
          <p:cNvSpPr>
            <a:spLocks noGrp="1"/>
          </p:cNvSpPr>
          <p:nvPr>
            <p:ph type="sldNum" sz="quarter" idx="12"/>
          </p:nvPr>
        </p:nvSpPr>
        <p:spPr/>
        <p:txBody>
          <a:bodyPr/>
          <a:lstStyle/>
          <a:p>
            <a:fld id="{FC2F8D06-648B-4FEF-B19F-BD8A9C349520}" type="slidenum">
              <a:rPr lang="en-US" smtClean="0"/>
              <a:t>‹#›</a:t>
            </a:fld>
            <a:endParaRPr lang="en-US"/>
          </a:p>
        </p:txBody>
      </p:sp>
    </p:spTree>
    <p:extLst>
      <p:ext uri="{BB962C8B-B14F-4D97-AF65-F5344CB8AC3E}">
        <p14:creationId xmlns:p14="http://schemas.microsoft.com/office/powerpoint/2010/main" val="852327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A87DF8-C8B3-41FE-B479-6EAFB7D3D069}"/>
              </a:ext>
            </a:extLst>
          </p:cNvPr>
          <p:cNvSpPr>
            <a:spLocks noGrp="1"/>
          </p:cNvSpPr>
          <p:nvPr>
            <p:ph type="dt" sz="half" idx="10"/>
          </p:nvPr>
        </p:nvSpPr>
        <p:spPr/>
        <p:txBody>
          <a:bodyPr/>
          <a:lstStyle/>
          <a:p>
            <a:fld id="{BD16D80D-8E06-47F4-BCB8-857169840EB3}" type="datetimeFigureOut">
              <a:rPr lang="en-US" smtClean="0"/>
              <a:t>3/17/2023</a:t>
            </a:fld>
            <a:endParaRPr lang="en-US"/>
          </a:p>
        </p:txBody>
      </p:sp>
      <p:sp>
        <p:nvSpPr>
          <p:cNvPr id="3" name="Footer Placeholder 2">
            <a:extLst>
              <a:ext uri="{FF2B5EF4-FFF2-40B4-BE49-F238E27FC236}">
                <a16:creationId xmlns:a16="http://schemas.microsoft.com/office/drawing/2014/main" id="{0598A6F6-8AFB-41CA-81D0-B47E69A94D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4B100C-7683-41E0-920C-333770388A24}"/>
              </a:ext>
            </a:extLst>
          </p:cNvPr>
          <p:cNvSpPr>
            <a:spLocks noGrp="1"/>
          </p:cNvSpPr>
          <p:nvPr>
            <p:ph type="sldNum" sz="quarter" idx="12"/>
          </p:nvPr>
        </p:nvSpPr>
        <p:spPr/>
        <p:txBody>
          <a:bodyPr/>
          <a:lstStyle/>
          <a:p>
            <a:fld id="{FC2F8D06-648B-4FEF-B19F-BD8A9C349520}" type="slidenum">
              <a:rPr lang="en-US" smtClean="0"/>
              <a:t>‹#›</a:t>
            </a:fld>
            <a:endParaRPr lang="en-US"/>
          </a:p>
        </p:txBody>
      </p:sp>
    </p:spTree>
    <p:extLst>
      <p:ext uri="{BB962C8B-B14F-4D97-AF65-F5344CB8AC3E}">
        <p14:creationId xmlns:p14="http://schemas.microsoft.com/office/powerpoint/2010/main" val="2760882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4D420-3819-4A46-9A32-38D7F8D6D5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17167D-9827-4EA5-A243-571232723B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132B1C-EA3B-4C9C-94CC-2FE99F12FA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FAB04E-4A8A-4B1D-B336-C8C6725A08DC}"/>
              </a:ext>
            </a:extLst>
          </p:cNvPr>
          <p:cNvSpPr>
            <a:spLocks noGrp="1"/>
          </p:cNvSpPr>
          <p:nvPr>
            <p:ph type="dt" sz="half" idx="10"/>
          </p:nvPr>
        </p:nvSpPr>
        <p:spPr/>
        <p:txBody>
          <a:bodyPr/>
          <a:lstStyle/>
          <a:p>
            <a:fld id="{BD16D80D-8E06-47F4-BCB8-857169840EB3}" type="datetimeFigureOut">
              <a:rPr lang="en-US" smtClean="0"/>
              <a:t>3/17/2023</a:t>
            </a:fld>
            <a:endParaRPr lang="en-US"/>
          </a:p>
        </p:txBody>
      </p:sp>
      <p:sp>
        <p:nvSpPr>
          <p:cNvPr id="6" name="Footer Placeholder 5">
            <a:extLst>
              <a:ext uri="{FF2B5EF4-FFF2-40B4-BE49-F238E27FC236}">
                <a16:creationId xmlns:a16="http://schemas.microsoft.com/office/drawing/2014/main" id="{F85D01FC-3073-4C1A-ADF3-31A8B53086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FA1CBB-ED74-4974-990F-FE291DBAB303}"/>
              </a:ext>
            </a:extLst>
          </p:cNvPr>
          <p:cNvSpPr>
            <a:spLocks noGrp="1"/>
          </p:cNvSpPr>
          <p:nvPr>
            <p:ph type="sldNum" sz="quarter" idx="12"/>
          </p:nvPr>
        </p:nvSpPr>
        <p:spPr/>
        <p:txBody>
          <a:bodyPr/>
          <a:lstStyle/>
          <a:p>
            <a:fld id="{FC2F8D06-648B-4FEF-B19F-BD8A9C349520}" type="slidenum">
              <a:rPr lang="en-US" smtClean="0"/>
              <a:t>‹#›</a:t>
            </a:fld>
            <a:endParaRPr lang="en-US"/>
          </a:p>
        </p:txBody>
      </p:sp>
    </p:spTree>
    <p:extLst>
      <p:ext uri="{BB962C8B-B14F-4D97-AF65-F5344CB8AC3E}">
        <p14:creationId xmlns:p14="http://schemas.microsoft.com/office/powerpoint/2010/main" val="39484318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1E3C4-1239-4950-A9B8-ED260B7249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B2D9A43-4B68-45D5-AA9C-06175D83F9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EFD96B1-D57E-475F-8EBA-E7657C72C3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370A59-D5EA-49A6-82E7-4C06F5256EFF}"/>
              </a:ext>
            </a:extLst>
          </p:cNvPr>
          <p:cNvSpPr>
            <a:spLocks noGrp="1"/>
          </p:cNvSpPr>
          <p:nvPr>
            <p:ph type="dt" sz="half" idx="10"/>
          </p:nvPr>
        </p:nvSpPr>
        <p:spPr/>
        <p:txBody>
          <a:bodyPr/>
          <a:lstStyle/>
          <a:p>
            <a:fld id="{BD16D80D-8E06-47F4-BCB8-857169840EB3}" type="datetimeFigureOut">
              <a:rPr lang="en-US" smtClean="0"/>
              <a:t>3/17/2023</a:t>
            </a:fld>
            <a:endParaRPr lang="en-US"/>
          </a:p>
        </p:txBody>
      </p:sp>
      <p:sp>
        <p:nvSpPr>
          <p:cNvPr id="6" name="Footer Placeholder 5">
            <a:extLst>
              <a:ext uri="{FF2B5EF4-FFF2-40B4-BE49-F238E27FC236}">
                <a16:creationId xmlns:a16="http://schemas.microsoft.com/office/drawing/2014/main" id="{D8DAA71E-95B3-4AB0-9589-2A1B3FC497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DC92F8-AAFA-4407-9EBE-E62E703AE76E}"/>
              </a:ext>
            </a:extLst>
          </p:cNvPr>
          <p:cNvSpPr>
            <a:spLocks noGrp="1"/>
          </p:cNvSpPr>
          <p:nvPr>
            <p:ph type="sldNum" sz="quarter" idx="12"/>
          </p:nvPr>
        </p:nvSpPr>
        <p:spPr/>
        <p:txBody>
          <a:bodyPr/>
          <a:lstStyle/>
          <a:p>
            <a:fld id="{FC2F8D06-648B-4FEF-B19F-BD8A9C349520}" type="slidenum">
              <a:rPr lang="en-US" smtClean="0"/>
              <a:t>‹#›</a:t>
            </a:fld>
            <a:endParaRPr lang="en-US"/>
          </a:p>
        </p:txBody>
      </p:sp>
    </p:spTree>
    <p:extLst>
      <p:ext uri="{BB962C8B-B14F-4D97-AF65-F5344CB8AC3E}">
        <p14:creationId xmlns:p14="http://schemas.microsoft.com/office/powerpoint/2010/main" val="7466877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04F3F-D7D1-4DFB-8DAC-933584E32D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EA4FBF6-2FCA-4A1B-8188-3FF02CE54E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807643-63B8-4D29-BC63-79B32EF1206F}"/>
              </a:ext>
            </a:extLst>
          </p:cNvPr>
          <p:cNvSpPr>
            <a:spLocks noGrp="1"/>
          </p:cNvSpPr>
          <p:nvPr>
            <p:ph type="dt" sz="half" idx="10"/>
          </p:nvPr>
        </p:nvSpPr>
        <p:spPr/>
        <p:txBody>
          <a:bodyPr/>
          <a:lstStyle/>
          <a:p>
            <a:fld id="{BD16D80D-8E06-47F4-BCB8-857169840EB3}" type="datetimeFigureOut">
              <a:rPr lang="en-US" smtClean="0"/>
              <a:t>3/17/2023</a:t>
            </a:fld>
            <a:endParaRPr lang="en-US"/>
          </a:p>
        </p:txBody>
      </p:sp>
      <p:sp>
        <p:nvSpPr>
          <p:cNvPr id="5" name="Footer Placeholder 4">
            <a:extLst>
              <a:ext uri="{FF2B5EF4-FFF2-40B4-BE49-F238E27FC236}">
                <a16:creationId xmlns:a16="http://schemas.microsoft.com/office/drawing/2014/main" id="{2CE04E20-5661-488A-BD51-D9CF601F3C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7DCA89-CA6B-47D6-B542-EE0BA47EE790}"/>
              </a:ext>
            </a:extLst>
          </p:cNvPr>
          <p:cNvSpPr>
            <a:spLocks noGrp="1"/>
          </p:cNvSpPr>
          <p:nvPr>
            <p:ph type="sldNum" sz="quarter" idx="12"/>
          </p:nvPr>
        </p:nvSpPr>
        <p:spPr/>
        <p:txBody>
          <a:bodyPr/>
          <a:lstStyle/>
          <a:p>
            <a:fld id="{FC2F8D06-648B-4FEF-B19F-BD8A9C349520}" type="slidenum">
              <a:rPr lang="en-US" smtClean="0"/>
              <a:t>‹#›</a:t>
            </a:fld>
            <a:endParaRPr lang="en-US"/>
          </a:p>
        </p:txBody>
      </p:sp>
    </p:spTree>
    <p:extLst>
      <p:ext uri="{BB962C8B-B14F-4D97-AF65-F5344CB8AC3E}">
        <p14:creationId xmlns:p14="http://schemas.microsoft.com/office/powerpoint/2010/main" val="1559432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4E8445-E020-40AE-9337-E2D376E2FC0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7C49C5-543A-4CEC-ABD2-7BD591D023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B3819E-FEA0-48E9-AEF5-078B262D3226}"/>
              </a:ext>
            </a:extLst>
          </p:cNvPr>
          <p:cNvSpPr>
            <a:spLocks noGrp="1"/>
          </p:cNvSpPr>
          <p:nvPr>
            <p:ph type="dt" sz="half" idx="10"/>
          </p:nvPr>
        </p:nvSpPr>
        <p:spPr/>
        <p:txBody>
          <a:bodyPr/>
          <a:lstStyle/>
          <a:p>
            <a:fld id="{BD16D80D-8E06-47F4-BCB8-857169840EB3}" type="datetimeFigureOut">
              <a:rPr lang="en-US" smtClean="0"/>
              <a:t>3/17/2023</a:t>
            </a:fld>
            <a:endParaRPr lang="en-US"/>
          </a:p>
        </p:txBody>
      </p:sp>
      <p:sp>
        <p:nvSpPr>
          <p:cNvPr id="5" name="Footer Placeholder 4">
            <a:extLst>
              <a:ext uri="{FF2B5EF4-FFF2-40B4-BE49-F238E27FC236}">
                <a16:creationId xmlns:a16="http://schemas.microsoft.com/office/drawing/2014/main" id="{31E1C339-759B-4FCE-B655-C7BFBF20A9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7102C5-6EA0-4A5F-9EDC-2072DD4AC571}"/>
              </a:ext>
            </a:extLst>
          </p:cNvPr>
          <p:cNvSpPr>
            <a:spLocks noGrp="1"/>
          </p:cNvSpPr>
          <p:nvPr>
            <p:ph type="sldNum" sz="quarter" idx="12"/>
          </p:nvPr>
        </p:nvSpPr>
        <p:spPr/>
        <p:txBody>
          <a:bodyPr/>
          <a:lstStyle/>
          <a:p>
            <a:fld id="{FC2F8D06-648B-4FEF-B19F-BD8A9C349520}" type="slidenum">
              <a:rPr lang="en-US" smtClean="0"/>
              <a:t>‹#›</a:t>
            </a:fld>
            <a:endParaRPr lang="en-US"/>
          </a:p>
        </p:txBody>
      </p:sp>
    </p:spTree>
    <p:extLst>
      <p:ext uri="{BB962C8B-B14F-4D97-AF65-F5344CB8AC3E}">
        <p14:creationId xmlns:p14="http://schemas.microsoft.com/office/powerpoint/2010/main" val="16029494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009529"/>
      </p:ext>
    </p:extLst>
  </p:cSld>
  <p:clrMapOvr>
    <a:masterClrMapping/>
  </p:clrMapOvr>
  <p:transition spd="slow" advTm="5000">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1086695"/>
      </p:ext>
    </p:extLst>
  </p:cSld>
  <p:clrMapOvr>
    <a:masterClrMapping/>
  </p:clrMapOvr>
  <p:transition spd="slow" advTm="5000">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3324132"/>
      </p:ext>
    </p:extLst>
  </p:cSld>
  <p:clrMapOvr>
    <a:masterClrMapping/>
  </p:clrMapOvr>
  <p:transition spd="slow" advTm="5000">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1853180"/>
      </p:ext>
    </p:extLst>
  </p:cSld>
  <p:clrMapOvr>
    <a:masterClrMapping/>
  </p:clrMapOvr>
  <p:transition spd="slow" advTm="5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D21A7-FB05-474B-8165-732AF01B05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11D44C-BF46-42C7-B2D5-CF2715A4F5F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C31B5D-3C4B-46E8-A052-D40F2D713F93}"/>
              </a:ext>
            </a:extLst>
          </p:cNvPr>
          <p:cNvSpPr>
            <a:spLocks noGrp="1"/>
          </p:cNvSpPr>
          <p:nvPr>
            <p:ph type="dt" sz="half" idx="10"/>
          </p:nvPr>
        </p:nvSpPr>
        <p:spPr/>
        <p:txBody>
          <a:bodyPr/>
          <a:lstStyle/>
          <a:p>
            <a:fld id="{BD16D80D-8E06-47F4-BCB8-857169840EB3}" type="datetimeFigureOut">
              <a:rPr lang="en-US" smtClean="0"/>
              <a:t>3/17/2023</a:t>
            </a:fld>
            <a:endParaRPr lang="en-US"/>
          </a:p>
        </p:txBody>
      </p:sp>
      <p:sp>
        <p:nvSpPr>
          <p:cNvPr id="5" name="Footer Placeholder 4">
            <a:extLst>
              <a:ext uri="{FF2B5EF4-FFF2-40B4-BE49-F238E27FC236}">
                <a16:creationId xmlns:a16="http://schemas.microsoft.com/office/drawing/2014/main" id="{B79CA5CD-D90F-43FC-8025-76F831D58E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A50A62-1DBF-47D6-84ED-0ACC4FE362A8}"/>
              </a:ext>
            </a:extLst>
          </p:cNvPr>
          <p:cNvSpPr>
            <a:spLocks noGrp="1"/>
          </p:cNvSpPr>
          <p:nvPr>
            <p:ph type="sldNum" sz="quarter" idx="12"/>
          </p:nvPr>
        </p:nvSpPr>
        <p:spPr/>
        <p:txBody>
          <a:bodyPr/>
          <a:lstStyle/>
          <a:p>
            <a:fld id="{FC2F8D06-648B-4FEF-B19F-BD8A9C349520}" type="slidenum">
              <a:rPr lang="en-US" smtClean="0"/>
              <a:t>‹#›</a:t>
            </a:fld>
            <a:endParaRPr lang="en-US"/>
          </a:p>
        </p:txBody>
      </p:sp>
    </p:spTree>
    <p:extLst>
      <p:ext uri="{BB962C8B-B14F-4D97-AF65-F5344CB8AC3E}">
        <p14:creationId xmlns:p14="http://schemas.microsoft.com/office/powerpoint/2010/main" val="29151908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6433EC-62DB-4882-9412-9B8E930C28C1}" type="datetimeFigureOut">
              <a:rPr lang="en-US" smtClean="0"/>
              <a:t>3/17/2023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2235114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6433EC-62DB-4882-9412-9B8E930C28C1}" type="datetimeFigureOut">
              <a:rPr lang="en-US" smtClean="0"/>
              <a:t>3/17/2023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37912314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6433EC-62DB-4882-9412-9B8E930C28C1}" type="datetimeFigureOut">
              <a:rPr lang="en-US" smtClean="0"/>
              <a:t>3/17/2023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30534155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6433EC-62DB-4882-9412-9B8E930C28C1}" type="datetimeFigureOut">
              <a:rPr lang="en-US" smtClean="0"/>
              <a:t>3/17/2023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20031584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6433EC-62DB-4882-9412-9B8E930C28C1}" type="datetimeFigureOut">
              <a:rPr lang="en-US" smtClean="0"/>
              <a:t>3/17/2023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800971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6433EC-62DB-4882-9412-9B8E930C28C1}" type="datetimeFigureOut">
              <a:rPr lang="en-US" smtClean="0"/>
              <a:t>3/17/2023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28852166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6433EC-62DB-4882-9412-9B8E930C28C1}" type="datetimeFigureOut">
              <a:rPr lang="en-US" smtClean="0"/>
              <a:t>3/17/2023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39716356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6433EC-62DB-4882-9412-9B8E930C28C1}" type="datetimeFigureOut">
              <a:rPr lang="en-US" smtClean="0"/>
              <a:t>3/17/2023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39910330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6433EC-62DB-4882-9412-9B8E930C28C1}" type="datetimeFigureOut">
              <a:rPr lang="en-US" smtClean="0"/>
              <a:t>3/17/2023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39311510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6433EC-62DB-4882-9412-9B8E930C28C1}" type="datetimeFigureOut">
              <a:rPr lang="en-US" smtClean="0"/>
              <a:t>3/17/2023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3184769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969C8-040C-48E1-B2F3-324400C56C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6090B97-C3E1-412F-98EB-35E5748DDC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C456AC-188E-4353-90DB-3BCE1D859C15}"/>
              </a:ext>
            </a:extLst>
          </p:cNvPr>
          <p:cNvSpPr>
            <a:spLocks noGrp="1"/>
          </p:cNvSpPr>
          <p:nvPr>
            <p:ph type="dt" sz="half" idx="10"/>
          </p:nvPr>
        </p:nvSpPr>
        <p:spPr/>
        <p:txBody>
          <a:bodyPr/>
          <a:lstStyle/>
          <a:p>
            <a:fld id="{BD16D80D-8E06-47F4-BCB8-857169840EB3}" type="datetimeFigureOut">
              <a:rPr lang="en-US" smtClean="0"/>
              <a:t>3/17/2023</a:t>
            </a:fld>
            <a:endParaRPr lang="en-US"/>
          </a:p>
        </p:txBody>
      </p:sp>
      <p:sp>
        <p:nvSpPr>
          <p:cNvPr id="5" name="Footer Placeholder 4">
            <a:extLst>
              <a:ext uri="{FF2B5EF4-FFF2-40B4-BE49-F238E27FC236}">
                <a16:creationId xmlns:a16="http://schemas.microsoft.com/office/drawing/2014/main" id="{27CE7927-A9B4-413D-B1C1-1AAB19247B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CBF8ED-7AE8-4377-A767-2FA2E3CBC0BD}"/>
              </a:ext>
            </a:extLst>
          </p:cNvPr>
          <p:cNvSpPr>
            <a:spLocks noGrp="1"/>
          </p:cNvSpPr>
          <p:nvPr>
            <p:ph type="sldNum" sz="quarter" idx="12"/>
          </p:nvPr>
        </p:nvSpPr>
        <p:spPr/>
        <p:txBody>
          <a:bodyPr/>
          <a:lstStyle/>
          <a:p>
            <a:fld id="{FC2F8D06-648B-4FEF-B19F-BD8A9C349520}" type="slidenum">
              <a:rPr lang="en-US" smtClean="0"/>
              <a:t>‹#›</a:t>
            </a:fld>
            <a:endParaRPr lang="en-US"/>
          </a:p>
        </p:txBody>
      </p:sp>
    </p:spTree>
    <p:extLst>
      <p:ext uri="{BB962C8B-B14F-4D97-AF65-F5344CB8AC3E}">
        <p14:creationId xmlns:p14="http://schemas.microsoft.com/office/powerpoint/2010/main" val="31311653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6433EC-62DB-4882-9412-9B8E930C28C1}" type="datetimeFigureOut">
              <a:rPr lang="en-US" smtClean="0"/>
              <a:t>3/17/2023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30555475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6433EC-62DB-4882-9412-9B8E930C28C1}" type="datetimeFigureOut">
              <a:rPr lang="en-US" smtClean="0"/>
              <a:t>3/17/2023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26036895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6433EC-62DB-4882-9412-9B8E930C28C1}" type="datetimeFigureOut">
              <a:rPr lang="en-US" smtClean="0"/>
              <a:t>3/17/2023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16759900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6433EC-62DB-4882-9412-9B8E930C28C1}" type="datetimeFigureOut">
              <a:rPr lang="en-US" smtClean="0"/>
              <a:t>3/17/2023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10717738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6433EC-62DB-4882-9412-9B8E930C28C1}" type="datetimeFigureOut">
              <a:rPr lang="en-US" smtClean="0"/>
              <a:t>3/17/2023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32939388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6433EC-62DB-4882-9412-9B8E930C28C1}" type="datetimeFigureOut">
              <a:rPr lang="en-US" smtClean="0"/>
              <a:t>3/17/2023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28999745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6433EC-62DB-4882-9412-9B8E930C28C1}" type="datetimeFigureOut">
              <a:rPr lang="en-US" smtClean="0"/>
              <a:t>3/17/2023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42210753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6433EC-62DB-4882-9412-9B8E930C28C1}" type="datetimeFigureOut">
              <a:rPr lang="en-US" smtClean="0"/>
              <a:t>3/17/2023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2541007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E8A63-BCA0-4A94-BAAB-DEF39F2FF1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A2C969-391D-4C70-8950-BC03416320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799E13D-B378-4A4D-8FA6-7A982EF704A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0FF9BE2-FAB7-4E49-BAE6-58E4998F9496}"/>
              </a:ext>
            </a:extLst>
          </p:cNvPr>
          <p:cNvSpPr>
            <a:spLocks noGrp="1"/>
          </p:cNvSpPr>
          <p:nvPr>
            <p:ph type="dt" sz="half" idx="10"/>
          </p:nvPr>
        </p:nvSpPr>
        <p:spPr/>
        <p:txBody>
          <a:bodyPr/>
          <a:lstStyle/>
          <a:p>
            <a:fld id="{BD16D80D-8E06-47F4-BCB8-857169840EB3}" type="datetimeFigureOut">
              <a:rPr lang="en-US" smtClean="0"/>
              <a:t>3/17/2023</a:t>
            </a:fld>
            <a:endParaRPr lang="en-US"/>
          </a:p>
        </p:txBody>
      </p:sp>
      <p:sp>
        <p:nvSpPr>
          <p:cNvPr id="6" name="Footer Placeholder 5">
            <a:extLst>
              <a:ext uri="{FF2B5EF4-FFF2-40B4-BE49-F238E27FC236}">
                <a16:creationId xmlns:a16="http://schemas.microsoft.com/office/drawing/2014/main" id="{9C2235DB-5FC1-4817-900C-1FB8F72B76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2512BF-2F1C-4B9D-9904-CF8CF88FDB43}"/>
              </a:ext>
            </a:extLst>
          </p:cNvPr>
          <p:cNvSpPr>
            <a:spLocks noGrp="1"/>
          </p:cNvSpPr>
          <p:nvPr>
            <p:ph type="sldNum" sz="quarter" idx="12"/>
          </p:nvPr>
        </p:nvSpPr>
        <p:spPr/>
        <p:txBody>
          <a:bodyPr/>
          <a:lstStyle/>
          <a:p>
            <a:fld id="{FC2F8D06-648B-4FEF-B19F-BD8A9C349520}" type="slidenum">
              <a:rPr lang="en-US" smtClean="0"/>
              <a:t>‹#›</a:t>
            </a:fld>
            <a:endParaRPr lang="en-US"/>
          </a:p>
        </p:txBody>
      </p:sp>
    </p:spTree>
    <p:extLst>
      <p:ext uri="{BB962C8B-B14F-4D97-AF65-F5344CB8AC3E}">
        <p14:creationId xmlns:p14="http://schemas.microsoft.com/office/powerpoint/2010/main" val="1744437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F7BE2-B33A-42AF-B234-01B008E1C3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98047A-5D57-4BE5-A882-77B786746F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DC69C22-3959-4F9F-BD3D-2389FF2D757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F11231-0AB1-4E45-AB1D-C1CCF8C687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C09523-605F-499E-8B5D-74EA17F1F96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FC528D-FB42-4FB2-8EAD-6E67BB0932B9}"/>
              </a:ext>
            </a:extLst>
          </p:cNvPr>
          <p:cNvSpPr>
            <a:spLocks noGrp="1"/>
          </p:cNvSpPr>
          <p:nvPr>
            <p:ph type="dt" sz="half" idx="10"/>
          </p:nvPr>
        </p:nvSpPr>
        <p:spPr/>
        <p:txBody>
          <a:bodyPr/>
          <a:lstStyle/>
          <a:p>
            <a:fld id="{BD16D80D-8E06-47F4-BCB8-857169840EB3}" type="datetimeFigureOut">
              <a:rPr lang="en-US" smtClean="0"/>
              <a:t>3/17/2023</a:t>
            </a:fld>
            <a:endParaRPr lang="en-US"/>
          </a:p>
        </p:txBody>
      </p:sp>
      <p:sp>
        <p:nvSpPr>
          <p:cNvPr id="8" name="Footer Placeholder 7">
            <a:extLst>
              <a:ext uri="{FF2B5EF4-FFF2-40B4-BE49-F238E27FC236}">
                <a16:creationId xmlns:a16="http://schemas.microsoft.com/office/drawing/2014/main" id="{84843D50-FD48-4BEB-96EB-3EE28B6475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B277E44-40DF-47C2-9B54-131C6CA2B96A}"/>
              </a:ext>
            </a:extLst>
          </p:cNvPr>
          <p:cNvSpPr>
            <a:spLocks noGrp="1"/>
          </p:cNvSpPr>
          <p:nvPr>
            <p:ph type="sldNum" sz="quarter" idx="12"/>
          </p:nvPr>
        </p:nvSpPr>
        <p:spPr/>
        <p:txBody>
          <a:bodyPr/>
          <a:lstStyle/>
          <a:p>
            <a:fld id="{FC2F8D06-648B-4FEF-B19F-BD8A9C349520}" type="slidenum">
              <a:rPr lang="en-US" smtClean="0"/>
              <a:t>‹#›</a:t>
            </a:fld>
            <a:endParaRPr lang="en-US"/>
          </a:p>
        </p:txBody>
      </p:sp>
    </p:spTree>
    <p:extLst>
      <p:ext uri="{BB962C8B-B14F-4D97-AF65-F5344CB8AC3E}">
        <p14:creationId xmlns:p14="http://schemas.microsoft.com/office/powerpoint/2010/main" val="678377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E5FA8-906C-4619-8705-0516F136335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73D299-B406-4D6F-ACFC-C38240BE9DF7}"/>
              </a:ext>
            </a:extLst>
          </p:cNvPr>
          <p:cNvSpPr>
            <a:spLocks noGrp="1"/>
          </p:cNvSpPr>
          <p:nvPr>
            <p:ph type="dt" sz="half" idx="10"/>
          </p:nvPr>
        </p:nvSpPr>
        <p:spPr/>
        <p:txBody>
          <a:bodyPr/>
          <a:lstStyle/>
          <a:p>
            <a:fld id="{BD16D80D-8E06-47F4-BCB8-857169840EB3}" type="datetimeFigureOut">
              <a:rPr lang="en-US" smtClean="0"/>
              <a:t>3/17/2023</a:t>
            </a:fld>
            <a:endParaRPr lang="en-US"/>
          </a:p>
        </p:txBody>
      </p:sp>
      <p:sp>
        <p:nvSpPr>
          <p:cNvPr id="4" name="Footer Placeholder 3">
            <a:extLst>
              <a:ext uri="{FF2B5EF4-FFF2-40B4-BE49-F238E27FC236}">
                <a16:creationId xmlns:a16="http://schemas.microsoft.com/office/drawing/2014/main" id="{5856F76D-63BF-441C-9A49-42EFC564FB9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1324232-3B1C-43A1-9F8B-E14D97CD35B0}"/>
              </a:ext>
            </a:extLst>
          </p:cNvPr>
          <p:cNvSpPr>
            <a:spLocks noGrp="1"/>
          </p:cNvSpPr>
          <p:nvPr>
            <p:ph type="sldNum" sz="quarter" idx="12"/>
          </p:nvPr>
        </p:nvSpPr>
        <p:spPr/>
        <p:txBody>
          <a:bodyPr/>
          <a:lstStyle/>
          <a:p>
            <a:fld id="{FC2F8D06-648B-4FEF-B19F-BD8A9C349520}" type="slidenum">
              <a:rPr lang="en-US" smtClean="0"/>
              <a:t>‹#›</a:t>
            </a:fld>
            <a:endParaRPr lang="en-US"/>
          </a:p>
        </p:txBody>
      </p:sp>
    </p:spTree>
    <p:extLst>
      <p:ext uri="{BB962C8B-B14F-4D97-AF65-F5344CB8AC3E}">
        <p14:creationId xmlns:p14="http://schemas.microsoft.com/office/powerpoint/2010/main" val="659721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A87DF8-C8B3-41FE-B479-6EAFB7D3D069}"/>
              </a:ext>
            </a:extLst>
          </p:cNvPr>
          <p:cNvSpPr>
            <a:spLocks noGrp="1"/>
          </p:cNvSpPr>
          <p:nvPr>
            <p:ph type="dt" sz="half" idx="10"/>
          </p:nvPr>
        </p:nvSpPr>
        <p:spPr/>
        <p:txBody>
          <a:bodyPr/>
          <a:lstStyle/>
          <a:p>
            <a:fld id="{BD16D80D-8E06-47F4-BCB8-857169840EB3}" type="datetimeFigureOut">
              <a:rPr lang="en-US" smtClean="0"/>
              <a:t>3/17/2023</a:t>
            </a:fld>
            <a:endParaRPr lang="en-US"/>
          </a:p>
        </p:txBody>
      </p:sp>
      <p:sp>
        <p:nvSpPr>
          <p:cNvPr id="3" name="Footer Placeholder 2">
            <a:extLst>
              <a:ext uri="{FF2B5EF4-FFF2-40B4-BE49-F238E27FC236}">
                <a16:creationId xmlns:a16="http://schemas.microsoft.com/office/drawing/2014/main" id="{0598A6F6-8AFB-41CA-81D0-B47E69A94D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4B100C-7683-41E0-920C-333770388A24}"/>
              </a:ext>
            </a:extLst>
          </p:cNvPr>
          <p:cNvSpPr>
            <a:spLocks noGrp="1"/>
          </p:cNvSpPr>
          <p:nvPr>
            <p:ph type="sldNum" sz="quarter" idx="12"/>
          </p:nvPr>
        </p:nvSpPr>
        <p:spPr/>
        <p:txBody>
          <a:bodyPr/>
          <a:lstStyle/>
          <a:p>
            <a:fld id="{FC2F8D06-648B-4FEF-B19F-BD8A9C349520}" type="slidenum">
              <a:rPr lang="en-US" smtClean="0"/>
              <a:t>‹#›</a:t>
            </a:fld>
            <a:endParaRPr lang="en-US"/>
          </a:p>
        </p:txBody>
      </p:sp>
    </p:spTree>
    <p:extLst>
      <p:ext uri="{BB962C8B-B14F-4D97-AF65-F5344CB8AC3E}">
        <p14:creationId xmlns:p14="http://schemas.microsoft.com/office/powerpoint/2010/main" val="1414636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A87DF8-C8B3-41FE-B479-6EAFB7D3D069}"/>
              </a:ext>
            </a:extLst>
          </p:cNvPr>
          <p:cNvSpPr>
            <a:spLocks noGrp="1"/>
          </p:cNvSpPr>
          <p:nvPr>
            <p:ph type="dt" sz="half" idx="10"/>
          </p:nvPr>
        </p:nvSpPr>
        <p:spPr/>
        <p:txBody>
          <a:bodyPr/>
          <a:lstStyle/>
          <a:p>
            <a:fld id="{BD16D80D-8E06-47F4-BCB8-857169840EB3}" type="datetimeFigureOut">
              <a:rPr lang="en-US" smtClean="0"/>
              <a:t>3/17/2023</a:t>
            </a:fld>
            <a:endParaRPr lang="en-US"/>
          </a:p>
        </p:txBody>
      </p:sp>
      <p:sp>
        <p:nvSpPr>
          <p:cNvPr id="3" name="Footer Placeholder 2">
            <a:extLst>
              <a:ext uri="{FF2B5EF4-FFF2-40B4-BE49-F238E27FC236}">
                <a16:creationId xmlns:a16="http://schemas.microsoft.com/office/drawing/2014/main" id="{0598A6F6-8AFB-41CA-81D0-B47E69A94D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4B100C-7683-41E0-920C-333770388A24}"/>
              </a:ext>
            </a:extLst>
          </p:cNvPr>
          <p:cNvSpPr>
            <a:spLocks noGrp="1"/>
          </p:cNvSpPr>
          <p:nvPr>
            <p:ph type="sldNum" sz="quarter" idx="12"/>
          </p:nvPr>
        </p:nvSpPr>
        <p:spPr/>
        <p:txBody>
          <a:bodyPr/>
          <a:lstStyle/>
          <a:p>
            <a:fld id="{FC2F8D06-648B-4FEF-B19F-BD8A9C349520}" type="slidenum">
              <a:rPr lang="en-US" smtClean="0"/>
              <a:t>‹#›</a:t>
            </a:fld>
            <a:endParaRPr lang="en-US"/>
          </a:p>
        </p:txBody>
      </p:sp>
    </p:spTree>
    <p:extLst>
      <p:ext uri="{BB962C8B-B14F-4D97-AF65-F5344CB8AC3E}">
        <p14:creationId xmlns:p14="http://schemas.microsoft.com/office/powerpoint/2010/main" val="1463568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A87DF8-C8B3-41FE-B479-6EAFB7D3D069}"/>
              </a:ext>
            </a:extLst>
          </p:cNvPr>
          <p:cNvSpPr>
            <a:spLocks noGrp="1"/>
          </p:cNvSpPr>
          <p:nvPr>
            <p:ph type="dt" sz="half" idx="10"/>
          </p:nvPr>
        </p:nvSpPr>
        <p:spPr/>
        <p:txBody>
          <a:bodyPr/>
          <a:lstStyle/>
          <a:p>
            <a:fld id="{BD16D80D-8E06-47F4-BCB8-857169840EB3}" type="datetimeFigureOut">
              <a:rPr lang="en-US" smtClean="0"/>
              <a:t>3/17/2023</a:t>
            </a:fld>
            <a:endParaRPr lang="en-US"/>
          </a:p>
        </p:txBody>
      </p:sp>
      <p:sp>
        <p:nvSpPr>
          <p:cNvPr id="3" name="Footer Placeholder 2">
            <a:extLst>
              <a:ext uri="{FF2B5EF4-FFF2-40B4-BE49-F238E27FC236}">
                <a16:creationId xmlns:a16="http://schemas.microsoft.com/office/drawing/2014/main" id="{0598A6F6-8AFB-41CA-81D0-B47E69A94D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4B100C-7683-41E0-920C-333770388A24}"/>
              </a:ext>
            </a:extLst>
          </p:cNvPr>
          <p:cNvSpPr>
            <a:spLocks noGrp="1"/>
          </p:cNvSpPr>
          <p:nvPr>
            <p:ph type="sldNum" sz="quarter" idx="12"/>
          </p:nvPr>
        </p:nvSpPr>
        <p:spPr/>
        <p:txBody>
          <a:bodyPr/>
          <a:lstStyle/>
          <a:p>
            <a:fld id="{FC2F8D06-648B-4FEF-B19F-BD8A9C349520}" type="slidenum">
              <a:rPr lang="en-US" smtClean="0"/>
              <a:t>‹#›</a:t>
            </a:fld>
            <a:endParaRPr lang="en-US"/>
          </a:p>
        </p:txBody>
      </p:sp>
    </p:spTree>
    <p:extLst>
      <p:ext uri="{BB962C8B-B14F-4D97-AF65-F5344CB8AC3E}">
        <p14:creationId xmlns:p14="http://schemas.microsoft.com/office/powerpoint/2010/main" val="1414208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image" Target="../media/image1.PNG"/><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theme" Target="../theme/theme2.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F9DCE1-22C8-415E-9A12-0B4BED80AF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1D57B6-7C7F-4C3C-8976-F111241A78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F9E09A-8D3A-460F-8864-815FB41FC1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16D80D-8E06-47F4-BCB8-857169840EB3}" type="datetimeFigureOut">
              <a:rPr lang="en-US" smtClean="0"/>
              <a:t>3/17/2023</a:t>
            </a:fld>
            <a:endParaRPr lang="en-US"/>
          </a:p>
        </p:txBody>
      </p:sp>
      <p:sp>
        <p:nvSpPr>
          <p:cNvPr id="5" name="Footer Placeholder 4">
            <a:extLst>
              <a:ext uri="{FF2B5EF4-FFF2-40B4-BE49-F238E27FC236}">
                <a16:creationId xmlns:a16="http://schemas.microsoft.com/office/drawing/2014/main" id="{EE27DB8F-84E1-4B77-9DBF-2F4B7B2D19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6A92C3-18EC-4B03-B38B-53E2A42598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2F8D06-648B-4FEF-B19F-BD8A9C349520}" type="slidenum">
              <a:rPr lang="en-US" smtClean="0"/>
              <a:t>‹#›</a:t>
            </a:fld>
            <a:endParaRPr lang="en-US"/>
          </a:p>
        </p:txBody>
      </p:sp>
    </p:spTree>
    <p:extLst>
      <p:ext uri="{BB962C8B-B14F-4D97-AF65-F5344CB8AC3E}">
        <p14:creationId xmlns:p14="http://schemas.microsoft.com/office/powerpoint/2010/main" val="34903174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3" r:id="rId8"/>
    <p:sldLayoutId id="2147483662" r:id="rId9"/>
    <p:sldLayoutId id="2147483661" r:id="rId10"/>
    <p:sldLayoutId id="2147483660" r:id="rId11"/>
    <p:sldLayoutId id="2147483656" r:id="rId12"/>
    <p:sldLayoutId id="2147483657" r:id="rId13"/>
    <p:sldLayoutId id="2147483658" r:id="rId14"/>
    <p:sldLayoutId id="2147483659" r:id="rId15"/>
    <p:sldLayoutId id="2147483664" r:id="rId16"/>
    <p:sldLayoutId id="2147483667" r:id="rId17"/>
    <p:sldLayoutId id="2147483666" r:id="rId18"/>
    <p:sldLayoutId id="214748366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6433EC-62DB-4882-9412-9B8E930C28C1}" type="datetimeFigureOut">
              <a:rPr lang="en-US" smtClean="0"/>
              <a:t>3/17/2023</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1D6584-4DDB-4B19-853B-517B78BEE470}" type="slidenum">
              <a:rPr lang="en-US" smtClean="0"/>
              <a:t>‹#›</a:t>
            </a:fld>
            <a:endParaRPr lang="en-US"/>
          </a:p>
        </p:txBody>
      </p:sp>
    </p:spTree>
    <p:extLst>
      <p:ext uri="{BB962C8B-B14F-4D97-AF65-F5344CB8AC3E}">
        <p14:creationId xmlns:p14="http://schemas.microsoft.com/office/powerpoint/2010/main" val="561424909"/>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86" r:id="rId5"/>
    <p:sldLayoutId id="2147483685"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20.xml"/><Relationship Id="rId7" Type="http://schemas.openxmlformats.org/officeDocument/2006/relationships/image" Target="../media/image12.gif"/><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1.gif"/><Relationship Id="rId5" Type="http://schemas.openxmlformats.org/officeDocument/2006/relationships/image" Target="../media/image10.gif"/><Relationship Id="rId4" Type="http://schemas.openxmlformats.org/officeDocument/2006/relationships/image" Target="../media/image9.gif"/><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audio" Target="../media/media5.mp3"/><Relationship Id="rId13" Type="http://schemas.openxmlformats.org/officeDocument/2006/relationships/image" Target="../media/image9.gif"/><Relationship Id="rId18" Type="http://schemas.openxmlformats.org/officeDocument/2006/relationships/image" Target="../media/image13.png"/><Relationship Id="rId3" Type="http://schemas.microsoft.com/office/2007/relationships/media" Target="../media/media3.mp3"/><Relationship Id="rId7" Type="http://schemas.microsoft.com/office/2007/relationships/media" Target="../media/media5.mp3"/><Relationship Id="rId12" Type="http://schemas.openxmlformats.org/officeDocument/2006/relationships/image" Target="../media/image10.gif"/><Relationship Id="rId17" Type="http://schemas.openxmlformats.org/officeDocument/2006/relationships/image" Target="../media/image18.gif"/><Relationship Id="rId2" Type="http://schemas.openxmlformats.org/officeDocument/2006/relationships/audio" Target="../media/media2.mp3"/><Relationship Id="rId16" Type="http://schemas.openxmlformats.org/officeDocument/2006/relationships/image" Target="../media/image17.gif"/><Relationship Id="rId1" Type="http://schemas.microsoft.com/office/2007/relationships/media" Target="../media/media2.mp3"/><Relationship Id="rId6" Type="http://schemas.openxmlformats.org/officeDocument/2006/relationships/audio" Target="../media/media4.mp3"/><Relationship Id="rId11" Type="http://schemas.openxmlformats.org/officeDocument/2006/relationships/slideLayout" Target="../slideLayouts/slideLayout20.xml"/><Relationship Id="rId5" Type="http://schemas.microsoft.com/office/2007/relationships/media" Target="../media/media4.mp3"/><Relationship Id="rId15" Type="http://schemas.openxmlformats.org/officeDocument/2006/relationships/image" Target="../media/image16.gif"/><Relationship Id="rId10" Type="http://schemas.openxmlformats.org/officeDocument/2006/relationships/audio" Target="../media/media6.mp3"/><Relationship Id="rId19" Type="http://schemas.openxmlformats.org/officeDocument/2006/relationships/image" Target="../media/image14.png"/><Relationship Id="rId4" Type="http://schemas.openxmlformats.org/officeDocument/2006/relationships/audio" Target="../media/media3.mp3"/><Relationship Id="rId9" Type="http://schemas.microsoft.com/office/2007/relationships/media" Target="../media/media6.mp3"/><Relationship Id="rId14" Type="http://schemas.openxmlformats.org/officeDocument/2006/relationships/image" Target="../media/image15.gif"/></Relationships>
</file>

<file path=ppt/slides/_rels/slide4.xml.rels><?xml version="1.0" encoding="UTF-8" standalone="yes"?>
<Relationships xmlns="http://schemas.openxmlformats.org/package/2006/relationships"><Relationship Id="rId8" Type="http://schemas.openxmlformats.org/officeDocument/2006/relationships/image" Target="../media/image20.gif"/><Relationship Id="rId13" Type="http://schemas.openxmlformats.org/officeDocument/2006/relationships/image" Target="../media/image13.png"/><Relationship Id="rId3" Type="http://schemas.openxmlformats.org/officeDocument/2006/relationships/audio" Target="../media/audio2.wav"/><Relationship Id="rId7" Type="http://schemas.openxmlformats.org/officeDocument/2006/relationships/image" Target="../media/image9.gif"/><Relationship Id="rId12" Type="http://schemas.microsoft.com/office/2007/relationships/hdphoto" Target="../media/hdphoto1.wdp"/><Relationship Id="rId2" Type="http://schemas.openxmlformats.org/officeDocument/2006/relationships/audio" Target="../media/audio1.wav"/><Relationship Id="rId1" Type="http://schemas.openxmlformats.org/officeDocument/2006/relationships/slideLayout" Target="../slideLayouts/slideLayout23.xml"/><Relationship Id="rId6" Type="http://schemas.openxmlformats.org/officeDocument/2006/relationships/image" Target="../media/image10.gif"/><Relationship Id="rId11" Type="http://schemas.openxmlformats.org/officeDocument/2006/relationships/image" Target="../media/image22.png"/><Relationship Id="rId5" Type="http://schemas.openxmlformats.org/officeDocument/2006/relationships/image" Target="../media/image19.gif"/><Relationship Id="rId10" Type="http://schemas.openxmlformats.org/officeDocument/2006/relationships/image" Target="../media/image21.gif"/><Relationship Id="rId4" Type="http://schemas.openxmlformats.org/officeDocument/2006/relationships/audio" Target="../media/audio3.wav"/><Relationship Id="rId9" Type="http://schemas.openxmlformats.org/officeDocument/2006/relationships/image" Target="../media/image18.gif"/><Relationship Id="rId14" Type="http://schemas.openxmlformats.org/officeDocument/2006/relationships/image" Target="../media/image23.gif"/></Relationships>
</file>

<file path=ppt/slides/_rels/slide5.xml.rels><?xml version="1.0" encoding="UTF-8" standalone="yes"?>
<Relationships xmlns="http://schemas.openxmlformats.org/package/2006/relationships"><Relationship Id="rId8" Type="http://schemas.openxmlformats.org/officeDocument/2006/relationships/image" Target="../media/image9.gif"/><Relationship Id="rId13" Type="http://schemas.openxmlformats.org/officeDocument/2006/relationships/image" Target="../media/image22.png"/><Relationship Id="rId3" Type="http://schemas.openxmlformats.org/officeDocument/2006/relationships/audio" Target="../media/audio1.wav"/><Relationship Id="rId7" Type="http://schemas.openxmlformats.org/officeDocument/2006/relationships/image" Target="../media/image10.gif"/><Relationship Id="rId12" Type="http://schemas.openxmlformats.org/officeDocument/2006/relationships/image" Target="../media/image13.png"/><Relationship Id="rId2" Type="http://schemas.openxmlformats.org/officeDocument/2006/relationships/audio" Target="../media/audio2.wav"/><Relationship Id="rId1" Type="http://schemas.openxmlformats.org/officeDocument/2006/relationships/slideLayout" Target="../slideLayouts/slideLayout23.xml"/><Relationship Id="rId6" Type="http://schemas.openxmlformats.org/officeDocument/2006/relationships/image" Target="../media/image21.gif"/><Relationship Id="rId11" Type="http://schemas.openxmlformats.org/officeDocument/2006/relationships/image" Target="../media/image24.gif"/><Relationship Id="rId5" Type="http://schemas.openxmlformats.org/officeDocument/2006/relationships/image" Target="../media/image19.gif"/><Relationship Id="rId10" Type="http://schemas.openxmlformats.org/officeDocument/2006/relationships/image" Target="../media/image18.gif"/><Relationship Id="rId4" Type="http://schemas.openxmlformats.org/officeDocument/2006/relationships/audio" Target="../media/audio3.wav"/><Relationship Id="rId9" Type="http://schemas.openxmlformats.org/officeDocument/2006/relationships/image" Target="../media/image20.gif"/><Relationship Id="rId1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9.gif"/><Relationship Id="rId13" Type="http://schemas.microsoft.com/office/2007/relationships/hdphoto" Target="../media/hdphoto1.wdp"/><Relationship Id="rId3" Type="http://schemas.openxmlformats.org/officeDocument/2006/relationships/audio" Target="../media/audio4.wav"/><Relationship Id="rId7" Type="http://schemas.openxmlformats.org/officeDocument/2006/relationships/image" Target="../media/image10.gif"/><Relationship Id="rId12"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23.xml"/><Relationship Id="rId6" Type="http://schemas.openxmlformats.org/officeDocument/2006/relationships/image" Target="../media/image19.gif"/><Relationship Id="rId11" Type="http://schemas.openxmlformats.org/officeDocument/2006/relationships/image" Target="../media/image21.gif"/><Relationship Id="rId5" Type="http://schemas.openxmlformats.org/officeDocument/2006/relationships/audio" Target="../media/audio3.wav"/><Relationship Id="rId15" Type="http://schemas.openxmlformats.org/officeDocument/2006/relationships/image" Target="../media/image25.gif"/><Relationship Id="rId10" Type="http://schemas.openxmlformats.org/officeDocument/2006/relationships/image" Target="../media/image18.gif"/><Relationship Id="rId4" Type="http://schemas.openxmlformats.org/officeDocument/2006/relationships/audio" Target="../media/audio2.wav"/><Relationship Id="rId9" Type="http://schemas.openxmlformats.org/officeDocument/2006/relationships/image" Target="../media/image20.gif"/><Relationship Id="rId1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4171"/>
            <a:ext cx="12192000" cy="6902172"/>
          </a:xfrm>
          <a:prstGeom prst="rect">
            <a:avLst/>
          </a:prstGeom>
        </p:spPr>
      </p:pic>
      <p:pic>
        <p:nvPicPr>
          <p:cNvPr id="4" name="图片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1197718">
            <a:off x="-1047625" y="-106047"/>
            <a:ext cx="14287248" cy="7143624"/>
          </a:xfrm>
          <a:prstGeom prst="rect">
            <a:avLst/>
          </a:prstGeom>
        </p:spPr>
      </p:pic>
      <p:pic>
        <p:nvPicPr>
          <p:cNvPr id="6" name="图片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3182191"/>
            <a:ext cx="12192000" cy="3655880"/>
          </a:xfrm>
          <a:prstGeom prst="rect">
            <a:avLst/>
          </a:prstGeom>
        </p:spPr>
      </p:pic>
      <p:pic>
        <p:nvPicPr>
          <p:cNvPr id="5" name="图片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95802" y="644691"/>
            <a:ext cx="1743460" cy="801863"/>
          </a:xfrm>
          <a:prstGeom prst="rect">
            <a:avLst/>
          </a:prstGeom>
        </p:spPr>
      </p:pic>
      <p:pic>
        <p:nvPicPr>
          <p:cNvPr id="11" name="图片 1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2549" y="59025"/>
            <a:ext cx="2534828" cy="1049481"/>
          </a:xfrm>
          <a:prstGeom prst="rect">
            <a:avLst/>
          </a:prstGeom>
        </p:spPr>
      </p:pic>
      <p:sp>
        <p:nvSpPr>
          <p:cNvPr id="37" name="TextBox 71"/>
          <p:cNvSpPr txBox="1"/>
          <p:nvPr/>
        </p:nvSpPr>
        <p:spPr>
          <a:xfrm>
            <a:off x="3329994" y="2799019"/>
            <a:ext cx="6492486" cy="1200329"/>
          </a:xfrm>
          <a:prstGeom prst="rect">
            <a:avLst/>
          </a:prstGeom>
          <a:noFill/>
        </p:spPr>
        <p:txBody>
          <a:bodyPr wrap="square" rtlCol="0">
            <a:spAutoFit/>
          </a:bodyPr>
          <a:lstStyle/>
          <a:p>
            <a:r>
              <a:rPr lang="en-US" altLang="zh-CN" sz="3600" b="1">
                <a:solidFill>
                  <a:srgbClr val="002060"/>
                </a:solidFill>
                <a:latin typeface="Times New Roman" panose="02020603050405020304" pitchFamily="18" charset="0"/>
                <a:ea typeface="inpin heiti" charset="-122"/>
                <a:cs typeface="Times New Roman" panose="02020603050405020304" pitchFamily="18" charset="0"/>
              </a:rPr>
              <a:t>BÀI 60: So sánh các số trong phạm vi 100 000 (Tiết 1)</a:t>
            </a:r>
            <a:endParaRPr lang="zh-CN" altLang="en-US" sz="3600" b="1" dirty="0">
              <a:solidFill>
                <a:srgbClr val="002060"/>
              </a:solidFill>
              <a:latin typeface="Times New Roman" panose="02020603050405020304" pitchFamily="18" charset="0"/>
              <a:ea typeface="inpin heiti" charset="-122"/>
              <a:cs typeface="Times New Roman" panose="02020603050405020304" pitchFamily="18" charset="0"/>
            </a:endParaRPr>
          </a:p>
        </p:txBody>
      </p:sp>
      <p:pic>
        <p:nvPicPr>
          <p:cNvPr id="8" name="图片 7"/>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228207" y="3814845"/>
            <a:ext cx="3053120" cy="3053120"/>
          </a:xfrm>
          <a:prstGeom prst="rect">
            <a:avLst/>
          </a:prstGeom>
        </p:spPr>
      </p:pic>
      <p:pic>
        <p:nvPicPr>
          <p:cNvPr id="9" name="图片 8"/>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371831">
            <a:off x="930161" y="1971395"/>
            <a:ext cx="4517251" cy="6389725"/>
          </a:xfrm>
          <a:prstGeom prst="rect">
            <a:avLst/>
          </a:prstGeom>
        </p:spPr>
      </p:pic>
      <p:sp>
        <p:nvSpPr>
          <p:cNvPr id="21" name="TextBox 71">
            <a:extLst>
              <a:ext uri="{FF2B5EF4-FFF2-40B4-BE49-F238E27FC236}">
                <a16:creationId xmlns:a16="http://schemas.microsoft.com/office/drawing/2014/main" id="{D7F3F48F-B75A-4422-B87E-3A9A98B94B81}"/>
              </a:ext>
            </a:extLst>
          </p:cNvPr>
          <p:cNvSpPr txBox="1"/>
          <p:nvPr/>
        </p:nvSpPr>
        <p:spPr>
          <a:xfrm>
            <a:off x="2354367" y="2035961"/>
            <a:ext cx="7974208" cy="707886"/>
          </a:xfrm>
          <a:prstGeom prst="rect">
            <a:avLst/>
          </a:prstGeom>
          <a:noFill/>
        </p:spPr>
        <p:txBody>
          <a:bodyPr wrap="square" rtlCol="0">
            <a:spAutoFit/>
          </a:bodyPr>
          <a:lstStyle/>
          <a:p>
            <a:pPr algn="ctr"/>
            <a:r>
              <a:rPr lang="en-US" altLang="zh-CN" sz="4000" b="1">
                <a:solidFill>
                  <a:srgbClr val="C00000"/>
                </a:solidFill>
                <a:latin typeface="Cambria" panose="02040503050406030204" pitchFamily="18" charset="0"/>
                <a:ea typeface="Cambria" panose="02040503050406030204" pitchFamily="18" charset="0"/>
                <a:cs typeface="Times New Roman" panose="02020603050405020304" pitchFamily="18" charset="0"/>
              </a:rPr>
              <a:t>CHỦ ĐỀ 11: CÁC SỐ ĐẾN 100 000</a:t>
            </a:r>
            <a:endParaRPr lang="zh-CN" altLang="en-US" sz="4000" b="1" dirty="0">
              <a:solidFill>
                <a:srgbClr val="C00000"/>
              </a:solidFill>
              <a:latin typeface="Cambria" panose="02040503050406030204" pitchFamily="18" charset="0"/>
              <a:ea typeface="inpin heiti" charset="-122"/>
              <a:cs typeface="Times New Roman" panose="02020603050405020304" pitchFamily="18" charset="0"/>
            </a:endParaRPr>
          </a:p>
        </p:txBody>
      </p:sp>
    </p:spTree>
    <p:extLst>
      <p:ext uri="{BB962C8B-B14F-4D97-AF65-F5344CB8AC3E}">
        <p14:creationId xmlns:p14="http://schemas.microsoft.com/office/powerpoint/2010/main" val="10575313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1000"/>
                                        <p:tgtEl>
                                          <p:spTgt spid="37"/>
                                        </p:tgtEl>
                                      </p:cBhvr>
                                    </p:animEffect>
                                    <p:anim calcmode="lin" valueType="num">
                                      <p:cBhvr>
                                        <p:cTn id="25" dur="1000" fill="hold"/>
                                        <p:tgtEl>
                                          <p:spTgt spid="37"/>
                                        </p:tgtEl>
                                        <p:attrNameLst>
                                          <p:attrName>ppt_x</p:attrName>
                                        </p:attrNameLst>
                                      </p:cBhvr>
                                      <p:tavLst>
                                        <p:tav tm="0">
                                          <p:val>
                                            <p:strVal val="#ppt_x"/>
                                          </p:val>
                                        </p:tav>
                                        <p:tav tm="100000">
                                          <p:val>
                                            <p:strVal val="#ppt_x"/>
                                          </p:val>
                                        </p:tav>
                                      </p:tavLst>
                                    </p:anim>
                                    <p:anim calcmode="lin" valueType="num">
                                      <p:cBhvr>
                                        <p:cTn id="26" dur="1000" fill="hold"/>
                                        <p:tgtEl>
                                          <p:spTgt spid="37"/>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5805CD3-35D5-4C96-92A3-97357BAF5379}"/>
              </a:ext>
            </a:extLst>
          </p:cNvPr>
          <p:cNvSpPr/>
          <p:nvPr/>
        </p:nvSpPr>
        <p:spPr>
          <a:xfrm>
            <a:off x="375920" y="467360"/>
            <a:ext cx="599440" cy="59944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Cambria" panose="02040503050406030204" pitchFamily="18" charset="0"/>
                <a:ea typeface="Cambria" panose="02040503050406030204" pitchFamily="18" charset="0"/>
              </a:rPr>
              <a:t>2</a:t>
            </a:r>
          </a:p>
        </p:txBody>
      </p:sp>
      <p:sp>
        <p:nvSpPr>
          <p:cNvPr id="3" name="TextBox 2">
            <a:extLst>
              <a:ext uri="{FF2B5EF4-FFF2-40B4-BE49-F238E27FC236}">
                <a16:creationId xmlns:a16="http://schemas.microsoft.com/office/drawing/2014/main" id="{EEC0DC3A-FC1B-4862-BADC-A9A18D2A8B1C}"/>
              </a:ext>
            </a:extLst>
          </p:cNvPr>
          <p:cNvSpPr txBox="1"/>
          <p:nvPr/>
        </p:nvSpPr>
        <p:spPr>
          <a:xfrm>
            <a:off x="1056640" y="543580"/>
            <a:ext cx="7284720" cy="523220"/>
          </a:xfrm>
          <a:prstGeom prst="rect">
            <a:avLst/>
          </a:prstGeom>
          <a:noFill/>
        </p:spPr>
        <p:txBody>
          <a:bodyPr wrap="square" rtlCol="0">
            <a:spAutoFit/>
          </a:bodyPr>
          <a:lstStyle/>
          <a:p>
            <a:r>
              <a:rPr lang="en-US" sz="2800">
                <a:solidFill>
                  <a:srgbClr val="002060"/>
                </a:solidFill>
                <a:latin typeface="Cambria" panose="02040503050406030204" pitchFamily="18" charset="0"/>
                <a:ea typeface="Cambria" panose="02040503050406030204" pitchFamily="18" charset="0"/>
              </a:rPr>
              <a:t>&gt; ; &lt; ; = ?</a:t>
            </a:r>
          </a:p>
        </p:txBody>
      </p:sp>
      <p:sp>
        <p:nvSpPr>
          <p:cNvPr id="4" name="TextBox 3">
            <a:extLst>
              <a:ext uri="{FF2B5EF4-FFF2-40B4-BE49-F238E27FC236}">
                <a16:creationId xmlns:a16="http://schemas.microsoft.com/office/drawing/2014/main" id="{4ED458FA-DB59-405D-BDEB-0AED00C878D2}"/>
              </a:ext>
            </a:extLst>
          </p:cNvPr>
          <p:cNvSpPr txBox="1"/>
          <p:nvPr/>
        </p:nvSpPr>
        <p:spPr>
          <a:xfrm>
            <a:off x="375920" y="1325900"/>
            <a:ext cx="8869680" cy="523220"/>
          </a:xfrm>
          <a:prstGeom prst="rect">
            <a:avLst/>
          </a:prstGeom>
          <a:noFill/>
        </p:spPr>
        <p:txBody>
          <a:bodyPr wrap="square" rtlCol="0">
            <a:spAutoFit/>
          </a:bodyPr>
          <a:lstStyle/>
          <a:p>
            <a:r>
              <a:rPr lang="en-US" sz="2800">
                <a:solidFill>
                  <a:srgbClr val="002060"/>
                </a:solidFill>
                <a:latin typeface="Cambria" panose="02040503050406030204" pitchFamily="18" charset="0"/>
                <a:ea typeface="Cambria" panose="02040503050406030204" pitchFamily="18" charset="0"/>
              </a:rPr>
              <a:t>a) 29 100                 26 189</a:t>
            </a:r>
          </a:p>
        </p:txBody>
      </p:sp>
      <p:sp>
        <p:nvSpPr>
          <p:cNvPr id="5" name="TextBox 4">
            <a:extLst>
              <a:ext uri="{FF2B5EF4-FFF2-40B4-BE49-F238E27FC236}">
                <a16:creationId xmlns:a16="http://schemas.microsoft.com/office/drawing/2014/main" id="{02D2BF2C-88E6-4C88-A17B-C8C43E69274E}"/>
              </a:ext>
            </a:extLst>
          </p:cNvPr>
          <p:cNvSpPr txBox="1"/>
          <p:nvPr/>
        </p:nvSpPr>
        <p:spPr>
          <a:xfrm>
            <a:off x="375920" y="2600960"/>
            <a:ext cx="8869680" cy="523220"/>
          </a:xfrm>
          <a:prstGeom prst="rect">
            <a:avLst/>
          </a:prstGeom>
          <a:noFill/>
        </p:spPr>
        <p:txBody>
          <a:bodyPr wrap="square" rtlCol="0">
            <a:spAutoFit/>
          </a:bodyPr>
          <a:lstStyle/>
          <a:p>
            <a:r>
              <a:rPr lang="en-US" sz="2800">
                <a:solidFill>
                  <a:srgbClr val="002060"/>
                </a:solidFill>
                <a:latin typeface="Cambria" panose="02040503050406030204" pitchFamily="18" charset="0"/>
                <a:ea typeface="Cambria" panose="02040503050406030204" pitchFamily="18" charset="0"/>
              </a:rPr>
              <a:t>b) 38 197                38  307</a:t>
            </a:r>
          </a:p>
        </p:txBody>
      </p:sp>
      <p:sp>
        <p:nvSpPr>
          <p:cNvPr id="6" name="TextBox 5">
            <a:extLst>
              <a:ext uri="{FF2B5EF4-FFF2-40B4-BE49-F238E27FC236}">
                <a16:creationId xmlns:a16="http://schemas.microsoft.com/office/drawing/2014/main" id="{333D8E5D-EA3F-4320-872D-468221B1301D}"/>
              </a:ext>
            </a:extLst>
          </p:cNvPr>
          <p:cNvSpPr txBox="1"/>
          <p:nvPr/>
        </p:nvSpPr>
        <p:spPr>
          <a:xfrm>
            <a:off x="375920" y="3836700"/>
            <a:ext cx="8869680" cy="523220"/>
          </a:xfrm>
          <a:prstGeom prst="rect">
            <a:avLst/>
          </a:prstGeom>
          <a:noFill/>
        </p:spPr>
        <p:txBody>
          <a:bodyPr wrap="square" rtlCol="0">
            <a:spAutoFit/>
          </a:bodyPr>
          <a:lstStyle/>
          <a:p>
            <a:r>
              <a:rPr lang="en-US" sz="2800">
                <a:solidFill>
                  <a:srgbClr val="002060"/>
                </a:solidFill>
                <a:latin typeface="Cambria" panose="02040503050406030204" pitchFamily="18" charset="0"/>
                <a:ea typeface="Cambria" panose="02040503050406030204" pitchFamily="18" charset="0"/>
              </a:rPr>
              <a:t>c) 52 740                50 000 + 2 000 + 700 + 40</a:t>
            </a:r>
          </a:p>
        </p:txBody>
      </p:sp>
      <p:sp>
        <p:nvSpPr>
          <p:cNvPr id="12" name="TextBox 11">
            <a:extLst>
              <a:ext uri="{FF2B5EF4-FFF2-40B4-BE49-F238E27FC236}">
                <a16:creationId xmlns:a16="http://schemas.microsoft.com/office/drawing/2014/main" id="{C4D7A060-16A6-42B5-AD7D-74415845EA18}"/>
              </a:ext>
            </a:extLst>
          </p:cNvPr>
          <p:cNvSpPr txBox="1"/>
          <p:nvPr/>
        </p:nvSpPr>
        <p:spPr>
          <a:xfrm>
            <a:off x="2286000" y="1303665"/>
            <a:ext cx="579120" cy="584775"/>
          </a:xfrm>
          <a:prstGeom prst="rect">
            <a:avLst/>
          </a:prstGeom>
          <a:noFill/>
          <a:ln>
            <a:solidFill>
              <a:schemeClr val="tx1"/>
            </a:solidFill>
          </a:ln>
        </p:spPr>
        <p:txBody>
          <a:bodyPr wrap="square" rtlCol="0">
            <a:spAutoFit/>
          </a:bodyPr>
          <a:lstStyle/>
          <a:p>
            <a:pPr algn="ctr"/>
            <a:r>
              <a:rPr lang="en-US" sz="3200" b="1">
                <a:solidFill>
                  <a:srgbClr val="002060"/>
                </a:solidFill>
                <a:latin typeface="Cambria" panose="02040503050406030204" pitchFamily="18" charset="0"/>
                <a:ea typeface="Cambria" panose="02040503050406030204" pitchFamily="18" charset="0"/>
              </a:rPr>
              <a:t>?</a:t>
            </a:r>
          </a:p>
        </p:txBody>
      </p:sp>
      <p:sp>
        <p:nvSpPr>
          <p:cNvPr id="13" name="TextBox 12">
            <a:extLst>
              <a:ext uri="{FF2B5EF4-FFF2-40B4-BE49-F238E27FC236}">
                <a16:creationId xmlns:a16="http://schemas.microsoft.com/office/drawing/2014/main" id="{30E3FB30-B064-40E1-8321-F44538E31A9A}"/>
              </a:ext>
            </a:extLst>
          </p:cNvPr>
          <p:cNvSpPr txBox="1"/>
          <p:nvPr/>
        </p:nvSpPr>
        <p:spPr>
          <a:xfrm>
            <a:off x="2286000" y="2501612"/>
            <a:ext cx="579120" cy="584775"/>
          </a:xfrm>
          <a:prstGeom prst="rect">
            <a:avLst/>
          </a:prstGeom>
          <a:noFill/>
          <a:ln>
            <a:solidFill>
              <a:schemeClr val="tx1"/>
            </a:solidFill>
          </a:ln>
        </p:spPr>
        <p:txBody>
          <a:bodyPr wrap="square" rtlCol="0">
            <a:spAutoFit/>
          </a:bodyPr>
          <a:lstStyle/>
          <a:p>
            <a:pPr algn="ctr"/>
            <a:r>
              <a:rPr lang="en-US" sz="3200" b="1">
                <a:solidFill>
                  <a:srgbClr val="002060"/>
                </a:solidFill>
                <a:latin typeface="Cambria" panose="02040503050406030204" pitchFamily="18" charset="0"/>
                <a:ea typeface="Cambria" panose="02040503050406030204" pitchFamily="18" charset="0"/>
              </a:rPr>
              <a:t>?</a:t>
            </a:r>
          </a:p>
        </p:txBody>
      </p:sp>
      <p:sp>
        <p:nvSpPr>
          <p:cNvPr id="14" name="TextBox 13">
            <a:extLst>
              <a:ext uri="{FF2B5EF4-FFF2-40B4-BE49-F238E27FC236}">
                <a16:creationId xmlns:a16="http://schemas.microsoft.com/office/drawing/2014/main" id="{D035E391-1155-4191-8E8C-A93DF431D05B}"/>
              </a:ext>
            </a:extLst>
          </p:cNvPr>
          <p:cNvSpPr txBox="1"/>
          <p:nvPr/>
        </p:nvSpPr>
        <p:spPr>
          <a:xfrm>
            <a:off x="2286000" y="3699559"/>
            <a:ext cx="579120" cy="584775"/>
          </a:xfrm>
          <a:prstGeom prst="rect">
            <a:avLst/>
          </a:prstGeom>
          <a:noFill/>
          <a:ln>
            <a:solidFill>
              <a:schemeClr val="tx1"/>
            </a:solidFill>
          </a:ln>
        </p:spPr>
        <p:txBody>
          <a:bodyPr wrap="square" rtlCol="0">
            <a:spAutoFit/>
          </a:bodyPr>
          <a:lstStyle/>
          <a:p>
            <a:pPr algn="ctr"/>
            <a:r>
              <a:rPr lang="en-US" sz="3200" b="1">
                <a:solidFill>
                  <a:srgbClr val="002060"/>
                </a:solidFill>
                <a:latin typeface="Cambria" panose="02040503050406030204" pitchFamily="18" charset="0"/>
                <a:ea typeface="Cambria" panose="02040503050406030204" pitchFamily="18" charset="0"/>
              </a:rPr>
              <a:t>?</a:t>
            </a:r>
          </a:p>
        </p:txBody>
      </p:sp>
      <p:sp>
        <p:nvSpPr>
          <p:cNvPr id="15" name="TextBox 14">
            <a:extLst>
              <a:ext uri="{FF2B5EF4-FFF2-40B4-BE49-F238E27FC236}">
                <a16:creationId xmlns:a16="http://schemas.microsoft.com/office/drawing/2014/main" id="{7286160F-6767-42BA-9353-7592C500F001}"/>
              </a:ext>
            </a:extLst>
          </p:cNvPr>
          <p:cNvSpPr txBox="1"/>
          <p:nvPr/>
        </p:nvSpPr>
        <p:spPr>
          <a:xfrm>
            <a:off x="2286000" y="1303665"/>
            <a:ext cx="579120" cy="584775"/>
          </a:xfrm>
          <a:prstGeom prst="rect">
            <a:avLst/>
          </a:prstGeom>
          <a:noFill/>
          <a:ln>
            <a:solidFill>
              <a:schemeClr val="tx1"/>
            </a:solidFill>
          </a:ln>
        </p:spPr>
        <p:txBody>
          <a:bodyPr wrap="square" rtlCol="0">
            <a:spAutoFit/>
          </a:bodyPr>
          <a:lstStyle/>
          <a:p>
            <a:pPr algn="ctr"/>
            <a:r>
              <a:rPr lang="en-US" sz="3200" b="1">
                <a:solidFill>
                  <a:srgbClr val="C00000"/>
                </a:solidFill>
                <a:latin typeface="Cambria" panose="02040503050406030204" pitchFamily="18" charset="0"/>
                <a:ea typeface="Cambria" panose="02040503050406030204" pitchFamily="18" charset="0"/>
              </a:rPr>
              <a:t>&gt;</a:t>
            </a:r>
          </a:p>
        </p:txBody>
      </p:sp>
      <p:sp>
        <p:nvSpPr>
          <p:cNvPr id="16" name="TextBox 15">
            <a:extLst>
              <a:ext uri="{FF2B5EF4-FFF2-40B4-BE49-F238E27FC236}">
                <a16:creationId xmlns:a16="http://schemas.microsoft.com/office/drawing/2014/main" id="{CD933078-0FB4-46ED-9745-321C19D5F593}"/>
              </a:ext>
            </a:extLst>
          </p:cNvPr>
          <p:cNvSpPr txBox="1"/>
          <p:nvPr/>
        </p:nvSpPr>
        <p:spPr>
          <a:xfrm>
            <a:off x="2286000" y="2490132"/>
            <a:ext cx="579120" cy="584775"/>
          </a:xfrm>
          <a:prstGeom prst="rect">
            <a:avLst/>
          </a:prstGeom>
          <a:noFill/>
          <a:ln>
            <a:solidFill>
              <a:schemeClr val="tx1"/>
            </a:solidFill>
          </a:ln>
        </p:spPr>
        <p:txBody>
          <a:bodyPr wrap="square" rtlCol="0">
            <a:spAutoFit/>
          </a:bodyPr>
          <a:lstStyle/>
          <a:p>
            <a:pPr algn="ctr"/>
            <a:r>
              <a:rPr lang="en-US" sz="3200" b="1">
                <a:solidFill>
                  <a:srgbClr val="C00000"/>
                </a:solidFill>
                <a:latin typeface="Cambria" panose="02040503050406030204" pitchFamily="18" charset="0"/>
                <a:ea typeface="Cambria" panose="02040503050406030204" pitchFamily="18" charset="0"/>
              </a:rPr>
              <a:t>&lt;</a:t>
            </a:r>
          </a:p>
        </p:txBody>
      </p:sp>
      <p:sp>
        <p:nvSpPr>
          <p:cNvPr id="17" name="TextBox 16">
            <a:extLst>
              <a:ext uri="{FF2B5EF4-FFF2-40B4-BE49-F238E27FC236}">
                <a16:creationId xmlns:a16="http://schemas.microsoft.com/office/drawing/2014/main" id="{52413C77-0A96-4E03-AB42-4FCA021F3125}"/>
              </a:ext>
            </a:extLst>
          </p:cNvPr>
          <p:cNvSpPr txBox="1"/>
          <p:nvPr/>
        </p:nvSpPr>
        <p:spPr>
          <a:xfrm>
            <a:off x="2286000" y="3707079"/>
            <a:ext cx="579120" cy="584775"/>
          </a:xfrm>
          <a:prstGeom prst="rect">
            <a:avLst/>
          </a:prstGeom>
          <a:noFill/>
          <a:ln>
            <a:solidFill>
              <a:schemeClr val="tx1"/>
            </a:solidFill>
          </a:ln>
        </p:spPr>
        <p:txBody>
          <a:bodyPr wrap="square" rtlCol="0">
            <a:spAutoFit/>
          </a:bodyPr>
          <a:lstStyle/>
          <a:p>
            <a:pPr algn="ctr"/>
            <a:r>
              <a:rPr lang="en-US" sz="3200" b="1">
                <a:solidFill>
                  <a:srgbClr val="C0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76311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fade">
                                      <p:cBhvr>
                                        <p:cTn id="22" dur="500"/>
                                        <p:tgtEl>
                                          <p:spTgt spid="1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animEffect transition="in" filter="fade">
                                      <p:cBhvr>
                                        <p:cTn id="27" dur="500"/>
                                        <p:tgtEl>
                                          <p:spTgt spid="1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
                                            <p:txEl>
                                              <p:pRg st="0" end="0"/>
                                            </p:txEl>
                                          </p:spTgt>
                                        </p:tgtEl>
                                        <p:attrNameLst>
                                          <p:attrName>style.visibility</p:attrName>
                                        </p:attrNameLst>
                                      </p:cBhvr>
                                      <p:to>
                                        <p:strVal val="visible"/>
                                      </p:to>
                                    </p:set>
                                    <p:animEffect transition="in" filter="fade">
                                      <p:cBhvr>
                                        <p:cTn id="32"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EBA3446-D6A6-419B-B278-5D02E98936DD}"/>
              </a:ext>
            </a:extLst>
          </p:cNvPr>
          <p:cNvSpPr/>
          <p:nvPr/>
        </p:nvSpPr>
        <p:spPr>
          <a:xfrm>
            <a:off x="243840" y="436880"/>
            <a:ext cx="599440" cy="59944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Cambria" panose="02040503050406030204" pitchFamily="18" charset="0"/>
                <a:ea typeface="Cambria" panose="02040503050406030204" pitchFamily="18" charset="0"/>
              </a:rPr>
              <a:t>3</a:t>
            </a:r>
          </a:p>
        </p:txBody>
      </p:sp>
      <p:sp>
        <p:nvSpPr>
          <p:cNvPr id="3" name="TextBox 2">
            <a:extLst>
              <a:ext uri="{FF2B5EF4-FFF2-40B4-BE49-F238E27FC236}">
                <a16:creationId xmlns:a16="http://schemas.microsoft.com/office/drawing/2014/main" id="{AC9C4CA3-F6A3-4A51-80CF-63A9F27DF739}"/>
              </a:ext>
            </a:extLst>
          </p:cNvPr>
          <p:cNvSpPr txBox="1"/>
          <p:nvPr/>
        </p:nvSpPr>
        <p:spPr>
          <a:xfrm>
            <a:off x="975360" y="254523"/>
            <a:ext cx="10861040" cy="1305037"/>
          </a:xfrm>
          <a:prstGeom prst="rect">
            <a:avLst/>
          </a:prstGeom>
          <a:noFill/>
        </p:spPr>
        <p:txBody>
          <a:bodyPr wrap="square" rtlCol="0">
            <a:spAutoFit/>
          </a:bodyPr>
          <a:lstStyle/>
          <a:p>
            <a:pPr algn="just">
              <a:lnSpc>
                <a:spcPct val="150000"/>
              </a:lnSpc>
            </a:pPr>
            <a:r>
              <a:rPr lang="en-US" sz="2800">
                <a:solidFill>
                  <a:srgbClr val="002060"/>
                </a:solidFill>
                <a:latin typeface="Cambria" panose="02040503050406030204" pitchFamily="18" charset="0"/>
                <a:ea typeface="Cambria" panose="02040503050406030204" pitchFamily="18" charset="0"/>
              </a:rPr>
              <a:t>Một cây thần kì ra các quả với màu sắc khác nhau. Bạn khỉ sẽ leo theo các cành ghi số lớn hơn để lấy quả. Hỏi bạn khỉ lấy được quả màu gì?</a:t>
            </a:r>
          </a:p>
        </p:txBody>
      </p:sp>
      <p:pic>
        <p:nvPicPr>
          <p:cNvPr id="6" name="Picture 5">
            <a:extLst>
              <a:ext uri="{FF2B5EF4-FFF2-40B4-BE49-F238E27FC236}">
                <a16:creationId xmlns:a16="http://schemas.microsoft.com/office/drawing/2014/main" id="{EFC9C4EA-5523-4625-81AC-DBA23D0BBC80}"/>
              </a:ext>
            </a:extLst>
          </p:cNvPr>
          <p:cNvPicPr>
            <a:picLocks noChangeAspect="1"/>
          </p:cNvPicPr>
          <p:nvPr/>
        </p:nvPicPr>
        <p:blipFill rotWithShape="1">
          <a:blip r:embed="rId2"/>
          <a:srcRect l="23750" t="21333" r="28000" b="19852"/>
          <a:stretch/>
        </p:blipFill>
        <p:spPr>
          <a:xfrm>
            <a:off x="843280" y="1732745"/>
            <a:ext cx="7474868" cy="5125255"/>
          </a:xfrm>
          <a:prstGeom prst="rect">
            <a:avLst/>
          </a:prstGeom>
        </p:spPr>
      </p:pic>
      <p:sp>
        <p:nvSpPr>
          <p:cNvPr id="12" name="TextBox 11">
            <a:extLst>
              <a:ext uri="{FF2B5EF4-FFF2-40B4-BE49-F238E27FC236}">
                <a16:creationId xmlns:a16="http://schemas.microsoft.com/office/drawing/2014/main" id="{0466AC45-5118-466F-9E74-8AD9496046C3}"/>
              </a:ext>
            </a:extLst>
          </p:cNvPr>
          <p:cNvSpPr txBox="1"/>
          <p:nvPr/>
        </p:nvSpPr>
        <p:spPr>
          <a:xfrm>
            <a:off x="8006080" y="1869963"/>
            <a:ext cx="3830320" cy="2597699"/>
          </a:xfrm>
          <a:prstGeom prst="rect">
            <a:avLst/>
          </a:prstGeom>
          <a:noFill/>
        </p:spPr>
        <p:txBody>
          <a:bodyPr wrap="square" rtlCol="0">
            <a:spAutoFit/>
          </a:bodyPr>
          <a:lstStyle/>
          <a:p>
            <a:pPr algn="just">
              <a:lnSpc>
                <a:spcPct val="150000"/>
              </a:lnSpc>
            </a:pPr>
            <a:r>
              <a:rPr lang="en-US" sz="2800">
                <a:solidFill>
                  <a:srgbClr val="C00000"/>
                </a:solidFill>
                <a:latin typeface="Cambria" panose="02040503050406030204" pitchFamily="18" charset="0"/>
                <a:ea typeface="Cambria" panose="02040503050406030204" pitchFamily="18" charset="0"/>
              </a:rPr>
              <a:t>Trả lời: Bạn khỉ sẽ đi theo con đường: 92 800 – 74 000 và lấy được quả màu xanh lá cây.</a:t>
            </a:r>
          </a:p>
        </p:txBody>
      </p:sp>
    </p:spTree>
    <p:extLst>
      <p:ext uri="{BB962C8B-B14F-4D97-AF65-F5344CB8AC3E}">
        <p14:creationId xmlns:p14="http://schemas.microsoft.com/office/powerpoint/2010/main" val="12746922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585084" y="0"/>
            <a:ext cx="2708752" cy="5277396"/>
          </a:xfrm>
          <a:prstGeom prst="rect">
            <a:avLst/>
          </a:prstGeom>
        </p:spPr>
      </p:pic>
      <p:sp>
        <p:nvSpPr>
          <p:cNvPr id="4" name="Rectangle 3"/>
          <p:cNvSpPr/>
          <p:nvPr/>
        </p:nvSpPr>
        <p:spPr>
          <a:xfrm>
            <a:off x="5400162" y="1843385"/>
            <a:ext cx="4630178" cy="1107996"/>
          </a:xfrm>
          <a:prstGeom prst="rect">
            <a:avLst/>
          </a:prstGeom>
          <a:noFill/>
        </p:spPr>
        <p:txBody>
          <a:bodyPr wrap="none" lIns="91440" tIns="45720" rIns="91440" bIns="45720">
            <a:spAutoFit/>
          </a:bodyPr>
          <a:lstStyle/>
          <a:p>
            <a:pPr algn="ctr"/>
            <a:r>
              <a:rPr lang="en-US" sz="6600" b="1">
                <a:ln w="10160">
                  <a:solidFill>
                    <a:srgbClr val="4472C4"/>
                  </a:solidFill>
                  <a:prstDash val="solid"/>
                </a:ln>
                <a:solidFill>
                  <a:srgbClr val="FFFFFF"/>
                </a:solidFill>
                <a:effectLst>
                  <a:outerShdw blurRad="38100" dist="22860" dir="5400000" algn="tl" rotWithShape="0">
                    <a:srgbClr val="000000">
                      <a:alpha val="30000"/>
                    </a:srgbClr>
                  </a:outerShdw>
                </a:effectLst>
                <a:latin typeface="Calibri" panose="020F0502020204030204"/>
              </a:rPr>
              <a:t>NHỔ CÀ RỐT</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23107" y="2841837"/>
            <a:ext cx="1196895" cy="927286"/>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21264" y="2379174"/>
            <a:ext cx="2039956" cy="1852613"/>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93659" y="3201544"/>
            <a:ext cx="1485873" cy="2075852"/>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84611">
            <a:off x="8864974" y="5417842"/>
            <a:ext cx="850901" cy="1273201"/>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84611">
            <a:off x="6643365" y="5417842"/>
            <a:ext cx="850901" cy="1273201"/>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84611">
            <a:off x="4408165" y="5417842"/>
            <a:ext cx="850901" cy="1273201"/>
          </a:xfrm>
          <a:prstGeom prst="rect">
            <a:avLst/>
          </a:prstGeom>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84611">
            <a:off x="2252703" y="5417842"/>
            <a:ext cx="850901" cy="1273201"/>
          </a:xfrm>
          <a:prstGeom prst="rect">
            <a:avLst/>
          </a:prstGeom>
        </p:spPr>
      </p:pic>
      <p:sp>
        <p:nvSpPr>
          <p:cNvPr id="19" name="Rectangle 18"/>
          <p:cNvSpPr/>
          <p:nvPr/>
        </p:nvSpPr>
        <p:spPr>
          <a:xfrm>
            <a:off x="2219145" y="6050477"/>
            <a:ext cx="7678834" cy="8235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rgbClr val="002060"/>
                </a:solidFill>
                <a:latin typeface="Times New Roman" panose="02020603050405020304" pitchFamily="18" charset="0"/>
                <a:cs typeface="Times New Roman" panose="02020603050405020304" pitchFamily="18" charset="0"/>
              </a:rPr>
              <a:t>  </a:t>
            </a:r>
          </a:p>
        </p:txBody>
      </p:sp>
      <p:pic>
        <p:nvPicPr>
          <p:cNvPr id="20" name="nhacne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660666" y="2537037"/>
            <a:ext cx="609600" cy="609600"/>
          </a:xfrm>
          <a:prstGeom prst="rect">
            <a:avLst/>
          </a:prstGeom>
        </p:spPr>
      </p:pic>
    </p:spTree>
    <p:extLst>
      <p:ext uri="{BB962C8B-B14F-4D97-AF65-F5344CB8AC3E}">
        <p14:creationId xmlns:p14="http://schemas.microsoft.com/office/powerpoint/2010/main" val="150030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mph" presetSubtype="0" repeatCount="indefinite" fill="hold" nodeType="withEffect">
                                  <p:stCondLst>
                                    <p:cond delay="0"/>
                                  </p:stCondLst>
                                  <p:childTnLst>
                                    <p:animClr clrSpc="rgb" dir="cw">
                                      <p:cBhvr override="childStyle">
                                        <p:cTn id="6" dur="500" fill="hold"/>
                                        <p:tgtEl>
                                          <p:spTgt spid="4">
                                            <p:txEl>
                                              <p:pRg st="0" end="0"/>
                                            </p:txEl>
                                          </p:spTgt>
                                        </p:tgtEl>
                                        <p:attrNameLst>
                                          <p:attrName>style.color</p:attrName>
                                        </p:attrNameLst>
                                      </p:cBhvr>
                                      <p:to>
                                        <a:srgbClr val="BDD7EE"/>
                                      </p:to>
                                    </p:animClr>
                                    <p:animClr clrSpc="rgb" dir="cw">
                                      <p:cBhvr>
                                        <p:cTn id="7" dur="500" fill="hold"/>
                                        <p:tgtEl>
                                          <p:spTgt spid="4">
                                            <p:txEl>
                                              <p:pRg st="0" end="0"/>
                                            </p:txEl>
                                          </p:spTgt>
                                        </p:tgtEl>
                                        <p:attrNameLst>
                                          <p:attrName>fillcolor</p:attrName>
                                        </p:attrNameLst>
                                      </p:cBhvr>
                                      <p:to>
                                        <a:srgbClr val="BDD7EE"/>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21159"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repeatCount="indefinite" fill="hold" display="0">
                  <p:stCondLst>
                    <p:cond delay="indefinite"/>
                  </p:stCondLst>
                  <p:endCondLst>
                    <p:cond evt="onStopAudio" delay="0">
                      <p:tgtEl>
                        <p:sldTgt/>
                      </p:tgtEl>
                    </p:cond>
                  </p:endCondLst>
                </p:cTn>
                <p:tgtEl>
                  <p:spTgt spid="20"/>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823107" y="2841837"/>
            <a:ext cx="1196895" cy="927286"/>
          </a:xfrm>
          <a:prstGeom prst="rect">
            <a:avLst/>
          </a:prstGeom>
        </p:spPr>
      </p:pic>
      <p:pic>
        <p:nvPicPr>
          <p:cNvPr id="16" name="Picture 1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flipH="1">
            <a:off x="1752601" y="330406"/>
            <a:ext cx="1661009" cy="3236104"/>
          </a:xfrm>
          <a:prstGeom prst="rect">
            <a:avLst/>
          </a:prstGeom>
        </p:spPr>
      </p:pic>
      <p:pic>
        <p:nvPicPr>
          <p:cNvPr id="5" name="Picture 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flipH="1">
            <a:off x="-952500" y="442174"/>
            <a:ext cx="2476500" cy="3810000"/>
          </a:xfrm>
          <a:prstGeom prst="rect">
            <a:avLst/>
          </a:prstGeom>
        </p:spPr>
      </p:pic>
      <p:pic>
        <p:nvPicPr>
          <p:cNvPr id="7" name="Picture 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2280520" y="3301355"/>
            <a:ext cx="1683130" cy="1683130"/>
          </a:xfrm>
          <a:prstGeom prst="rect">
            <a:avLst/>
          </a:prstGeom>
        </p:spPr>
      </p:pic>
      <p:pic>
        <p:nvPicPr>
          <p:cNvPr id="8" name="Picture 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903006" y="2284902"/>
            <a:ext cx="1581150" cy="2032907"/>
          </a:xfrm>
          <a:prstGeom prst="rect">
            <a:avLst/>
          </a:prstGeom>
        </p:spPr>
      </p:pic>
      <p:sp>
        <p:nvSpPr>
          <p:cNvPr id="9" name="Rounded Rectangular Callout 8"/>
          <p:cNvSpPr/>
          <p:nvPr/>
        </p:nvSpPr>
        <p:spPr>
          <a:xfrm>
            <a:off x="5765420" y="3027879"/>
            <a:ext cx="3409950" cy="1345724"/>
          </a:xfrm>
          <a:prstGeom prst="wedgeRoundRectCallout">
            <a:avLst>
              <a:gd name="adj1" fmla="val -77817"/>
              <a:gd name="adj2" fmla="val -23801"/>
              <a:gd name="adj3" fmla="val 16667"/>
            </a:avLst>
          </a:prstGeom>
          <a:solidFill>
            <a:schemeClr val="accent2">
              <a:alpha val="7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a:solidFill>
                  <a:prstClr val="white"/>
                </a:solidFill>
                <a:latin typeface="Times New Roman" panose="02020603050405020304" pitchFamily="18" charset="0"/>
                <a:cs typeface="Times New Roman" panose="02020603050405020304" pitchFamily="18" charset="0"/>
              </a:rPr>
              <a:t>Bác ơi ! Cháu đói lắm bác cho cháu củ cà rốt được không ạ ?</a:t>
            </a:r>
          </a:p>
        </p:txBody>
      </p:sp>
      <p:sp>
        <p:nvSpPr>
          <p:cNvPr id="10" name="Rounded Rectangular Callout 9"/>
          <p:cNvSpPr/>
          <p:nvPr/>
        </p:nvSpPr>
        <p:spPr>
          <a:xfrm>
            <a:off x="4095629" y="1276351"/>
            <a:ext cx="3023048" cy="1341211"/>
          </a:xfrm>
          <a:prstGeom prst="wedgeRoundRectCallout">
            <a:avLst>
              <a:gd name="adj1" fmla="val -103719"/>
              <a:gd name="adj2" fmla="val -56700"/>
              <a:gd name="adj3" fmla="val 16667"/>
            </a:avLst>
          </a:prstGeom>
          <a:solidFill>
            <a:schemeClr val="accent2">
              <a:alpha val="7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a:solidFill>
                  <a:prstClr val="white"/>
                </a:solidFill>
                <a:latin typeface="Times New Roman" panose="02020603050405020304" pitchFamily="18" charset="0"/>
                <a:cs typeface="Times New Roman" panose="02020603050405020304" pitchFamily="18" charset="0"/>
              </a:rPr>
              <a:t>Được chứ. Nhưng để ta xem con ở trường có học hành đàng hoàng không thì ta mới cho</a:t>
            </a:r>
          </a:p>
        </p:txBody>
      </p:sp>
      <p:sp>
        <p:nvSpPr>
          <p:cNvPr id="11" name="Rounded Rectangular Callout 10"/>
          <p:cNvSpPr/>
          <p:nvPr/>
        </p:nvSpPr>
        <p:spPr>
          <a:xfrm>
            <a:off x="1715915" y="3924301"/>
            <a:ext cx="3124200" cy="1060184"/>
          </a:xfrm>
          <a:prstGeom prst="wedgeRoundRectCallout">
            <a:avLst>
              <a:gd name="adj1" fmla="val -25718"/>
              <a:gd name="adj2" fmla="val -299077"/>
              <a:gd name="adj3" fmla="val 16667"/>
            </a:avLst>
          </a:prstGeom>
          <a:solidFill>
            <a:schemeClr val="accent2">
              <a:alpha val="7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a:solidFill>
                  <a:prstClr val="white"/>
                </a:solidFill>
                <a:latin typeface="Times New Roman" panose="02020603050405020304" pitchFamily="18" charset="0"/>
                <a:cs typeface="Times New Roman" panose="02020603050405020304" pitchFamily="18" charset="0"/>
              </a:rPr>
              <a:t>Giờ ta sẽ cho con tự nhổ cà rốt</a:t>
            </a:r>
          </a:p>
        </p:txBody>
      </p:sp>
      <p:sp>
        <p:nvSpPr>
          <p:cNvPr id="12" name="Rounded Rectangular Callout 11"/>
          <p:cNvSpPr/>
          <p:nvPr/>
        </p:nvSpPr>
        <p:spPr>
          <a:xfrm>
            <a:off x="4929343" y="408655"/>
            <a:ext cx="4894435" cy="726840"/>
          </a:xfrm>
          <a:prstGeom prst="wedgeRoundRectCallout">
            <a:avLst>
              <a:gd name="adj1" fmla="val -96880"/>
              <a:gd name="adj2" fmla="val 47257"/>
              <a:gd name="adj3" fmla="val 16667"/>
            </a:avLst>
          </a:prstGeom>
          <a:solidFill>
            <a:schemeClr val="accent2">
              <a:alpha val="7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a:solidFill>
                  <a:prstClr val="white"/>
                </a:solidFill>
                <a:latin typeface="Times New Roman" panose="02020603050405020304" pitchFamily="18" charset="0"/>
                <a:cs typeface="Times New Roman" panose="02020603050405020304" pitchFamily="18" charset="0"/>
              </a:rPr>
              <a:t>Con có dám thử không?</a:t>
            </a:r>
          </a:p>
        </p:txBody>
      </p:sp>
      <p:pic>
        <p:nvPicPr>
          <p:cNvPr id="13" name="Picture 1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711091" y="2690473"/>
            <a:ext cx="1683130" cy="1683130"/>
          </a:xfrm>
          <a:prstGeom prst="rect">
            <a:avLst/>
          </a:prstGeom>
        </p:spPr>
      </p:pic>
      <p:pic>
        <p:nvPicPr>
          <p:cNvPr id="15" name="Picture 14"/>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524000" y="2405209"/>
            <a:ext cx="1060934" cy="1267227"/>
          </a:xfrm>
          <a:prstGeom prst="rect">
            <a:avLst/>
          </a:prstGeom>
        </p:spPr>
      </p:pic>
      <p:sp>
        <p:nvSpPr>
          <p:cNvPr id="17" name="Rounded Rectangular Callout 16"/>
          <p:cNvSpPr/>
          <p:nvPr/>
        </p:nvSpPr>
        <p:spPr>
          <a:xfrm>
            <a:off x="1708634" y="3769123"/>
            <a:ext cx="3409950" cy="1345724"/>
          </a:xfrm>
          <a:prstGeom prst="wedgeRoundRectCallout">
            <a:avLst>
              <a:gd name="adj1" fmla="val -37594"/>
              <a:gd name="adj2" fmla="val -100244"/>
              <a:gd name="adj3" fmla="val 16667"/>
            </a:avLst>
          </a:prstGeom>
          <a:solidFill>
            <a:schemeClr val="accent2">
              <a:alpha val="7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a:solidFill>
                  <a:prstClr val="white"/>
                </a:solidFill>
                <a:latin typeface="Times New Roman" panose="02020603050405020304" pitchFamily="18" charset="0"/>
                <a:cs typeface="Times New Roman" panose="02020603050405020304" pitchFamily="18" charset="0"/>
              </a:rPr>
              <a:t>Dạ. Con đồng ý</a:t>
            </a:r>
          </a:p>
        </p:txBody>
      </p:sp>
      <p:pic>
        <p:nvPicPr>
          <p:cNvPr id="19" name="Picture 18"/>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rot="184611">
            <a:off x="8864974" y="5417842"/>
            <a:ext cx="850901" cy="1273201"/>
          </a:xfrm>
          <a:prstGeom prst="rect">
            <a:avLst/>
          </a:prstGeom>
        </p:spPr>
      </p:pic>
      <p:pic>
        <p:nvPicPr>
          <p:cNvPr id="21" name="Picture 20"/>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rot="184611">
            <a:off x="6643365" y="5417842"/>
            <a:ext cx="850901" cy="1273201"/>
          </a:xfrm>
          <a:prstGeom prst="rect">
            <a:avLst/>
          </a:prstGeom>
        </p:spPr>
      </p:pic>
      <p:pic>
        <p:nvPicPr>
          <p:cNvPr id="22" name="Picture 21"/>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rot="184611">
            <a:off x="4408165" y="5417842"/>
            <a:ext cx="850901" cy="1273201"/>
          </a:xfrm>
          <a:prstGeom prst="rect">
            <a:avLst/>
          </a:prstGeom>
        </p:spPr>
      </p:pic>
      <p:pic>
        <p:nvPicPr>
          <p:cNvPr id="23" name="Picture 22"/>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rot="184611">
            <a:off x="2252703" y="5417842"/>
            <a:ext cx="850901" cy="1273201"/>
          </a:xfrm>
          <a:prstGeom prst="rect">
            <a:avLst/>
          </a:prstGeom>
        </p:spPr>
      </p:pic>
      <p:sp>
        <p:nvSpPr>
          <p:cNvPr id="24" name="Rectangle 23"/>
          <p:cNvSpPr/>
          <p:nvPr/>
        </p:nvSpPr>
        <p:spPr>
          <a:xfrm>
            <a:off x="2219145" y="6050477"/>
            <a:ext cx="7678834" cy="8235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rgbClr val="002060"/>
                </a:solidFill>
                <a:latin typeface="Times New Roman" panose="02020603050405020304" pitchFamily="18" charset="0"/>
                <a:cs typeface="Times New Roman" panose="02020603050405020304" pitchFamily="18" charset="0"/>
              </a:rPr>
              <a:t>  </a:t>
            </a:r>
          </a:p>
        </p:txBody>
      </p:sp>
      <p:pic>
        <p:nvPicPr>
          <p:cNvPr id="29" name="voice 1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12512485" y="-90342"/>
            <a:ext cx="609600" cy="609600"/>
          </a:xfrm>
          <a:prstGeom prst="rect">
            <a:avLst/>
          </a:prstGeom>
        </p:spPr>
      </p:pic>
      <p:pic>
        <p:nvPicPr>
          <p:cNvPr id="30" name="voice1b">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9"/>
          <a:stretch>
            <a:fillRect/>
          </a:stretch>
        </p:blipFill>
        <p:spPr>
          <a:xfrm>
            <a:off x="12512485" y="1207860"/>
            <a:ext cx="609600" cy="609600"/>
          </a:xfrm>
          <a:prstGeom prst="rect">
            <a:avLst/>
          </a:prstGeom>
        </p:spPr>
      </p:pic>
      <p:pic>
        <p:nvPicPr>
          <p:cNvPr id="31" name="voice2b">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9"/>
          <a:stretch>
            <a:fillRect/>
          </a:stretch>
        </p:blipFill>
        <p:spPr>
          <a:xfrm>
            <a:off x="13354050" y="1207860"/>
            <a:ext cx="609600" cy="609600"/>
          </a:xfrm>
          <a:prstGeom prst="rect">
            <a:avLst/>
          </a:prstGeom>
        </p:spPr>
      </p:pic>
      <p:pic>
        <p:nvPicPr>
          <p:cNvPr id="32" name="voice3b">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9"/>
          <a:stretch>
            <a:fillRect/>
          </a:stretch>
        </p:blipFill>
        <p:spPr>
          <a:xfrm>
            <a:off x="14382750" y="1167754"/>
            <a:ext cx="609600" cy="609600"/>
          </a:xfrm>
          <a:prstGeom prst="rect">
            <a:avLst/>
          </a:prstGeom>
        </p:spPr>
      </p:pic>
      <p:pic>
        <p:nvPicPr>
          <p:cNvPr id="33" name="voice2a">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9"/>
          <a:stretch>
            <a:fillRect/>
          </a:stretch>
        </p:blipFill>
        <p:spPr>
          <a:xfrm>
            <a:off x="13354050" y="0"/>
            <a:ext cx="609600" cy="609600"/>
          </a:xfrm>
          <a:prstGeom prst="rect">
            <a:avLst/>
          </a:prstGeom>
        </p:spPr>
      </p:pic>
    </p:spTree>
    <p:extLst>
      <p:ext uri="{BB962C8B-B14F-4D97-AF65-F5344CB8AC3E}">
        <p14:creationId xmlns:p14="http://schemas.microsoft.com/office/powerpoint/2010/main" val="981147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3.33333E-6 -1.11111E-6 L 0.21684 -0.05417 " pathEditMode="relative" rAng="0" ptsTypes="AA">
                                      <p:cBhvr>
                                        <p:cTn id="6" dur="2000" fill="hold"/>
                                        <p:tgtEl>
                                          <p:spTgt spid="5"/>
                                        </p:tgtEl>
                                        <p:attrNameLst>
                                          <p:attrName>ppt_x</p:attrName>
                                          <p:attrName>ppt_y</p:attrName>
                                        </p:attrNameLst>
                                      </p:cBhvr>
                                      <p:rCtr x="10851" y="-2708"/>
                                    </p:animMotion>
                                  </p:childTnLst>
                                </p:cTn>
                              </p:par>
                            </p:childTnLst>
                          </p:cTn>
                        </p:par>
                        <p:par>
                          <p:cTn id="7" fill="hold">
                            <p:stCondLst>
                              <p:cond delay="2000"/>
                            </p:stCondLst>
                            <p:childTnLst>
                              <p:par>
                                <p:cTn id="8" presetID="10" presetClass="exit" presetSubtype="0" fill="hold" nodeType="afterEffect">
                                  <p:stCondLst>
                                    <p:cond delay="0"/>
                                  </p:stCondLst>
                                  <p:childTnLst>
                                    <p:animEffect transition="out" filter="fade">
                                      <p:cBhvr>
                                        <p:cTn id="9" dur="10"/>
                                        <p:tgtEl>
                                          <p:spTgt spid="5"/>
                                        </p:tgtEl>
                                      </p:cBhvr>
                                    </p:animEffect>
                                    <p:set>
                                      <p:cBhvr>
                                        <p:cTn id="10" dur="1" fill="hold">
                                          <p:stCondLst>
                                            <p:cond delay="9"/>
                                          </p:stCondLst>
                                        </p:cTn>
                                        <p:tgtEl>
                                          <p:spTgt spid="5"/>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
                                        <p:tgtEl>
                                          <p:spTgt spid="16"/>
                                        </p:tgtEl>
                                      </p:cBhvr>
                                    </p:animEffect>
                                  </p:childTnLst>
                                </p:cTn>
                              </p:par>
                              <p:par>
                                <p:cTn id="14" presetID="35" presetClass="path" presetSubtype="0" accel="50000" decel="50000" fill="hold" nodeType="withEffect">
                                  <p:stCondLst>
                                    <p:cond delay="0"/>
                                  </p:stCondLst>
                                  <p:childTnLst>
                                    <p:animMotion origin="layout" path="M 3.88889E-6 3.33333E-6 L -0.76302 -0.09584 " pathEditMode="relative" rAng="0" ptsTypes="AA">
                                      <p:cBhvr>
                                        <p:cTn id="15" dur="4000" fill="hold"/>
                                        <p:tgtEl>
                                          <p:spTgt spid="7"/>
                                        </p:tgtEl>
                                        <p:attrNameLst>
                                          <p:attrName>ppt_x</p:attrName>
                                          <p:attrName>ppt_y</p:attrName>
                                        </p:attrNameLst>
                                      </p:cBhvr>
                                      <p:rCtr x="-38160" y="-4792"/>
                                    </p:animMotion>
                                  </p:childTnLst>
                                </p:cTn>
                              </p:par>
                            </p:childTnLst>
                          </p:cTn>
                        </p:par>
                        <p:par>
                          <p:cTn id="16" fill="hold">
                            <p:stCondLst>
                              <p:cond delay="6000"/>
                            </p:stCondLst>
                            <p:childTnLst>
                              <p:par>
                                <p:cTn id="17" presetID="10" presetClass="exit" presetSubtype="0" fill="hold" nodeType="afterEffect">
                                  <p:stCondLst>
                                    <p:cond delay="0"/>
                                  </p:stCondLst>
                                  <p:childTnLst>
                                    <p:animEffect transition="out" filter="fade">
                                      <p:cBhvr>
                                        <p:cTn id="18" dur="10"/>
                                        <p:tgtEl>
                                          <p:spTgt spid="7"/>
                                        </p:tgtEl>
                                      </p:cBhvr>
                                    </p:animEffect>
                                    <p:set>
                                      <p:cBhvr>
                                        <p:cTn id="19" dur="1" fill="hold">
                                          <p:stCondLst>
                                            <p:cond delay="9"/>
                                          </p:stCondLst>
                                        </p:cTn>
                                        <p:tgtEl>
                                          <p:spTgt spid="7"/>
                                        </p:tgtEl>
                                        <p:attrNameLst>
                                          <p:attrName>style.visibility</p:attrName>
                                        </p:attrNameLst>
                                      </p:cBhvr>
                                      <p:to>
                                        <p:strVal val="hidden"/>
                                      </p:to>
                                    </p:set>
                                  </p:childTnLst>
                                </p:cTn>
                              </p:par>
                            </p:childTnLst>
                          </p:cTn>
                        </p:par>
                        <p:par>
                          <p:cTn id="20" fill="hold">
                            <p:stCondLst>
                              <p:cond delay="601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
                                        <p:tgtEl>
                                          <p:spTgt spid="8"/>
                                        </p:tgtEl>
                                      </p:cBhvr>
                                    </p:animEffect>
                                  </p:childTnLst>
                                </p:cTn>
                              </p:par>
                            </p:childTnLst>
                          </p:cTn>
                        </p:par>
                        <p:par>
                          <p:cTn id="24" fill="hold">
                            <p:stCondLst>
                              <p:cond delay="6020"/>
                            </p:stCondLst>
                            <p:childTnLst>
                              <p:par>
                                <p:cTn id="25" presetID="50" presetClass="entr" presetSubtype="0" decel="10000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ppt_w</p:attrName>
                                        </p:attrNameLst>
                                      </p:cBhvr>
                                      <p:tavLst>
                                        <p:tav tm="0">
                                          <p:val>
                                            <p:strVal val="#ppt_w+.3"/>
                                          </p:val>
                                        </p:tav>
                                        <p:tav tm="100000">
                                          <p:val>
                                            <p:strVal val="#ppt_w"/>
                                          </p:val>
                                        </p:tav>
                                      </p:tavLst>
                                    </p:anim>
                                    <p:anim calcmode="lin" valueType="num">
                                      <p:cBhvr>
                                        <p:cTn id="28" dur="1000" fill="hold"/>
                                        <p:tgtEl>
                                          <p:spTgt spid="9"/>
                                        </p:tgtEl>
                                        <p:attrNameLst>
                                          <p:attrName>ppt_h</p:attrName>
                                        </p:attrNameLst>
                                      </p:cBhvr>
                                      <p:tavLst>
                                        <p:tav tm="0">
                                          <p:val>
                                            <p:strVal val="#ppt_h"/>
                                          </p:val>
                                        </p:tav>
                                        <p:tav tm="100000">
                                          <p:val>
                                            <p:strVal val="#ppt_h"/>
                                          </p:val>
                                        </p:tav>
                                      </p:tavLst>
                                    </p:anim>
                                    <p:animEffect transition="in" filter="fade">
                                      <p:cBhvr>
                                        <p:cTn id="29" dur="1000"/>
                                        <p:tgtEl>
                                          <p:spTgt spid="9"/>
                                        </p:tgtEl>
                                      </p:cBhvr>
                                    </p:animEffect>
                                  </p:childTnLst>
                                </p:cTn>
                              </p:par>
                              <p:par>
                                <p:cTn id="30" presetID="1" presetClass="mediacall" presetSubtype="0" fill="hold" nodeType="withEffect">
                                  <p:stCondLst>
                                    <p:cond delay="0"/>
                                  </p:stCondLst>
                                  <p:childTnLst>
                                    <p:cmd type="call" cmd="playFrom(0.0)">
                                      <p:cBhvr>
                                        <p:cTn id="31" dur="5976" fill="hold"/>
                                        <p:tgtEl>
                                          <p:spTgt spid="29"/>
                                        </p:tgtEl>
                                      </p:cBhvr>
                                    </p:cmd>
                                  </p:childTnLst>
                                </p:cTn>
                              </p:par>
                            </p:childTnLst>
                          </p:cTn>
                        </p:par>
                        <p:par>
                          <p:cTn id="32" fill="hold">
                            <p:stCondLst>
                              <p:cond delay="11996"/>
                            </p:stCondLst>
                            <p:childTnLst>
                              <p:par>
                                <p:cTn id="33" presetID="10" presetClass="exit" presetSubtype="0" fill="hold" grpId="1" nodeType="afterEffect">
                                  <p:stCondLst>
                                    <p:cond delay="0"/>
                                  </p:stCondLst>
                                  <p:childTnLst>
                                    <p:animEffect transition="out" filter="fade">
                                      <p:cBhvr>
                                        <p:cTn id="34" dur="500"/>
                                        <p:tgtEl>
                                          <p:spTgt spid="9"/>
                                        </p:tgtEl>
                                      </p:cBhvr>
                                    </p:animEffect>
                                    <p:set>
                                      <p:cBhvr>
                                        <p:cTn id="35" dur="1" fill="hold">
                                          <p:stCondLst>
                                            <p:cond delay="499"/>
                                          </p:stCondLst>
                                        </p:cTn>
                                        <p:tgtEl>
                                          <p:spTgt spid="9"/>
                                        </p:tgtEl>
                                        <p:attrNameLst>
                                          <p:attrName>style.visibility</p:attrName>
                                        </p:attrNameLst>
                                      </p:cBhvr>
                                      <p:to>
                                        <p:strVal val="hidden"/>
                                      </p:to>
                                    </p:set>
                                  </p:childTnLst>
                                </p:cTn>
                              </p:par>
                            </p:childTnLst>
                          </p:cTn>
                        </p:par>
                        <p:par>
                          <p:cTn id="36" fill="hold">
                            <p:stCondLst>
                              <p:cond delay="12496"/>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250" fill="hold"/>
                                        <p:tgtEl>
                                          <p:spTgt spid="10"/>
                                        </p:tgtEl>
                                        <p:attrNameLst>
                                          <p:attrName>ppt_w</p:attrName>
                                        </p:attrNameLst>
                                      </p:cBhvr>
                                      <p:tavLst>
                                        <p:tav tm="0">
                                          <p:val>
                                            <p:strVal val="#ppt_w+.3"/>
                                          </p:val>
                                        </p:tav>
                                        <p:tav tm="100000">
                                          <p:val>
                                            <p:strVal val="#ppt_w"/>
                                          </p:val>
                                        </p:tav>
                                      </p:tavLst>
                                    </p:anim>
                                    <p:anim calcmode="lin" valueType="num">
                                      <p:cBhvr>
                                        <p:cTn id="40" dur="1250" fill="hold"/>
                                        <p:tgtEl>
                                          <p:spTgt spid="10"/>
                                        </p:tgtEl>
                                        <p:attrNameLst>
                                          <p:attrName>ppt_h</p:attrName>
                                        </p:attrNameLst>
                                      </p:cBhvr>
                                      <p:tavLst>
                                        <p:tav tm="0">
                                          <p:val>
                                            <p:strVal val="#ppt_h"/>
                                          </p:val>
                                        </p:tav>
                                        <p:tav tm="100000">
                                          <p:val>
                                            <p:strVal val="#ppt_h"/>
                                          </p:val>
                                        </p:tav>
                                      </p:tavLst>
                                    </p:anim>
                                    <p:animEffect transition="in" filter="fade">
                                      <p:cBhvr>
                                        <p:cTn id="41" dur="1250"/>
                                        <p:tgtEl>
                                          <p:spTgt spid="10"/>
                                        </p:tgtEl>
                                      </p:cBhvr>
                                    </p:animEffect>
                                  </p:childTnLst>
                                </p:cTn>
                              </p:par>
                              <p:par>
                                <p:cTn id="42" presetID="1" presetClass="mediacall" presetSubtype="0" fill="hold" nodeType="withEffect">
                                  <p:stCondLst>
                                    <p:cond delay="0"/>
                                  </p:stCondLst>
                                  <p:childTnLst>
                                    <p:cmd type="call" cmd="playFrom(0.0)">
                                      <p:cBhvr>
                                        <p:cTn id="43" dur="7176" fill="hold"/>
                                        <p:tgtEl>
                                          <p:spTgt spid="30"/>
                                        </p:tgtEl>
                                      </p:cBhvr>
                                    </p:cmd>
                                  </p:childTnLst>
                                </p:cTn>
                              </p:par>
                            </p:childTnLst>
                          </p:cTn>
                        </p:par>
                        <p:par>
                          <p:cTn id="44" fill="hold">
                            <p:stCondLst>
                              <p:cond delay="19672"/>
                            </p:stCondLst>
                            <p:childTnLst>
                              <p:par>
                                <p:cTn id="45" presetID="10" presetClass="exit" presetSubtype="0" fill="hold" grpId="1" nodeType="afterEffect">
                                  <p:stCondLst>
                                    <p:cond delay="0"/>
                                  </p:stCondLst>
                                  <p:childTnLst>
                                    <p:animEffect transition="out" filter="fade">
                                      <p:cBhvr>
                                        <p:cTn id="46" dur="500"/>
                                        <p:tgtEl>
                                          <p:spTgt spid="10"/>
                                        </p:tgtEl>
                                      </p:cBhvr>
                                    </p:animEffect>
                                    <p:set>
                                      <p:cBhvr>
                                        <p:cTn id="47" dur="1" fill="hold">
                                          <p:stCondLst>
                                            <p:cond delay="499"/>
                                          </p:stCondLst>
                                        </p:cTn>
                                        <p:tgtEl>
                                          <p:spTgt spid="10"/>
                                        </p:tgtEl>
                                        <p:attrNameLst>
                                          <p:attrName>style.visibility</p:attrName>
                                        </p:attrNameLst>
                                      </p:cBhvr>
                                      <p:to>
                                        <p:strVal val="hidden"/>
                                      </p:to>
                                    </p:set>
                                  </p:childTnLst>
                                </p:cTn>
                              </p:par>
                            </p:childTnLst>
                          </p:cTn>
                        </p:par>
                        <p:par>
                          <p:cTn id="48" fill="hold">
                            <p:stCondLst>
                              <p:cond delay="20172"/>
                            </p:stCondLst>
                            <p:childTnLst>
                              <p:par>
                                <p:cTn id="49" presetID="50" presetClass="entr" presetSubtype="0" decel="100000"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1250" fill="hold"/>
                                        <p:tgtEl>
                                          <p:spTgt spid="11"/>
                                        </p:tgtEl>
                                        <p:attrNameLst>
                                          <p:attrName>ppt_w</p:attrName>
                                        </p:attrNameLst>
                                      </p:cBhvr>
                                      <p:tavLst>
                                        <p:tav tm="0">
                                          <p:val>
                                            <p:strVal val="#ppt_w+.3"/>
                                          </p:val>
                                        </p:tav>
                                        <p:tav tm="100000">
                                          <p:val>
                                            <p:strVal val="#ppt_w"/>
                                          </p:val>
                                        </p:tav>
                                      </p:tavLst>
                                    </p:anim>
                                    <p:anim calcmode="lin" valueType="num">
                                      <p:cBhvr>
                                        <p:cTn id="52" dur="1250" fill="hold"/>
                                        <p:tgtEl>
                                          <p:spTgt spid="11"/>
                                        </p:tgtEl>
                                        <p:attrNameLst>
                                          <p:attrName>ppt_h</p:attrName>
                                        </p:attrNameLst>
                                      </p:cBhvr>
                                      <p:tavLst>
                                        <p:tav tm="0">
                                          <p:val>
                                            <p:strVal val="#ppt_h"/>
                                          </p:val>
                                        </p:tav>
                                        <p:tav tm="100000">
                                          <p:val>
                                            <p:strVal val="#ppt_h"/>
                                          </p:val>
                                        </p:tav>
                                      </p:tavLst>
                                    </p:anim>
                                    <p:animEffect transition="in" filter="fade">
                                      <p:cBhvr>
                                        <p:cTn id="53" dur="1250"/>
                                        <p:tgtEl>
                                          <p:spTgt spid="11"/>
                                        </p:tgtEl>
                                      </p:cBhvr>
                                    </p:animEffect>
                                  </p:childTnLst>
                                </p:cTn>
                              </p:par>
                              <p:par>
                                <p:cTn id="54" presetID="1" presetClass="mediacall" presetSubtype="0" fill="hold" nodeType="withEffect">
                                  <p:stCondLst>
                                    <p:cond delay="0"/>
                                  </p:stCondLst>
                                  <p:childTnLst>
                                    <p:cmd type="call" cmd="playFrom(0.0)">
                                      <p:cBhvr>
                                        <p:cTn id="55" dur="3720" fill="hold"/>
                                        <p:tgtEl>
                                          <p:spTgt spid="31"/>
                                        </p:tgtEl>
                                      </p:cBhvr>
                                    </p:cmd>
                                  </p:childTnLst>
                                </p:cTn>
                              </p:par>
                            </p:childTnLst>
                          </p:cTn>
                        </p:par>
                        <p:par>
                          <p:cTn id="56" fill="hold">
                            <p:stCondLst>
                              <p:cond delay="23892"/>
                            </p:stCondLst>
                            <p:childTnLst>
                              <p:par>
                                <p:cTn id="57" presetID="10" presetClass="exit" presetSubtype="0" fill="hold" grpId="1" nodeType="afterEffect">
                                  <p:stCondLst>
                                    <p:cond delay="0"/>
                                  </p:stCondLst>
                                  <p:childTnLst>
                                    <p:animEffect transition="out" filter="fade">
                                      <p:cBhvr>
                                        <p:cTn id="58" dur="500"/>
                                        <p:tgtEl>
                                          <p:spTgt spid="11"/>
                                        </p:tgtEl>
                                      </p:cBhvr>
                                    </p:animEffect>
                                    <p:set>
                                      <p:cBhvr>
                                        <p:cTn id="59" dur="1" fill="hold">
                                          <p:stCondLst>
                                            <p:cond delay="499"/>
                                          </p:stCondLst>
                                        </p:cTn>
                                        <p:tgtEl>
                                          <p:spTgt spid="11"/>
                                        </p:tgtEl>
                                        <p:attrNameLst>
                                          <p:attrName>style.visibility</p:attrName>
                                        </p:attrNameLst>
                                      </p:cBhvr>
                                      <p:to>
                                        <p:strVal val="hidden"/>
                                      </p:to>
                                    </p:set>
                                  </p:childTnLst>
                                </p:cTn>
                              </p:par>
                            </p:childTnLst>
                          </p:cTn>
                        </p:par>
                        <p:par>
                          <p:cTn id="60" fill="hold">
                            <p:stCondLst>
                              <p:cond delay="24392"/>
                            </p:stCondLst>
                            <p:childTnLst>
                              <p:par>
                                <p:cTn id="61" presetID="50" presetClass="entr" presetSubtype="0" decel="100000" fill="hold" grpId="0" nodeType="after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1250" fill="hold"/>
                                        <p:tgtEl>
                                          <p:spTgt spid="12"/>
                                        </p:tgtEl>
                                        <p:attrNameLst>
                                          <p:attrName>ppt_w</p:attrName>
                                        </p:attrNameLst>
                                      </p:cBhvr>
                                      <p:tavLst>
                                        <p:tav tm="0">
                                          <p:val>
                                            <p:strVal val="#ppt_w+.3"/>
                                          </p:val>
                                        </p:tav>
                                        <p:tav tm="100000">
                                          <p:val>
                                            <p:strVal val="#ppt_w"/>
                                          </p:val>
                                        </p:tav>
                                      </p:tavLst>
                                    </p:anim>
                                    <p:anim calcmode="lin" valueType="num">
                                      <p:cBhvr>
                                        <p:cTn id="64" dur="1250" fill="hold"/>
                                        <p:tgtEl>
                                          <p:spTgt spid="12"/>
                                        </p:tgtEl>
                                        <p:attrNameLst>
                                          <p:attrName>ppt_h</p:attrName>
                                        </p:attrNameLst>
                                      </p:cBhvr>
                                      <p:tavLst>
                                        <p:tav tm="0">
                                          <p:val>
                                            <p:strVal val="#ppt_h"/>
                                          </p:val>
                                        </p:tav>
                                        <p:tav tm="100000">
                                          <p:val>
                                            <p:strVal val="#ppt_h"/>
                                          </p:val>
                                        </p:tav>
                                      </p:tavLst>
                                    </p:anim>
                                    <p:animEffect transition="in" filter="fade">
                                      <p:cBhvr>
                                        <p:cTn id="65" dur="1250"/>
                                        <p:tgtEl>
                                          <p:spTgt spid="12"/>
                                        </p:tgtEl>
                                      </p:cBhvr>
                                    </p:animEffect>
                                  </p:childTnLst>
                                </p:cTn>
                              </p:par>
                              <p:par>
                                <p:cTn id="66" presetID="1" presetClass="mediacall" presetSubtype="0" fill="hold" nodeType="withEffect">
                                  <p:stCondLst>
                                    <p:cond delay="0"/>
                                  </p:stCondLst>
                                  <p:childTnLst>
                                    <p:cmd type="call" cmd="playFrom(0.0)">
                                      <p:cBhvr>
                                        <p:cTn id="67" dur="1944" fill="hold"/>
                                        <p:tgtEl>
                                          <p:spTgt spid="32"/>
                                        </p:tgtEl>
                                      </p:cBhvr>
                                    </p:cmd>
                                  </p:childTnLst>
                                </p:cTn>
                              </p:par>
                            </p:childTnLst>
                          </p:cTn>
                        </p:par>
                        <p:par>
                          <p:cTn id="68" fill="hold">
                            <p:stCondLst>
                              <p:cond delay="26336"/>
                            </p:stCondLst>
                            <p:childTnLst>
                              <p:par>
                                <p:cTn id="69" presetID="10" presetClass="exit" presetSubtype="0" fill="hold" nodeType="afterEffect">
                                  <p:stCondLst>
                                    <p:cond delay="0"/>
                                  </p:stCondLst>
                                  <p:childTnLst>
                                    <p:animEffect transition="out" filter="fade">
                                      <p:cBhvr>
                                        <p:cTn id="70" dur="10"/>
                                        <p:tgtEl>
                                          <p:spTgt spid="8"/>
                                        </p:tgtEl>
                                      </p:cBhvr>
                                    </p:animEffect>
                                    <p:set>
                                      <p:cBhvr>
                                        <p:cTn id="71" dur="1" fill="hold">
                                          <p:stCondLst>
                                            <p:cond delay="9"/>
                                          </p:stCondLst>
                                        </p:cTn>
                                        <p:tgtEl>
                                          <p:spTgt spid="8"/>
                                        </p:tgtEl>
                                        <p:attrNameLst>
                                          <p:attrName>style.visibility</p:attrName>
                                        </p:attrNameLst>
                                      </p:cBhvr>
                                      <p:to>
                                        <p:strVal val="hidden"/>
                                      </p:to>
                                    </p:set>
                                  </p:childTnLst>
                                </p:cTn>
                              </p:par>
                            </p:childTnLst>
                          </p:cTn>
                        </p:par>
                        <p:par>
                          <p:cTn id="72" fill="hold">
                            <p:stCondLst>
                              <p:cond delay="26346"/>
                            </p:stCondLst>
                            <p:childTnLst>
                              <p:par>
                                <p:cTn id="73" presetID="10" presetClass="entr" presetSubtype="0" fill="hold" nodeType="after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fade">
                                      <p:cBhvr>
                                        <p:cTn id="75" dur="10"/>
                                        <p:tgtEl>
                                          <p:spTgt spid="13"/>
                                        </p:tgtEl>
                                      </p:cBhvr>
                                    </p:animEffect>
                                  </p:childTnLst>
                                </p:cTn>
                              </p:par>
                              <p:par>
                                <p:cTn id="76" presetID="35" presetClass="path" presetSubtype="0" accel="50000" decel="50000" fill="hold" nodeType="withEffect">
                                  <p:stCondLst>
                                    <p:cond delay="0"/>
                                  </p:stCondLst>
                                  <p:childTnLst>
                                    <p:animMotion origin="layout" path="M 5.55112E-17 3.7037E-6 L -0.26493 -0.07361 " pathEditMode="relative" rAng="0" ptsTypes="AA">
                                      <p:cBhvr>
                                        <p:cTn id="77" dur="1000" fill="hold"/>
                                        <p:tgtEl>
                                          <p:spTgt spid="13"/>
                                        </p:tgtEl>
                                        <p:attrNameLst>
                                          <p:attrName>ppt_x</p:attrName>
                                          <p:attrName>ppt_y</p:attrName>
                                        </p:attrNameLst>
                                      </p:cBhvr>
                                      <p:rCtr x="-13247" y="-3681"/>
                                    </p:animMotion>
                                  </p:childTnLst>
                                </p:cTn>
                              </p:par>
                            </p:childTnLst>
                          </p:cTn>
                        </p:par>
                        <p:par>
                          <p:cTn id="78" fill="hold">
                            <p:stCondLst>
                              <p:cond delay="27346"/>
                            </p:stCondLst>
                            <p:childTnLst>
                              <p:par>
                                <p:cTn id="79" presetID="10" presetClass="exit" presetSubtype="0" fill="hold" nodeType="afterEffect">
                                  <p:stCondLst>
                                    <p:cond delay="0"/>
                                  </p:stCondLst>
                                  <p:childTnLst>
                                    <p:animEffect transition="out" filter="fade">
                                      <p:cBhvr>
                                        <p:cTn id="80" dur="10"/>
                                        <p:tgtEl>
                                          <p:spTgt spid="13"/>
                                        </p:tgtEl>
                                      </p:cBhvr>
                                    </p:animEffect>
                                    <p:set>
                                      <p:cBhvr>
                                        <p:cTn id="81" dur="1" fill="hold">
                                          <p:stCondLst>
                                            <p:cond delay="9"/>
                                          </p:stCondLst>
                                        </p:cTn>
                                        <p:tgtEl>
                                          <p:spTgt spid="13"/>
                                        </p:tgtEl>
                                        <p:attrNameLst>
                                          <p:attrName>style.visibility</p:attrName>
                                        </p:attrNameLst>
                                      </p:cBhvr>
                                      <p:to>
                                        <p:strVal val="hidden"/>
                                      </p:to>
                                    </p:set>
                                  </p:childTnLst>
                                </p:cTn>
                              </p:par>
                              <p:par>
                                <p:cTn id="82" presetID="10" presetClass="entr" presetSubtype="0" fill="hold" nodeType="with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10"/>
                                        <p:tgtEl>
                                          <p:spTgt spid="15"/>
                                        </p:tgtEl>
                                      </p:cBhvr>
                                    </p:animEffect>
                                  </p:childTnLst>
                                </p:cTn>
                              </p:par>
                            </p:childTnLst>
                          </p:cTn>
                        </p:par>
                        <p:par>
                          <p:cTn id="85" fill="hold">
                            <p:stCondLst>
                              <p:cond delay="27356"/>
                            </p:stCondLst>
                            <p:childTnLst>
                              <p:par>
                                <p:cTn id="86" presetID="50" presetClass="entr" presetSubtype="0" decel="100000"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1000" fill="hold"/>
                                        <p:tgtEl>
                                          <p:spTgt spid="17"/>
                                        </p:tgtEl>
                                        <p:attrNameLst>
                                          <p:attrName>ppt_w</p:attrName>
                                        </p:attrNameLst>
                                      </p:cBhvr>
                                      <p:tavLst>
                                        <p:tav tm="0">
                                          <p:val>
                                            <p:strVal val="#ppt_w+.3"/>
                                          </p:val>
                                        </p:tav>
                                        <p:tav tm="100000">
                                          <p:val>
                                            <p:strVal val="#ppt_w"/>
                                          </p:val>
                                        </p:tav>
                                      </p:tavLst>
                                    </p:anim>
                                    <p:anim calcmode="lin" valueType="num">
                                      <p:cBhvr>
                                        <p:cTn id="89" dur="1000" fill="hold"/>
                                        <p:tgtEl>
                                          <p:spTgt spid="17"/>
                                        </p:tgtEl>
                                        <p:attrNameLst>
                                          <p:attrName>ppt_h</p:attrName>
                                        </p:attrNameLst>
                                      </p:cBhvr>
                                      <p:tavLst>
                                        <p:tav tm="0">
                                          <p:val>
                                            <p:strVal val="#ppt_h"/>
                                          </p:val>
                                        </p:tav>
                                        <p:tav tm="100000">
                                          <p:val>
                                            <p:strVal val="#ppt_h"/>
                                          </p:val>
                                        </p:tav>
                                      </p:tavLst>
                                    </p:anim>
                                    <p:animEffect transition="in" filter="fade">
                                      <p:cBhvr>
                                        <p:cTn id="90" dur="1000"/>
                                        <p:tgtEl>
                                          <p:spTgt spid="17"/>
                                        </p:tgtEl>
                                      </p:cBhvr>
                                    </p:animEffect>
                                  </p:childTnLst>
                                </p:cTn>
                              </p:par>
                            </p:childTnLst>
                          </p:cTn>
                        </p:par>
                        <p:par>
                          <p:cTn id="91" fill="hold">
                            <p:stCondLst>
                              <p:cond delay="28356"/>
                            </p:stCondLst>
                            <p:childTnLst>
                              <p:par>
                                <p:cTn id="92" presetID="1" presetClass="mediacall" presetSubtype="0" fill="hold" nodeType="afterEffect">
                                  <p:stCondLst>
                                    <p:cond delay="0"/>
                                  </p:stCondLst>
                                  <p:childTnLst>
                                    <p:cmd type="call" cmd="playFrom(0.0)">
                                      <p:cBhvr>
                                        <p:cTn id="93" dur="2136" fill="hold"/>
                                        <p:tgtEl>
                                          <p:spTgt spid="33"/>
                                        </p:tgtEl>
                                      </p:cBhvr>
                                    </p:cmd>
                                  </p:childTnLst>
                                </p:cTn>
                              </p:par>
                            </p:childTnLst>
                          </p:cTn>
                        </p:par>
                        <p:par>
                          <p:cTn id="94" fill="hold">
                            <p:stCondLst>
                              <p:cond delay="30492"/>
                            </p:stCondLst>
                            <p:childTnLst>
                              <p:par>
                                <p:cTn id="95" presetID="10" presetClass="exit" presetSubtype="0" fill="hold" grpId="1" nodeType="afterEffect">
                                  <p:stCondLst>
                                    <p:cond delay="0"/>
                                  </p:stCondLst>
                                  <p:childTnLst>
                                    <p:animEffect transition="out" filter="fade">
                                      <p:cBhvr>
                                        <p:cTn id="96" dur="500"/>
                                        <p:tgtEl>
                                          <p:spTgt spid="12"/>
                                        </p:tgtEl>
                                      </p:cBhvr>
                                    </p:animEffect>
                                    <p:set>
                                      <p:cBhvr>
                                        <p:cTn id="9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98" fill="hold" display="0">
                  <p:stCondLst>
                    <p:cond delay="indefinite"/>
                  </p:stCondLst>
                  <p:endCondLst>
                    <p:cond evt="onStopAudio" delay="0">
                      <p:tgtEl>
                        <p:sldTgt/>
                      </p:tgtEl>
                    </p:cond>
                  </p:endCondLst>
                </p:cTn>
                <p:tgtEl>
                  <p:spTgt spid="29"/>
                </p:tgtEl>
              </p:cMediaNode>
            </p:audio>
            <p:audio>
              <p:cMediaNode vol="80000">
                <p:cTn id="99" fill="hold" display="0">
                  <p:stCondLst>
                    <p:cond delay="indefinite"/>
                  </p:stCondLst>
                  <p:endCondLst>
                    <p:cond evt="onStopAudio" delay="0">
                      <p:tgtEl>
                        <p:sldTgt/>
                      </p:tgtEl>
                    </p:cond>
                  </p:endCondLst>
                </p:cTn>
                <p:tgtEl>
                  <p:spTgt spid="30"/>
                </p:tgtEl>
              </p:cMediaNode>
            </p:audio>
            <p:audio>
              <p:cMediaNode vol="80000">
                <p:cTn id="100" fill="hold" display="0">
                  <p:stCondLst>
                    <p:cond delay="indefinite"/>
                  </p:stCondLst>
                  <p:endCondLst>
                    <p:cond evt="onStopAudio" delay="0">
                      <p:tgtEl>
                        <p:sldTgt/>
                      </p:tgtEl>
                    </p:cond>
                  </p:endCondLst>
                </p:cTn>
                <p:tgtEl>
                  <p:spTgt spid="31"/>
                </p:tgtEl>
              </p:cMediaNode>
            </p:audio>
            <p:audio>
              <p:cMediaNode vol="80000">
                <p:cTn id="101" fill="hold" display="0">
                  <p:stCondLst>
                    <p:cond delay="indefinite"/>
                  </p:stCondLst>
                  <p:endCondLst>
                    <p:cond evt="onStopAudio" delay="0">
                      <p:tgtEl>
                        <p:sldTgt/>
                      </p:tgtEl>
                    </p:cond>
                  </p:endCondLst>
                </p:cTn>
                <p:tgtEl>
                  <p:spTgt spid="32"/>
                </p:tgtEl>
              </p:cMediaNode>
            </p:audio>
            <p:audio>
              <p:cMediaNode vol="80000">
                <p:cTn id="102" fill="hold" display="0">
                  <p:stCondLst>
                    <p:cond delay="indefinite"/>
                  </p:stCondLst>
                  <p:endCondLst>
                    <p:cond evt="onStopAudio" delay="0">
                      <p:tgtEl>
                        <p:sldTgt/>
                      </p:tgtEl>
                    </p:cond>
                  </p:endCondLst>
                </p:cTn>
                <p:tgtEl>
                  <p:spTgt spid="33"/>
                </p:tgtEl>
              </p:cMediaNode>
            </p:audio>
          </p:childTnLst>
        </p:cTn>
      </p:par>
    </p:tnLst>
    <p:bldLst>
      <p:bldP spid="9" grpId="0" animBg="1"/>
      <p:bldP spid="9" grpId="1" animBg="1"/>
      <p:bldP spid="10" grpId="0" animBg="1"/>
      <p:bldP spid="10" grpId="1" animBg="1"/>
      <p:bldP spid="11" grpId="0" animBg="1"/>
      <p:bldP spid="11" grpId="1" animBg="1"/>
      <p:bldP spid="12" grpId="0" animBg="1"/>
      <p:bldP spid="12" grpId="1"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92415" y="4489550"/>
            <a:ext cx="1249999" cy="1336206"/>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7215" y="4527650"/>
            <a:ext cx="1249999" cy="1336206"/>
          </a:xfrm>
          <a:prstGeom prst="rect">
            <a:avLst/>
          </a:prstGeom>
        </p:spPr>
      </p:pic>
      <p:pic>
        <p:nvPicPr>
          <p:cNvPr id="75" name="Picture 7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23107" y="2841837"/>
            <a:ext cx="1196895" cy="927286"/>
          </a:xfrm>
          <a:prstGeom prst="rect">
            <a:avLst/>
          </a:prstGeom>
        </p:spPr>
      </p:pic>
      <p:sp>
        <p:nvSpPr>
          <p:cNvPr id="77" name="Sun 76"/>
          <p:cNvSpPr/>
          <p:nvPr/>
        </p:nvSpPr>
        <p:spPr>
          <a:xfrm>
            <a:off x="3879399" y="3960547"/>
            <a:ext cx="2162493" cy="2083116"/>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33" name="Picture 3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752601" y="330406"/>
            <a:ext cx="1661009" cy="3236104"/>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178482" y="2209366"/>
            <a:ext cx="1958679" cy="1871627"/>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24000" y="2405209"/>
            <a:ext cx="1060934" cy="1267227"/>
          </a:xfrm>
          <a:prstGeom prst="rect">
            <a:avLst/>
          </a:prstGeom>
        </p:spPr>
      </p:pic>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1753" y="4489550"/>
            <a:ext cx="1249999" cy="1336206"/>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96136" y="4489551"/>
            <a:ext cx="1442555" cy="1310075"/>
          </a:xfrm>
          <a:prstGeom prst="rect">
            <a:avLst/>
          </a:prstGeom>
        </p:spPr>
      </p:pic>
      <p:pic>
        <p:nvPicPr>
          <p:cNvPr id="21" name="Picture 20"/>
          <p:cNvPicPr>
            <a:picLocks noChangeAspect="1"/>
          </p:cNvPicPr>
          <p:nvPr/>
        </p:nvPicPr>
        <p:blipFill rotWithShape="1">
          <a:blip r:embed="rId11">
            <a:extLst>
              <a:ext uri="{BEBA8EAE-BF5A-486C-A8C5-ECC9F3942E4B}">
                <a14:imgProps xmlns:a14="http://schemas.microsoft.com/office/drawing/2010/main">
                  <a14:imgLayer r:embed="rId12">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7527175" y="5413804"/>
            <a:ext cx="823031" cy="612530"/>
          </a:xfrm>
          <a:prstGeom prst="rect">
            <a:avLst/>
          </a:prstGeom>
        </p:spPr>
      </p:pic>
      <p:pic>
        <p:nvPicPr>
          <p:cNvPr id="22" name="Picture 2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184611">
            <a:off x="6643365" y="5417842"/>
            <a:ext cx="850901" cy="1273201"/>
          </a:xfrm>
          <a:prstGeom prst="rect">
            <a:avLst/>
          </a:prstGeom>
        </p:spPr>
      </p:pic>
      <p:pic>
        <p:nvPicPr>
          <p:cNvPr id="23" name="Picture 2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429719" y="4347069"/>
            <a:ext cx="1061850" cy="1310075"/>
          </a:xfrm>
          <a:prstGeom prst="rect">
            <a:avLst/>
          </a:prstGeom>
        </p:spPr>
      </p:pic>
      <p:pic>
        <p:nvPicPr>
          <p:cNvPr id="26" name="Picture 2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184611">
            <a:off x="4408165" y="5417842"/>
            <a:ext cx="850901" cy="1273201"/>
          </a:xfrm>
          <a:prstGeom prst="rect">
            <a:avLst/>
          </a:prstGeom>
        </p:spPr>
      </p:pic>
      <p:pic>
        <p:nvPicPr>
          <p:cNvPr id="27" name="Picture 2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90739" y="4385097"/>
            <a:ext cx="1581495" cy="1436256"/>
          </a:xfrm>
          <a:prstGeom prst="rect">
            <a:avLst/>
          </a:prstGeom>
        </p:spPr>
      </p:pic>
      <p:pic>
        <p:nvPicPr>
          <p:cNvPr id="30" name="Picture 2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184611">
            <a:off x="2252703" y="5417842"/>
            <a:ext cx="850901" cy="1273201"/>
          </a:xfrm>
          <a:prstGeom prst="rect">
            <a:avLst/>
          </a:prstGeom>
        </p:spPr>
      </p:pic>
      <p:sp>
        <p:nvSpPr>
          <p:cNvPr id="45" name="Rounded Rectangular Callout 44"/>
          <p:cNvSpPr/>
          <p:nvPr/>
        </p:nvSpPr>
        <p:spPr>
          <a:xfrm>
            <a:off x="3137161" y="8859"/>
            <a:ext cx="7055223" cy="1394582"/>
          </a:xfrm>
          <a:prstGeom prst="wedgeRoundRectCallout">
            <a:avLst>
              <a:gd name="adj1" fmla="val -58471"/>
              <a:gd name="adj2" fmla="val 22449"/>
              <a:gd name="adj3"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latin typeface="Times New Roman" panose="02020603050405020304" pitchFamily="18" charset="0"/>
                <a:cs typeface="Times New Roman" panose="02020603050405020304" pitchFamily="18" charset="0"/>
              </a:rPr>
              <a:t>Điền dấu &gt;; &lt;; = vào chỗ chấm: 8 789…… 9 000?</a:t>
            </a:r>
          </a:p>
        </p:txBody>
      </p:sp>
      <p:sp>
        <p:nvSpPr>
          <p:cNvPr id="55" name="Rectangle 54"/>
          <p:cNvSpPr/>
          <p:nvPr/>
        </p:nvSpPr>
        <p:spPr>
          <a:xfrm>
            <a:off x="2219145" y="6050477"/>
            <a:ext cx="7678834" cy="8235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rgbClr val="002060"/>
                </a:solidFill>
                <a:latin typeface="Times New Roman" panose="02020603050405020304" pitchFamily="18" charset="0"/>
                <a:cs typeface="Times New Roman" panose="02020603050405020304" pitchFamily="18" charset="0"/>
              </a:rPr>
              <a:t>  A                   B                   C                   </a:t>
            </a:r>
          </a:p>
        </p:txBody>
      </p:sp>
      <p:pic>
        <p:nvPicPr>
          <p:cNvPr id="25" name="Picture 24"/>
          <p:cNvPicPr>
            <a:picLocks noChangeAspect="1"/>
          </p:cNvPicPr>
          <p:nvPr/>
        </p:nvPicPr>
        <p:blipFill rotWithShape="1">
          <a:blip r:embed="rId11">
            <a:extLst>
              <a:ext uri="{BEBA8EAE-BF5A-486C-A8C5-ECC9F3942E4B}">
                <a14:imgProps xmlns:a14="http://schemas.microsoft.com/office/drawing/2010/main">
                  <a14:imgLayer r:embed="rId12">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3218655" y="5479735"/>
            <a:ext cx="823031" cy="612530"/>
          </a:xfrm>
          <a:prstGeom prst="rect">
            <a:avLst/>
          </a:prstGeom>
        </p:spPr>
      </p:pic>
      <p:sp>
        <p:nvSpPr>
          <p:cNvPr id="29" name="Rectangle 28"/>
          <p:cNvSpPr/>
          <p:nvPr/>
        </p:nvSpPr>
        <p:spPr>
          <a:xfrm>
            <a:off x="5477467" y="1411497"/>
            <a:ext cx="5246804" cy="461665"/>
          </a:xfrm>
          <a:prstGeom prst="rect">
            <a:avLst/>
          </a:prstGeom>
        </p:spPr>
        <p:txBody>
          <a:bodyPr wrap="square">
            <a:spAutoFit/>
          </a:bodyPr>
          <a:lstStyle/>
          <a:p>
            <a:r>
              <a:rPr lang="en-US" sz="2400" b="1">
                <a:solidFill>
                  <a:prstClr val="white"/>
                </a:solidFill>
                <a:latin typeface="Times New Roman" panose="02020603050405020304" pitchFamily="18" charset="0"/>
                <a:cs typeface="Times New Roman" panose="02020603050405020304" pitchFamily="18" charset="0"/>
              </a:rPr>
              <a:t>A : &gt;</a:t>
            </a:r>
          </a:p>
        </p:txBody>
      </p:sp>
      <p:sp>
        <p:nvSpPr>
          <p:cNvPr id="31" name="Rectangle 30"/>
          <p:cNvSpPr/>
          <p:nvPr/>
        </p:nvSpPr>
        <p:spPr>
          <a:xfrm>
            <a:off x="5477467" y="1905641"/>
            <a:ext cx="5246804" cy="461665"/>
          </a:xfrm>
          <a:prstGeom prst="rect">
            <a:avLst/>
          </a:prstGeom>
        </p:spPr>
        <p:txBody>
          <a:bodyPr wrap="square">
            <a:spAutoFit/>
          </a:bodyPr>
          <a:lstStyle/>
          <a:p>
            <a:r>
              <a:rPr lang="en-US" sz="2400" b="1">
                <a:solidFill>
                  <a:prstClr val="white"/>
                </a:solidFill>
                <a:latin typeface="Times New Roman" panose="02020603050405020304" pitchFamily="18" charset="0"/>
                <a:cs typeface="Times New Roman" panose="02020603050405020304" pitchFamily="18" charset="0"/>
              </a:rPr>
              <a:t>B : &lt;</a:t>
            </a:r>
          </a:p>
        </p:txBody>
      </p:sp>
      <p:sp>
        <p:nvSpPr>
          <p:cNvPr id="32" name="Rectangle 31"/>
          <p:cNvSpPr/>
          <p:nvPr/>
        </p:nvSpPr>
        <p:spPr>
          <a:xfrm>
            <a:off x="5477467" y="2399785"/>
            <a:ext cx="5246804" cy="461665"/>
          </a:xfrm>
          <a:prstGeom prst="rect">
            <a:avLst/>
          </a:prstGeom>
        </p:spPr>
        <p:txBody>
          <a:bodyPr wrap="square">
            <a:spAutoFit/>
          </a:bodyPr>
          <a:lstStyle/>
          <a:p>
            <a:r>
              <a:rPr lang="en-US" sz="2400" b="1">
                <a:solidFill>
                  <a:prstClr val="white"/>
                </a:solidFill>
                <a:latin typeface="Times New Roman" panose="02020603050405020304" pitchFamily="18" charset="0"/>
                <a:cs typeface="Times New Roman" panose="02020603050405020304" pitchFamily="18" charset="0"/>
              </a:rPr>
              <a:t>C : =</a:t>
            </a:r>
          </a:p>
        </p:txBody>
      </p:sp>
    </p:spTree>
    <p:extLst>
      <p:ext uri="{BB962C8B-B14F-4D97-AF65-F5344CB8AC3E}">
        <p14:creationId xmlns:p14="http://schemas.microsoft.com/office/powerpoint/2010/main" val="2314336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5"/>
                                        </p:tgtEl>
                                        <p:attrNameLst>
                                          <p:attrName>ppt_y</p:attrName>
                                        </p:attrNameLst>
                                      </p:cBhvr>
                                      <p:tavLst>
                                        <p:tav tm="0">
                                          <p:val>
                                            <p:strVal val="#ppt_y"/>
                                          </p:val>
                                        </p:tav>
                                        <p:tav tm="100000">
                                          <p:val>
                                            <p:strVal val="#ppt_y"/>
                                          </p:val>
                                        </p:tav>
                                      </p:tavLst>
                                    </p:anim>
                                    <p:anim calcmode="lin" valueType="num">
                                      <p:cBhvr>
                                        <p:cTn id="9"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5"/>
                                        </p:tgtEl>
                                      </p:cBhvr>
                                    </p:animEffect>
                                  </p:childTnLst>
                                </p:cTn>
                              </p:par>
                            </p:childTnLst>
                          </p:cTn>
                        </p:par>
                        <p:par>
                          <p:cTn id="12" fill="hold">
                            <p:stCondLst>
                              <p:cond delay="2150"/>
                            </p:stCondLst>
                            <p:childTnLst>
                              <p:par>
                                <p:cTn id="13" presetID="10" presetClass="entr" presetSubtype="0" fill="hold"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par>
                          <p:cTn id="16" fill="hold">
                            <p:stCondLst>
                              <p:cond delay="2650"/>
                            </p:stCondLst>
                            <p:childTnLst>
                              <p:par>
                                <p:cTn id="17" presetID="10" presetClass="entr" presetSubtype="0" fill="hold" nodeType="afterEffect">
                                  <p:stCondLst>
                                    <p:cond delay="0"/>
                                  </p:stCondLst>
                                  <p:childTnLst>
                                    <p:set>
                                      <p:cBhvr>
                                        <p:cTn id="18" dur="1" fill="hold">
                                          <p:stCondLst>
                                            <p:cond delay="0"/>
                                          </p:stCondLst>
                                        </p:cTn>
                                        <p:tgtEl>
                                          <p:spTgt spid="31">
                                            <p:txEl>
                                              <p:pRg st="0" end="0"/>
                                            </p:txEl>
                                          </p:spTgt>
                                        </p:tgtEl>
                                        <p:attrNameLst>
                                          <p:attrName>style.visibility</p:attrName>
                                        </p:attrNameLst>
                                      </p:cBhvr>
                                      <p:to>
                                        <p:strVal val="visible"/>
                                      </p:to>
                                    </p:set>
                                    <p:animEffect transition="in" filter="fade">
                                      <p:cBhvr>
                                        <p:cTn id="19" dur="500"/>
                                        <p:tgtEl>
                                          <p:spTgt spid="31">
                                            <p:txEl>
                                              <p:pRg st="0" end="0"/>
                                            </p:txEl>
                                          </p:spTgt>
                                        </p:tgtEl>
                                      </p:cBhvr>
                                    </p:animEffect>
                                  </p:childTnLst>
                                </p:cTn>
                              </p:par>
                            </p:childTnLst>
                          </p:cTn>
                        </p:par>
                        <p:par>
                          <p:cTn id="20" fill="hold">
                            <p:stCondLst>
                              <p:cond delay="3150"/>
                            </p:stCondLst>
                            <p:childTnLst>
                              <p:par>
                                <p:cTn id="21" presetID="10" presetClass="entr" presetSubtype="0" fill="hold" nodeType="afterEffect">
                                  <p:stCondLst>
                                    <p:cond delay="0"/>
                                  </p:stCondLst>
                                  <p:childTnLst>
                                    <p:set>
                                      <p:cBhvr>
                                        <p:cTn id="22" dur="1" fill="hold">
                                          <p:stCondLst>
                                            <p:cond delay="0"/>
                                          </p:stCondLst>
                                        </p:cTn>
                                        <p:tgtEl>
                                          <p:spTgt spid="32">
                                            <p:txEl>
                                              <p:pRg st="0" end="0"/>
                                            </p:txEl>
                                          </p:spTgt>
                                        </p:tgtEl>
                                        <p:attrNameLst>
                                          <p:attrName>style.visibility</p:attrName>
                                        </p:attrNameLst>
                                      </p:cBhvr>
                                      <p:to>
                                        <p:strVal val="visible"/>
                                      </p:to>
                                    </p:set>
                                    <p:animEffect transition="in" filter="fade">
                                      <p:cBhvr>
                                        <p:cTn id="23" dur="500"/>
                                        <p:tgtEl>
                                          <p:spTgt spid="32">
                                            <p:txEl>
                                              <p:pRg st="0" end="0"/>
                                            </p:txEl>
                                          </p:spTgt>
                                        </p:tgtEl>
                                      </p:cBhvr>
                                    </p:animEffect>
                                  </p:childTnLst>
                                </p:cTn>
                              </p:par>
                            </p:childTnLst>
                          </p:cTn>
                        </p:par>
                        <p:par>
                          <p:cTn id="24" fill="hold">
                            <p:stCondLst>
                              <p:cond delay="3650"/>
                            </p:stCondLst>
                            <p:childTnLst>
                              <p:par>
                                <p:cTn id="25" presetID="10" presetClass="exit" presetSubtype="0" fill="hold" nodeType="afterEffect">
                                  <p:stCondLst>
                                    <p:cond delay="0"/>
                                  </p:stCondLst>
                                  <p:childTnLst>
                                    <p:animEffect transition="out" filter="fade">
                                      <p:cBhvr>
                                        <p:cTn id="26" dur="250"/>
                                        <p:tgtEl>
                                          <p:spTgt spid="16"/>
                                        </p:tgtEl>
                                      </p:cBhvr>
                                    </p:animEffect>
                                    <p:set>
                                      <p:cBhvr>
                                        <p:cTn id="27" dur="1" fill="hold">
                                          <p:stCondLst>
                                            <p:cond delay="249"/>
                                          </p:stCondLst>
                                        </p:cTn>
                                        <p:tgtEl>
                                          <p:spTgt spid="16"/>
                                        </p:tgtEl>
                                        <p:attrNameLst>
                                          <p:attrName>style.visibility</p:attrName>
                                        </p:attrNameLst>
                                      </p:cBhvr>
                                      <p:to>
                                        <p:strVal val="hidden"/>
                                      </p:to>
                                    </p:set>
                                  </p:childTnLst>
                                </p:cTn>
                              </p:par>
                              <p:par>
                                <p:cTn id="28" presetID="10" presetClass="entr" presetSubtype="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250"/>
                                        <p:tgtEl>
                                          <p:spTgt spid="5"/>
                                        </p:tgtEl>
                                      </p:cBhvr>
                                    </p:animEffect>
                                  </p:childTnLst>
                                </p:cTn>
                              </p:par>
                            </p:childTnLst>
                          </p:cTn>
                        </p:par>
                        <p:par>
                          <p:cTn id="31" fill="hold">
                            <p:stCondLst>
                              <p:cond delay="3900"/>
                            </p:stCondLst>
                            <p:childTnLst>
                              <p:par>
                                <p:cTn id="32" presetID="63" presetClass="path" presetSubtype="0" accel="50000" decel="50000" fill="hold" nodeType="afterEffect">
                                  <p:stCondLst>
                                    <p:cond delay="0"/>
                                  </p:stCondLst>
                                  <p:childTnLst>
                                    <p:animMotion origin="layout" path="M -8.33333E-7 -4.81481E-6 L 0.75677 0.30996 " pathEditMode="relative" rAng="0" ptsTypes="AA">
                                      <p:cBhvr>
                                        <p:cTn id="33" dur="3000" fill="hold"/>
                                        <p:tgtEl>
                                          <p:spTgt spid="5"/>
                                        </p:tgtEl>
                                        <p:attrNameLst>
                                          <p:attrName>ppt_x</p:attrName>
                                          <p:attrName>ppt_y</p:attrName>
                                        </p:attrNameLst>
                                      </p:cBhvr>
                                      <p:rCtr x="37830" y="15486"/>
                                    </p:animMotion>
                                  </p:childTnLst>
                                </p:cTn>
                              </p:par>
                            </p:childTnLst>
                          </p:cTn>
                        </p:par>
                        <p:par>
                          <p:cTn id="34" fill="hold">
                            <p:stCondLst>
                              <p:cond delay="6900"/>
                            </p:stCondLst>
                            <p:childTnLst>
                              <p:par>
                                <p:cTn id="35" presetID="10" presetClass="exit" presetSubtype="0" fill="hold" nodeType="afterEffect">
                                  <p:stCondLst>
                                    <p:cond delay="0"/>
                                  </p:stCondLst>
                                  <p:childTnLst>
                                    <p:animEffect transition="out" filter="fade">
                                      <p:cBhvr>
                                        <p:cTn id="36" dur="250"/>
                                        <p:tgtEl>
                                          <p:spTgt spid="5"/>
                                        </p:tgtEl>
                                      </p:cBhvr>
                                    </p:animEffect>
                                    <p:set>
                                      <p:cBhvr>
                                        <p:cTn id="37" dur="1" fill="hold">
                                          <p:stCondLst>
                                            <p:cond delay="24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8" restart="whenNotActive" fill="hold" evtFilter="cancelBubble" nodeType="interactiveSeq">
                <p:stCondLst>
                  <p:cond evt="onClick" delay="0">
                    <p:tgtEl>
                      <p:spTgt spid="22"/>
                    </p:tgtEl>
                  </p:cond>
                </p:stCondLst>
                <p:endSync evt="end" delay="0">
                  <p:rtn val="all"/>
                </p:endSync>
                <p:childTnLst>
                  <p:par>
                    <p:cTn id="39" fill="hold">
                      <p:stCondLst>
                        <p:cond delay="0"/>
                      </p:stCondLst>
                      <p:childTnLst>
                        <p:par>
                          <p:cTn id="40" fill="hold">
                            <p:stCondLst>
                              <p:cond delay="0"/>
                            </p:stCondLst>
                            <p:childTnLst>
                              <p:par>
                                <p:cTn id="41" presetID="32" presetClass="emph" presetSubtype="0" fill="hold" nodeType="clickEffect">
                                  <p:stCondLst>
                                    <p:cond delay="0"/>
                                  </p:stCondLst>
                                  <p:childTnLst>
                                    <p:animRot by="120000">
                                      <p:cBhvr>
                                        <p:cTn id="42" dur="100" fill="hold">
                                          <p:stCondLst>
                                            <p:cond delay="0"/>
                                          </p:stCondLst>
                                        </p:cTn>
                                        <p:tgtEl>
                                          <p:spTgt spid="22"/>
                                        </p:tgtEl>
                                        <p:attrNameLst>
                                          <p:attrName>r</p:attrName>
                                        </p:attrNameLst>
                                      </p:cBhvr>
                                    </p:animRot>
                                    <p:animRot by="-240000">
                                      <p:cBhvr>
                                        <p:cTn id="43" dur="200" fill="hold">
                                          <p:stCondLst>
                                            <p:cond delay="200"/>
                                          </p:stCondLst>
                                        </p:cTn>
                                        <p:tgtEl>
                                          <p:spTgt spid="22"/>
                                        </p:tgtEl>
                                        <p:attrNameLst>
                                          <p:attrName>r</p:attrName>
                                        </p:attrNameLst>
                                      </p:cBhvr>
                                    </p:animRot>
                                    <p:animRot by="240000">
                                      <p:cBhvr>
                                        <p:cTn id="44" dur="200" fill="hold">
                                          <p:stCondLst>
                                            <p:cond delay="400"/>
                                          </p:stCondLst>
                                        </p:cTn>
                                        <p:tgtEl>
                                          <p:spTgt spid="22"/>
                                        </p:tgtEl>
                                        <p:attrNameLst>
                                          <p:attrName>r</p:attrName>
                                        </p:attrNameLst>
                                      </p:cBhvr>
                                    </p:animRot>
                                    <p:animRot by="-240000">
                                      <p:cBhvr>
                                        <p:cTn id="45" dur="200" fill="hold">
                                          <p:stCondLst>
                                            <p:cond delay="600"/>
                                          </p:stCondLst>
                                        </p:cTn>
                                        <p:tgtEl>
                                          <p:spTgt spid="22"/>
                                        </p:tgtEl>
                                        <p:attrNameLst>
                                          <p:attrName>r</p:attrName>
                                        </p:attrNameLst>
                                      </p:cBhvr>
                                    </p:animRot>
                                    <p:animRot by="120000">
                                      <p:cBhvr>
                                        <p:cTn id="46" dur="200" fill="hold">
                                          <p:stCondLst>
                                            <p:cond delay="800"/>
                                          </p:stCondLst>
                                        </p:cTn>
                                        <p:tgtEl>
                                          <p:spTgt spid="22"/>
                                        </p:tgtEl>
                                        <p:attrNameLst>
                                          <p:attrName>r</p:attrName>
                                        </p:attrNameLst>
                                      </p:cBhvr>
                                    </p:animRot>
                                  </p:childTnLst>
                                </p:cTn>
                              </p:par>
                            </p:childTnLst>
                          </p:cTn>
                        </p:par>
                        <p:par>
                          <p:cTn id="47" fill="hold">
                            <p:stCondLst>
                              <p:cond delay="1000"/>
                            </p:stCondLst>
                            <p:childTnLst>
                              <p:par>
                                <p:cTn id="48" presetID="10" presetClass="exit" presetSubtype="0" fill="hold" nodeType="afterEffect">
                                  <p:stCondLst>
                                    <p:cond delay="0"/>
                                  </p:stCondLst>
                                  <p:childTnLst>
                                    <p:animEffect transition="out" filter="fade">
                                      <p:cBhvr>
                                        <p:cTn id="49" dur="250"/>
                                        <p:tgtEl>
                                          <p:spTgt spid="16"/>
                                        </p:tgtEl>
                                      </p:cBhvr>
                                    </p:animEffect>
                                    <p:set>
                                      <p:cBhvr>
                                        <p:cTn id="50" dur="1" fill="hold">
                                          <p:stCondLst>
                                            <p:cond delay="249"/>
                                          </p:stCondLst>
                                        </p:cTn>
                                        <p:tgtEl>
                                          <p:spTgt spid="16"/>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250"/>
                                        <p:tgtEl>
                                          <p:spTgt spid="5"/>
                                        </p:tgtEl>
                                      </p:cBhvr>
                                    </p:animEffect>
                                  </p:childTnLst>
                                </p:cTn>
                              </p:par>
                            </p:childTnLst>
                          </p:cTn>
                        </p:par>
                        <p:par>
                          <p:cTn id="54" fill="hold">
                            <p:stCondLst>
                              <p:cond delay="1250"/>
                            </p:stCondLst>
                            <p:childTnLst>
                              <p:par>
                                <p:cTn id="55" presetID="63" presetClass="path" presetSubtype="0" accel="50000" decel="50000" fill="hold" nodeType="afterEffect">
                                  <p:stCondLst>
                                    <p:cond delay="0"/>
                                  </p:stCondLst>
                                  <p:childTnLst>
                                    <p:animMotion origin="layout" path="M -8.33333E-7 -4.81481E-6 L 0.54809 0.30024 " pathEditMode="relative" rAng="0" ptsTypes="AA">
                                      <p:cBhvr>
                                        <p:cTn id="56" dur="2000" fill="hold"/>
                                        <p:tgtEl>
                                          <p:spTgt spid="5"/>
                                        </p:tgtEl>
                                        <p:attrNameLst>
                                          <p:attrName>ppt_x</p:attrName>
                                          <p:attrName>ppt_y</p:attrName>
                                        </p:attrNameLst>
                                      </p:cBhvr>
                                      <p:rCtr x="27396" y="15000"/>
                                    </p:animMotion>
                                  </p:childTnLst>
                                </p:cTn>
                              </p:par>
                            </p:childTnLst>
                          </p:cTn>
                        </p:par>
                        <p:par>
                          <p:cTn id="57" fill="hold">
                            <p:stCondLst>
                              <p:cond delay="3250"/>
                            </p:stCondLst>
                            <p:childTnLst>
                              <p:par>
                                <p:cTn id="58" presetID="10" presetClass="exit" presetSubtype="0" fill="hold" nodeType="afterEffect">
                                  <p:stCondLst>
                                    <p:cond delay="0"/>
                                  </p:stCondLst>
                                  <p:childTnLst>
                                    <p:animEffect transition="out" filter="fade">
                                      <p:cBhvr>
                                        <p:cTn id="59" dur="250"/>
                                        <p:tgtEl>
                                          <p:spTgt spid="5"/>
                                        </p:tgtEl>
                                      </p:cBhvr>
                                    </p:animEffect>
                                    <p:set>
                                      <p:cBhvr>
                                        <p:cTn id="60" dur="1" fill="hold">
                                          <p:stCondLst>
                                            <p:cond delay="249"/>
                                          </p:stCondLst>
                                        </p:cTn>
                                        <p:tgtEl>
                                          <p:spTgt spid="5"/>
                                        </p:tgtEl>
                                        <p:attrNameLst>
                                          <p:attrName>style.visibility</p:attrName>
                                        </p:attrNameLst>
                                      </p:cBhvr>
                                      <p:to>
                                        <p:strVal val="hidden"/>
                                      </p:to>
                                    </p:set>
                                  </p:childTnLst>
                                </p:cTn>
                              </p:par>
                              <p:par>
                                <p:cTn id="61" presetID="10" presetClass="entr" presetSubtype="0" fill="hold"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250"/>
                                        <p:tgtEl>
                                          <p:spTgt spid="19"/>
                                        </p:tgtEl>
                                      </p:cBhvr>
                                    </p:animEffect>
                                  </p:childTnLst>
                                </p:cTn>
                              </p:par>
                            </p:childTnLst>
                          </p:cTn>
                        </p:par>
                        <p:par>
                          <p:cTn id="64" fill="hold">
                            <p:stCondLst>
                              <p:cond delay="3500"/>
                            </p:stCondLst>
                            <p:childTnLst>
                              <p:par>
                                <p:cTn id="65" presetID="32" presetClass="emph" presetSubtype="0" fill="hold" nodeType="afterEffect">
                                  <p:stCondLst>
                                    <p:cond delay="0"/>
                                  </p:stCondLst>
                                  <p:childTnLst>
                                    <p:animRot by="120000">
                                      <p:cBhvr>
                                        <p:cTn id="66" dur="200" fill="hold">
                                          <p:stCondLst>
                                            <p:cond delay="0"/>
                                          </p:stCondLst>
                                        </p:cTn>
                                        <p:tgtEl>
                                          <p:spTgt spid="19"/>
                                        </p:tgtEl>
                                        <p:attrNameLst>
                                          <p:attrName>r</p:attrName>
                                        </p:attrNameLst>
                                      </p:cBhvr>
                                    </p:animRot>
                                    <p:animRot by="-240000">
                                      <p:cBhvr>
                                        <p:cTn id="67" dur="400" fill="hold">
                                          <p:stCondLst>
                                            <p:cond delay="400"/>
                                          </p:stCondLst>
                                        </p:cTn>
                                        <p:tgtEl>
                                          <p:spTgt spid="19"/>
                                        </p:tgtEl>
                                        <p:attrNameLst>
                                          <p:attrName>r</p:attrName>
                                        </p:attrNameLst>
                                      </p:cBhvr>
                                    </p:animRot>
                                    <p:animRot by="240000">
                                      <p:cBhvr>
                                        <p:cTn id="68" dur="400" fill="hold">
                                          <p:stCondLst>
                                            <p:cond delay="800"/>
                                          </p:stCondLst>
                                        </p:cTn>
                                        <p:tgtEl>
                                          <p:spTgt spid="19"/>
                                        </p:tgtEl>
                                        <p:attrNameLst>
                                          <p:attrName>r</p:attrName>
                                        </p:attrNameLst>
                                      </p:cBhvr>
                                    </p:animRot>
                                    <p:animRot by="-240000">
                                      <p:cBhvr>
                                        <p:cTn id="69" dur="400" fill="hold">
                                          <p:stCondLst>
                                            <p:cond delay="1200"/>
                                          </p:stCondLst>
                                        </p:cTn>
                                        <p:tgtEl>
                                          <p:spTgt spid="19"/>
                                        </p:tgtEl>
                                        <p:attrNameLst>
                                          <p:attrName>r</p:attrName>
                                        </p:attrNameLst>
                                      </p:cBhvr>
                                    </p:animRot>
                                    <p:animRot by="120000">
                                      <p:cBhvr>
                                        <p:cTn id="70" dur="400" fill="hold">
                                          <p:stCondLst>
                                            <p:cond delay="1600"/>
                                          </p:stCondLst>
                                        </p:cTn>
                                        <p:tgtEl>
                                          <p:spTgt spid="19"/>
                                        </p:tgtEl>
                                        <p:attrNameLst>
                                          <p:attrName>r</p:attrName>
                                        </p:attrNameLst>
                                      </p:cBhvr>
                                    </p:animRot>
                                  </p:childTnLst>
                                </p:cTn>
                              </p:par>
                              <p:par>
                                <p:cTn id="71" presetID="32" presetClass="emph" presetSubtype="0" fill="hold" nodeType="withEffect">
                                  <p:stCondLst>
                                    <p:cond delay="0"/>
                                  </p:stCondLst>
                                  <p:childTnLst>
                                    <p:animRot by="120000">
                                      <p:cBhvr>
                                        <p:cTn id="72" dur="200" fill="hold">
                                          <p:stCondLst>
                                            <p:cond delay="0"/>
                                          </p:stCondLst>
                                        </p:cTn>
                                        <p:tgtEl>
                                          <p:spTgt spid="22"/>
                                        </p:tgtEl>
                                        <p:attrNameLst>
                                          <p:attrName>r</p:attrName>
                                        </p:attrNameLst>
                                      </p:cBhvr>
                                    </p:animRot>
                                    <p:animRot by="-240000">
                                      <p:cBhvr>
                                        <p:cTn id="73" dur="400" fill="hold">
                                          <p:stCondLst>
                                            <p:cond delay="400"/>
                                          </p:stCondLst>
                                        </p:cTn>
                                        <p:tgtEl>
                                          <p:spTgt spid="22"/>
                                        </p:tgtEl>
                                        <p:attrNameLst>
                                          <p:attrName>r</p:attrName>
                                        </p:attrNameLst>
                                      </p:cBhvr>
                                    </p:animRot>
                                    <p:animRot by="240000">
                                      <p:cBhvr>
                                        <p:cTn id="74" dur="400" fill="hold">
                                          <p:stCondLst>
                                            <p:cond delay="800"/>
                                          </p:stCondLst>
                                        </p:cTn>
                                        <p:tgtEl>
                                          <p:spTgt spid="22"/>
                                        </p:tgtEl>
                                        <p:attrNameLst>
                                          <p:attrName>r</p:attrName>
                                        </p:attrNameLst>
                                      </p:cBhvr>
                                    </p:animRot>
                                    <p:animRot by="-240000">
                                      <p:cBhvr>
                                        <p:cTn id="75" dur="400" fill="hold">
                                          <p:stCondLst>
                                            <p:cond delay="1200"/>
                                          </p:stCondLst>
                                        </p:cTn>
                                        <p:tgtEl>
                                          <p:spTgt spid="22"/>
                                        </p:tgtEl>
                                        <p:attrNameLst>
                                          <p:attrName>r</p:attrName>
                                        </p:attrNameLst>
                                      </p:cBhvr>
                                    </p:animRot>
                                    <p:animRot by="120000">
                                      <p:cBhvr>
                                        <p:cTn id="76" dur="400" fill="hold">
                                          <p:stCondLst>
                                            <p:cond delay="1600"/>
                                          </p:stCondLst>
                                        </p:cTn>
                                        <p:tgtEl>
                                          <p:spTgt spid="22"/>
                                        </p:tgtEl>
                                        <p:attrNameLst>
                                          <p:attrName>r</p:attrName>
                                        </p:attrNameLst>
                                      </p:cBhvr>
                                    </p:animRot>
                                  </p:childTnLst>
                                </p:cTn>
                              </p:par>
                            </p:childTnLst>
                          </p:cTn>
                        </p:par>
                        <p:par>
                          <p:cTn id="77" fill="hold">
                            <p:stCondLst>
                              <p:cond delay="5500"/>
                            </p:stCondLst>
                            <p:childTnLst>
                              <p:par>
                                <p:cTn id="78" presetID="10" presetClass="exit" presetSubtype="0" fill="hold" nodeType="afterEffect">
                                  <p:stCondLst>
                                    <p:cond delay="0"/>
                                  </p:stCondLst>
                                  <p:childTnLst>
                                    <p:animEffect transition="out" filter="fade">
                                      <p:cBhvr>
                                        <p:cTn id="79" dur="250"/>
                                        <p:tgtEl>
                                          <p:spTgt spid="19"/>
                                        </p:tgtEl>
                                      </p:cBhvr>
                                    </p:animEffect>
                                    <p:set>
                                      <p:cBhvr>
                                        <p:cTn id="80" dur="1" fill="hold">
                                          <p:stCondLst>
                                            <p:cond delay="249"/>
                                          </p:stCondLst>
                                        </p:cTn>
                                        <p:tgtEl>
                                          <p:spTgt spid="19"/>
                                        </p:tgtEl>
                                        <p:attrNameLst>
                                          <p:attrName>style.visibility</p:attrName>
                                        </p:attrNameLst>
                                      </p:cBhvr>
                                      <p:to>
                                        <p:strVal val="hidden"/>
                                      </p:to>
                                    </p:set>
                                  </p:childTnLst>
                                </p:cTn>
                              </p:par>
                              <p:par>
                                <p:cTn id="81" presetID="10" presetClass="entr" presetSubtype="0" fill="hold" nodeType="with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250"/>
                                        <p:tgtEl>
                                          <p:spTgt spid="17"/>
                                        </p:tgtEl>
                                      </p:cBhvr>
                                    </p:animEffect>
                                  </p:childTnLst>
                                  <p:subTnLst>
                                    <p:audio>
                                      <p:cMediaNode>
                                        <p:cTn display="0" masterRel="sameClick">
                                          <p:stCondLst>
                                            <p:cond evt="begin" delay="0">
                                              <p:tn val="81"/>
                                            </p:cond>
                                          </p:stCondLst>
                                          <p:endCondLst>
                                            <p:cond evt="onStopAudio" delay="0">
                                              <p:tgtEl>
                                                <p:sldTgt/>
                                              </p:tgtEl>
                                            </p:cond>
                                          </p:endCondLst>
                                        </p:cTn>
                                        <p:tgtEl>
                                          <p:sndTgt r:embed="rId2" name="oisairoi.wav"/>
                                        </p:tgtEl>
                                      </p:cMediaNode>
                                    </p:audio>
                                  </p:subTnLst>
                                </p:cTn>
                              </p:par>
                              <p:par>
                                <p:cTn id="84" presetID="10" presetClass="entr" presetSubtype="0" fill="hold" nodeType="with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fade">
                                      <p:cBhvr>
                                        <p:cTn id="86" dur="250"/>
                                        <p:tgtEl>
                                          <p:spTgt spid="21"/>
                                        </p:tgtEl>
                                      </p:cBhvr>
                                    </p:animEffect>
                                  </p:childTnLst>
                                </p:cTn>
                              </p:par>
                              <p:par>
                                <p:cTn id="87" presetID="10" presetClass="exit" presetSubtype="0" fill="hold" nodeType="withEffect">
                                  <p:stCondLst>
                                    <p:cond delay="0"/>
                                  </p:stCondLst>
                                  <p:childTnLst>
                                    <p:animEffect transition="out" filter="fade">
                                      <p:cBhvr>
                                        <p:cTn id="88" dur="250"/>
                                        <p:tgtEl>
                                          <p:spTgt spid="22"/>
                                        </p:tgtEl>
                                      </p:cBhvr>
                                    </p:animEffect>
                                    <p:set>
                                      <p:cBhvr>
                                        <p:cTn id="89" dur="1" fill="hold">
                                          <p:stCondLst>
                                            <p:cond delay="24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90" restart="whenNotActive" fill="hold" evtFilter="cancelBubble" nodeType="interactiveSeq">
                <p:stCondLst>
                  <p:cond evt="onClick" delay="0">
                    <p:tgtEl>
                      <p:spTgt spid="26"/>
                    </p:tgtEl>
                  </p:cond>
                </p:stCondLst>
                <p:endSync evt="end" delay="0">
                  <p:rtn val="all"/>
                </p:endSync>
                <p:childTnLst>
                  <p:par>
                    <p:cTn id="91" fill="hold">
                      <p:stCondLst>
                        <p:cond delay="0"/>
                      </p:stCondLst>
                      <p:childTnLst>
                        <p:par>
                          <p:cTn id="92" fill="hold">
                            <p:stCondLst>
                              <p:cond delay="0"/>
                            </p:stCondLst>
                            <p:childTnLst>
                              <p:par>
                                <p:cTn id="93" presetID="32" presetClass="emph" presetSubtype="0" fill="hold" nodeType="clickEffect">
                                  <p:stCondLst>
                                    <p:cond delay="0"/>
                                  </p:stCondLst>
                                  <p:childTnLst>
                                    <p:animRot by="120000">
                                      <p:cBhvr>
                                        <p:cTn id="94" dur="100" fill="hold">
                                          <p:stCondLst>
                                            <p:cond delay="0"/>
                                          </p:stCondLst>
                                        </p:cTn>
                                        <p:tgtEl>
                                          <p:spTgt spid="26"/>
                                        </p:tgtEl>
                                        <p:attrNameLst>
                                          <p:attrName>r</p:attrName>
                                        </p:attrNameLst>
                                      </p:cBhvr>
                                    </p:animRot>
                                    <p:animRot by="-240000">
                                      <p:cBhvr>
                                        <p:cTn id="95" dur="200" fill="hold">
                                          <p:stCondLst>
                                            <p:cond delay="200"/>
                                          </p:stCondLst>
                                        </p:cTn>
                                        <p:tgtEl>
                                          <p:spTgt spid="26"/>
                                        </p:tgtEl>
                                        <p:attrNameLst>
                                          <p:attrName>r</p:attrName>
                                        </p:attrNameLst>
                                      </p:cBhvr>
                                    </p:animRot>
                                    <p:animRot by="240000">
                                      <p:cBhvr>
                                        <p:cTn id="96" dur="200" fill="hold">
                                          <p:stCondLst>
                                            <p:cond delay="400"/>
                                          </p:stCondLst>
                                        </p:cTn>
                                        <p:tgtEl>
                                          <p:spTgt spid="26"/>
                                        </p:tgtEl>
                                        <p:attrNameLst>
                                          <p:attrName>r</p:attrName>
                                        </p:attrNameLst>
                                      </p:cBhvr>
                                    </p:animRot>
                                    <p:animRot by="-240000">
                                      <p:cBhvr>
                                        <p:cTn id="97" dur="200" fill="hold">
                                          <p:stCondLst>
                                            <p:cond delay="600"/>
                                          </p:stCondLst>
                                        </p:cTn>
                                        <p:tgtEl>
                                          <p:spTgt spid="26"/>
                                        </p:tgtEl>
                                        <p:attrNameLst>
                                          <p:attrName>r</p:attrName>
                                        </p:attrNameLst>
                                      </p:cBhvr>
                                    </p:animRot>
                                    <p:animRot by="120000">
                                      <p:cBhvr>
                                        <p:cTn id="98" dur="200" fill="hold">
                                          <p:stCondLst>
                                            <p:cond delay="800"/>
                                          </p:stCondLst>
                                        </p:cTn>
                                        <p:tgtEl>
                                          <p:spTgt spid="26"/>
                                        </p:tgtEl>
                                        <p:attrNameLst>
                                          <p:attrName>r</p:attrName>
                                        </p:attrNameLst>
                                      </p:cBhvr>
                                    </p:animRot>
                                  </p:childTnLst>
                                </p:cTn>
                              </p:par>
                            </p:childTnLst>
                          </p:cTn>
                        </p:par>
                        <p:par>
                          <p:cTn id="99" fill="hold">
                            <p:stCondLst>
                              <p:cond delay="1000"/>
                            </p:stCondLst>
                            <p:childTnLst>
                              <p:par>
                                <p:cTn id="100" presetID="10" presetClass="exit" presetSubtype="0" fill="hold" nodeType="afterEffect">
                                  <p:stCondLst>
                                    <p:cond delay="0"/>
                                  </p:stCondLst>
                                  <p:childTnLst>
                                    <p:animEffect transition="out" filter="fade">
                                      <p:cBhvr>
                                        <p:cTn id="101" dur="250"/>
                                        <p:tgtEl>
                                          <p:spTgt spid="16"/>
                                        </p:tgtEl>
                                      </p:cBhvr>
                                    </p:animEffect>
                                    <p:set>
                                      <p:cBhvr>
                                        <p:cTn id="102" dur="1" fill="hold">
                                          <p:stCondLst>
                                            <p:cond delay="249"/>
                                          </p:stCondLst>
                                        </p:cTn>
                                        <p:tgtEl>
                                          <p:spTgt spid="16"/>
                                        </p:tgtEl>
                                        <p:attrNameLst>
                                          <p:attrName>style.visibility</p:attrName>
                                        </p:attrNameLst>
                                      </p:cBhvr>
                                      <p:to>
                                        <p:strVal val="hidden"/>
                                      </p:to>
                                    </p:set>
                                  </p:childTnLst>
                                </p:cTn>
                              </p:par>
                              <p:par>
                                <p:cTn id="103" presetID="10" presetClass="entr" presetSubtype="0" fill="hold" nodeType="withEffect">
                                  <p:stCondLst>
                                    <p:cond delay="0"/>
                                  </p:stCondLst>
                                  <p:childTnLst>
                                    <p:set>
                                      <p:cBhvr>
                                        <p:cTn id="104" dur="1" fill="hold">
                                          <p:stCondLst>
                                            <p:cond delay="0"/>
                                          </p:stCondLst>
                                        </p:cTn>
                                        <p:tgtEl>
                                          <p:spTgt spid="5"/>
                                        </p:tgtEl>
                                        <p:attrNameLst>
                                          <p:attrName>style.visibility</p:attrName>
                                        </p:attrNameLst>
                                      </p:cBhvr>
                                      <p:to>
                                        <p:strVal val="visible"/>
                                      </p:to>
                                    </p:set>
                                    <p:animEffect transition="in" filter="fade">
                                      <p:cBhvr>
                                        <p:cTn id="105" dur="250"/>
                                        <p:tgtEl>
                                          <p:spTgt spid="5"/>
                                        </p:tgtEl>
                                      </p:cBhvr>
                                    </p:animEffect>
                                  </p:childTnLst>
                                </p:cTn>
                              </p:par>
                            </p:childTnLst>
                          </p:cTn>
                        </p:par>
                        <p:par>
                          <p:cTn id="106" fill="hold">
                            <p:stCondLst>
                              <p:cond delay="1250"/>
                            </p:stCondLst>
                            <p:childTnLst>
                              <p:par>
                                <p:cTn id="107" presetID="63" presetClass="path" presetSubtype="0" accel="50000" decel="50000" fill="hold" nodeType="afterEffect">
                                  <p:stCondLst>
                                    <p:cond delay="0"/>
                                  </p:stCondLst>
                                  <p:childTnLst>
                                    <p:animMotion origin="layout" path="M -8.33333E-7 -4.81481E-6 L 0.33316 0.30024 " pathEditMode="relative" rAng="0" ptsTypes="AA">
                                      <p:cBhvr>
                                        <p:cTn id="108" dur="2000" fill="hold"/>
                                        <p:tgtEl>
                                          <p:spTgt spid="5"/>
                                        </p:tgtEl>
                                        <p:attrNameLst>
                                          <p:attrName>ppt_x</p:attrName>
                                          <p:attrName>ppt_y</p:attrName>
                                        </p:attrNameLst>
                                      </p:cBhvr>
                                      <p:rCtr x="16649" y="15000"/>
                                    </p:animMotion>
                                  </p:childTnLst>
                                </p:cTn>
                              </p:par>
                            </p:childTnLst>
                          </p:cTn>
                        </p:par>
                        <p:par>
                          <p:cTn id="109" fill="hold">
                            <p:stCondLst>
                              <p:cond delay="3250"/>
                            </p:stCondLst>
                            <p:childTnLst>
                              <p:par>
                                <p:cTn id="110" presetID="10" presetClass="exit" presetSubtype="0" fill="hold" nodeType="afterEffect">
                                  <p:stCondLst>
                                    <p:cond delay="0"/>
                                  </p:stCondLst>
                                  <p:childTnLst>
                                    <p:animEffect transition="out" filter="fade">
                                      <p:cBhvr>
                                        <p:cTn id="111" dur="250"/>
                                        <p:tgtEl>
                                          <p:spTgt spid="5"/>
                                        </p:tgtEl>
                                      </p:cBhvr>
                                    </p:animEffect>
                                    <p:set>
                                      <p:cBhvr>
                                        <p:cTn id="112" dur="1" fill="hold">
                                          <p:stCondLst>
                                            <p:cond delay="249"/>
                                          </p:stCondLst>
                                        </p:cTn>
                                        <p:tgtEl>
                                          <p:spTgt spid="5"/>
                                        </p:tgtEl>
                                        <p:attrNameLst>
                                          <p:attrName>style.visibility</p:attrName>
                                        </p:attrNameLst>
                                      </p:cBhvr>
                                      <p:to>
                                        <p:strVal val="hidden"/>
                                      </p:to>
                                    </p:set>
                                  </p:childTnLst>
                                </p:cTn>
                              </p:par>
                              <p:par>
                                <p:cTn id="113" presetID="10" presetClass="entr" presetSubtype="0"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fade">
                                      <p:cBhvr>
                                        <p:cTn id="115" dur="250"/>
                                        <p:tgtEl>
                                          <p:spTgt spid="24"/>
                                        </p:tgtEl>
                                      </p:cBhvr>
                                    </p:animEffect>
                                  </p:childTnLst>
                                </p:cTn>
                              </p:par>
                            </p:childTnLst>
                          </p:cTn>
                        </p:par>
                        <p:par>
                          <p:cTn id="116" fill="hold">
                            <p:stCondLst>
                              <p:cond delay="3500"/>
                            </p:stCondLst>
                            <p:childTnLst>
                              <p:par>
                                <p:cTn id="117" presetID="32" presetClass="emph" presetSubtype="0" fill="hold" nodeType="afterEffect">
                                  <p:stCondLst>
                                    <p:cond delay="0"/>
                                  </p:stCondLst>
                                  <p:childTnLst>
                                    <p:animRot by="120000">
                                      <p:cBhvr>
                                        <p:cTn id="118" dur="200" fill="hold">
                                          <p:stCondLst>
                                            <p:cond delay="0"/>
                                          </p:stCondLst>
                                        </p:cTn>
                                        <p:tgtEl>
                                          <p:spTgt spid="24"/>
                                        </p:tgtEl>
                                        <p:attrNameLst>
                                          <p:attrName>r</p:attrName>
                                        </p:attrNameLst>
                                      </p:cBhvr>
                                    </p:animRot>
                                    <p:animRot by="-240000">
                                      <p:cBhvr>
                                        <p:cTn id="119" dur="400" fill="hold">
                                          <p:stCondLst>
                                            <p:cond delay="400"/>
                                          </p:stCondLst>
                                        </p:cTn>
                                        <p:tgtEl>
                                          <p:spTgt spid="24"/>
                                        </p:tgtEl>
                                        <p:attrNameLst>
                                          <p:attrName>r</p:attrName>
                                        </p:attrNameLst>
                                      </p:cBhvr>
                                    </p:animRot>
                                    <p:animRot by="240000">
                                      <p:cBhvr>
                                        <p:cTn id="120" dur="400" fill="hold">
                                          <p:stCondLst>
                                            <p:cond delay="800"/>
                                          </p:stCondLst>
                                        </p:cTn>
                                        <p:tgtEl>
                                          <p:spTgt spid="24"/>
                                        </p:tgtEl>
                                        <p:attrNameLst>
                                          <p:attrName>r</p:attrName>
                                        </p:attrNameLst>
                                      </p:cBhvr>
                                    </p:animRot>
                                    <p:animRot by="-240000">
                                      <p:cBhvr>
                                        <p:cTn id="121" dur="400" fill="hold">
                                          <p:stCondLst>
                                            <p:cond delay="1200"/>
                                          </p:stCondLst>
                                        </p:cTn>
                                        <p:tgtEl>
                                          <p:spTgt spid="24"/>
                                        </p:tgtEl>
                                        <p:attrNameLst>
                                          <p:attrName>r</p:attrName>
                                        </p:attrNameLst>
                                      </p:cBhvr>
                                    </p:animRot>
                                    <p:animRot by="120000">
                                      <p:cBhvr>
                                        <p:cTn id="122" dur="400" fill="hold">
                                          <p:stCondLst>
                                            <p:cond delay="1600"/>
                                          </p:stCondLst>
                                        </p:cTn>
                                        <p:tgtEl>
                                          <p:spTgt spid="24"/>
                                        </p:tgtEl>
                                        <p:attrNameLst>
                                          <p:attrName>r</p:attrName>
                                        </p:attrNameLst>
                                      </p:cBhvr>
                                    </p:animRot>
                                  </p:childTnLst>
                                </p:cTn>
                              </p:par>
                              <p:par>
                                <p:cTn id="123" presetID="32" presetClass="emph" presetSubtype="0" fill="hold" nodeType="withEffect">
                                  <p:stCondLst>
                                    <p:cond delay="0"/>
                                  </p:stCondLst>
                                  <p:childTnLst>
                                    <p:animRot by="120000">
                                      <p:cBhvr>
                                        <p:cTn id="124" dur="200" fill="hold">
                                          <p:stCondLst>
                                            <p:cond delay="0"/>
                                          </p:stCondLst>
                                        </p:cTn>
                                        <p:tgtEl>
                                          <p:spTgt spid="26"/>
                                        </p:tgtEl>
                                        <p:attrNameLst>
                                          <p:attrName>r</p:attrName>
                                        </p:attrNameLst>
                                      </p:cBhvr>
                                    </p:animRot>
                                    <p:animRot by="-240000">
                                      <p:cBhvr>
                                        <p:cTn id="125" dur="400" fill="hold">
                                          <p:stCondLst>
                                            <p:cond delay="400"/>
                                          </p:stCondLst>
                                        </p:cTn>
                                        <p:tgtEl>
                                          <p:spTgt spid="26"/>
                                        </p:tgtEl>
                                        <p:attrNameLst>
                                          <p:attrName>r</p:attrName>
                                        </p:attrNameLst>
                                      </p:cBhvr>
                                    </p:animRot>
                                    <p:animRot by="240000">
                                      <p:cBhvr>
                                        <p:cTn id="126" dur="400" fill="hold">
                                          <p:stCondLst>
                                            <p:cond delay="800"/>
                                          </p:stCondLst>
                                        </p:cTn>
                                        <p:tgtEl>
                                          <p:spTgt spid="26"/>
                                        </p:tgtEl>
                                        <p:attrNameLst>
                                          <p:attrName>r</p:attrName>
                                        </p:attrNameLst>
                                      </p:cBhvr>
                                    </p:animRot>
                                    <p:animRot by="-240000">
                                      <p:cBhvr>
                                        <p:cTn id="127" dur="400" fill="hold">
                                          <p:stCondLst>
                                            <p:cond delay="1200"/>
                                          </p:stCondLst>
                                        </p:cTn>
                                        <p:tgtEl>
                                          <p:spTgt spid="26"/>
                                        </p:tgtEl>
                                        <p:attrNameLst>
                                          <p:attrName>r</p:attrName>
                                        </p:attrNameLst>
                                      </p:cBhvr>
                                    </p:animRot>
                                    <p:animRot by="120000">
                                      <p:cBhvr>
                                        <p:cTn id="128" dur="400" fill="hold">
                                          <p:stCondLst>
                                            <p:cond delay="1600"/>
                                          </p:stCondLst>
                                        </p:cTn>
                                        <p:tgtEl>
                                          <p:spTgt spid="26"/>
                                        </p:tgtEl>
                                        <p:attrNameLst>
                                          <p:attrName>r</p:attrName>
                                        </p:attrNameLst>
                                      </p:cBhvr>
                                    </p:animRot>
                                  </p:childTnLst>
                                </p:cTn>
                              </p:par>
                            </p:childTnLst>
                          </p:cTn>
                        </p:par>
                        <p:par>
                          <p:cTn id="129" fill="hold">
                            <p:stCondLst>
                              <p:cond delay="5500"/>
                            </p:stCondLst>
                            <p:childTnLst>
                              <p:par>
                                <p:cTn id="130" presetID="10" presetClass="exit" presetSubtype="0" fill="hold" nodeType="afterEffect">
                                  <p:stCondLst>
                                    <p:cond delay="0"/>
                                  </p:stCondLst>
                                  <p:childTnLst>
                                    <p:animEffect transition="out" filter="fade">
                                      <p:cBhvr>
                                        <p:cTn id="131" dur="250"/>
                                        <p:tgtEl>
                                          <p:spTgt spid="24"/>
                                        </p:tgtEl>
                                      </p:cBhvr>
                                    </p:animEffect>
                                    <p:set>
                                      <p:cBhvr>
                                        <p:cTn id="132" dur="1" fill="hold">
                                          <p:stCondLst>
                                            <p:cond delay="249"/>
                                          </p:stCondLst>
                                        </p:cTn>
                                        <p:tgtEl>
                                          <p:spTgt spid="24"/>
                                        </p:tgtEl>
                                        <p:attrNameLst>
                                          <p:attrName>style.visibility</p:attrName>
                                        </p:attrNameLst>
                                      </p:cBhvr>
                                      <p:to>
                                        <p:strVal val="hidden"/>
                                      </p:to>
                                    </p:set>
                                  </p:childTnLst>
                                </p:cTn>
                              </p:par>
                              <p:par>
                                <p:cTn id="133" presetID="10" presetClass="entr" presetSubtype="0" fill="hold" nodeType="withEffect">
                                  <p:stCondLst>
                                    <p:cond delay="0"/>
                                  </p:stCondLst>
                                  <p:childTnLst>
                                    <p:set>
                                      <p:cBhvr>
                                        <p:cTn id="134" dur="1" fill="hold">
                                          <p:stCondLst>
                                            <p:cond delay="0"/>
                                          </p:stCondLst>
                                        </p:cTn>
                                        <p:tgtEl>
                                          <p:spTgt spid="23"/>
                                        </p:tgtEl>
                                        <p:attrNameLst>
                                          <p:attrName>style.visibility</p:attrName>
                                        </p:attrNameLst>
                                      </p:cBhvr>
                                      <p:to>
                                        <p:strVal val="visible"/>
                                      </p:to>
                                    </p:set>
                                    <p:animEffect transition="in" filter="fade">
                                      <p:cBhvr>
                                        <p:cTn id="135" dur="250"/>
                                        <p:tgtEl>
                                          <p:spTgt spid="23"/>
                                        </p:tgtEl>
                                      </p:cBhvr>
                                    </p:animEffect>
                                  </p:childTnLst>
                                  <p:subTnLst>
                                    <p:audio>
                                      <p:cMediaNode>
                                        <p:cTn display="0" masterRel="sameClick">
                                          <p:stCondLst>
                                            <p:cond evt="begin" delay="0">
                                              <p:tn val="133"/>
                                            </p:cond>
                                          </p:stCondLst>
                                          <p:endCondLst>
                                            <p:cond evt="onStopAudio" delay="0">
                                              <p:tgtEl>
                                                <p:sldTgt/>
                                              </p:tgtEl>
                                            </p:cond>
                                          </p:endCondLst>
                                        </p:cTn>
                                        <p:tgtEl>
                                          <p:sndTgt r:embed="rId3" name="congioilam.wav"/>
                                        </p:tgtEl>
                                      </p:cMediaNode>
                                    </p:audio>
                                  </p:subTnLst>
                                </p:cTn>
                              </p:par>
                              <p:par>
                                <p:cTn id="136" presetID="10" presetClass="exit" presetSubtype="0" fill="hold" nodeType="withEffect">
                                  <p:stCondLst>
                                    <p:cond delay="0"/>
                                  </p:stCondLst>
                                  <p:childTnLst>
                                    <p:animEffect transition="out" filter="fade">
                                      <p:cBhvr>
                                        <p:cTn id="137" dur="250"/>
                                        <p:tgtEl>
                                          <p:spTgt spid="26"/>
                                        </p:tgtEl>
                                      </p:cBhvr>
                                    </p:animEffect>
                                    <p:set>
                                      <p:cBhvr>
                                        <p:cTn id="138" dur="1" fill="hold">
                                          <p:stCondLst>
                                            <p:cond delay="249"/>
                                          </p:stCondLst>
                                        </p:cTn>
                                        <p:tgtEl>
                                          <p:spTgt spid="26"/>
                                        </p:tgtEl>
                                        <p:attrNameLst>
                                          <p:attrName>style.visibility</p:attrName>
                                        </p:attrNameLst>
                                      </p:cBhvr>
                                      <p:to>
                                        <p:strVal val="hidden"/>
                                      </p:to>
                                    </p:set>
                                  </p:childTnLst>
                                </p:cTn>
                              </p:par>
                              <p:par>
                                <p:cTn id="139" presetID="10" presetClass="entr" presetSubtype="0" fill="hold" grpId="0" nodeType="withEffect">
                                  <p:stCondLst>
                                    <p:cond delay="0"/>
                                  </p:stCondLst>
                                  <p:childTnLst>
                                    <p:set>
                                      <p:cBhvr>
                                        <p:cTn id="140" dur="1" fill="hold">
                                          <p:stCondLst>
                                            <p:cond delay="0"/>
                                          </p:stCondLst>
                                        </p:cTn>
                                        <p:tgtEl>
                                          <p:spTgt spid="77"/>
                                        </p:tgtEl>
                                        <p:attrNameLst>
                                          <p:attrName>style.visibility</p:attrName>
                                        </p:attrNameLst>
                                      </p:cBhvr>
                                      <p:to>
                                        <p:strVal val="visible"/>
                                      </p:to>
                                    </p:set>
                                    <p:animEffect transition="in" filter="fade">
                                      <p:cBhvr>
                                        <p:cTn id="141" dur="500"/>
                                        <p:tgtEl>
                                          <p:spTgt spid="77"/>
                                        </p:tgtEl>
                                      </p:cBhvr>
                                    </p:animEffect>
                                  </p:childTnLst>
                                </p:cTn>
                              </p:par>
                              <p:par>
                                <p:cTn id="142" presetID="8" presetClass="emph" presetSubtype="0" repeatCount="indefinite" fill="hold" grpId="1" nodeType="withEffect">
                                  <p:stCondLst>
                                    <p:cond delay="0"/>
                                  </p:stCondLst>
                                  <p:childTnLst>
                                    <p:animRot by="21600000">
                                      <p:cBhvr>
                                        <p:cTn id="143" dur="2000" fill="hold"/>
                                        <p:tgtEl>
                                          <p:spTgt spid="77"/>
                                        </p:tgtEl>
                                        <p:attrNameLst>
                                          <p:attrName>r</p:attrName>
                                        </p:attrNameLst>
                                      </p:cBhvr>
                                    </p:animRot>
                                  </p:childTnLst>
                                </p:cTn>
                              </p:par>
                            </p:childTnLst>
                          </p:cTn>
                        </p:par>
                      </p:childTnLst>
                    </p:cTn>
                  </p:par>
                </p:childTnLst>
              </p:cTn>
              <p:nextCondLst>
                <p:cond evt="onClick" delay="0">
                  <p:tgtEl>
                    <p:spTgt spid="26"/>
                  </p:tgtEl>
                </p:cond>
              </p:nextCondLst>
            </p:seq>
            <p:seq concurrent="1" nextAc="seek">
              <p:cTn id="144" restart="whenNotActive" fill="hold" evtFilter="cancelBubble" nodeType="interactiveSeq">
                <p:stCondLst>
                  <p:cond evt="onClick" delay="0">
                    <p:tgtEl>
                      <p:spTgt spid="30"/>
                    </p:tgtEl>
                  </p:cond>
                </p:stCondLst>
                <p:endSync evt="end" delay="0">
                  <p:rtn val="all"/>
                </p:endSync>
                <p:childTnLst>
                  <p:par>
                    <p:cTn id="145" fill="hold">
                      <p:stCondLst>
                        <p:cond delay="0"/>
                      </p:stCondLst>
                      <p:childTnLst>
                        <p:par>
                          <p:cTn id="146" fill="hold">
                            <p:stCondLst>
                              <p:cond delay="0"/>
                            </p:stCondLst>
                            <p:childTnLst>
                              <p:par>
                                <p:cTn id="147" presetID="32" presetClass="emph" presetSubtype="0" fill="hold" nodeType="clickEffect">
                                  <p:stCondLst>
                                    <p:cond delay="0"/>
                                  </p:stCondLst>
                                  <p:childTnLst>
                                    <p:animRot by="120000">
                                      <p:cBhvr>
                                        <p:cTn id="148" dur="100" fill="hold">
                                          <p:stCondLst>
                                            <p:cond delay="0"/>
                                          </p:stCondLst>
                                        </p:cTn>
                                        <p:tgtEl>
                                          <p:spTgt spid="30"/>
                                        </p:tgtEl>
                                        <p:attrNameLst>
                                          <p:attrName>r</p:attrName>
                                        </p:attrNameLst>
                                      </p:cBhvr>
                                    </p:animRot>
                                    <p:animRot by="-240000">
                                      <p:cBhvr>
                                        <p:cTn id="149" dur="200" fill="hold">
                                          <p:stCondLst>
                                            <p:cond delay="200"/>
                                          </p:stCondLst>
                                        </p:cTn>
                                        <p:tgtEl>
                                          <p:spTgt spid="30"/>
                                        </p:tgtEl>
                                        <p:attrNameLst>
                                          <p:attrName>r</p:attrName>
                                        </p:attrNameLst>
                                      </p:cBhvr>
                                    </p:animRot>
                                    <p:animRot by="240000">
                                      <p:cBhvr>
                                        <p:cTn id="150" dur="200" fill="hold">
                                          <p:stCondLst>
                                            <p:cond delay="400"/>
                                          </p:stCondLst>
                                        </p:cTn>
                                        <p:tgtEl>
                                          <p:spTgt spid="30"/>
                                        </p:tgtEl>
                                        <p:attrNameLst>
                                          <p:attrName>r</p:attrName>
                                        </p:attrNameLst>
                                      </p:cBhvr>
                                    </p:animRot>
                                    <p:animRot by="-240000">
                                      <p:cBhvr>
                                        <p:cTn id="151" dur="200" fill="hold">
                                          <p:stCondLst>
                                            <p:cond delay="600"/>
                                          </p:stCondLst>
                                        </p:cTn>
                                        <p:tgtEl>
                                          <p:spTgt spid="30"/>
                                        </p:tgtEl>
                                        <p:attrNameLst>
                                          <p:attrName>r</p:attrName>
                                        </p:attrNameLst>
                                      </p:cBhvr>
                                    </p:animRot>
                                    <p:animRot by="120000">
                                      <p:cBhvr>
                                        <p:cTn id="152" dur="200" fill="hold">
                                          <p:stCondLst>
                                            <p:cond delay="800"/>
                                          </p:stCondLst>
                                        </p:cTn>
                                        <p:tgtEl>
                                          <p:spTgt spid="30"/>
                                        </p:tgtEl>
                                        <p:attrNameLst>
                                          <p:attrName>r</p:attrName>
                                        </p:attrNameLst>
                                      </p:cBhvr>
                                    </p:animRot>
                                  </p:childTnLst>
                                </p:cTn>
                              </p:par>
                            </p:childTnLst>
                          </p:cTn>
                        </p:par>
                        <p:par>
                          <p:cTn id="153" fill="hold">
                            <p:stCondLst>
                              <p:cond delay="1000"/>
                            </p:stCondLst>
                            <p:childTnLst>
                              <p:par>
                                <p:cTn id="154" presetID="10" presetClass="exit" presetSubtype="0" fill="hold" nodeType="afterEffect">
                                  <p:stCondLst>
                                    <p:cond delay="0"/>
                                  </p:stCondLst>
                                  <p:childTnLst>
                                    <p:animEffect transition="out" filter="fade">
                                      <p:cBhvr>
                                        <p:cTn id="155" dur="250"/>
                                        <p:tgtEl>
                                          <p:spTgt spid="16"/>
                                        </p:tgtEl>
                                      </p:cBhvr>
                                    </p:animEffect>
                                    <p:set>
                                      <p:cBhvr>
                                        <p:cTn id="156" dur="1" fill="hold">
                                          <p:stCondLst>
                                            <p:cond delay="249"/>
                                          </p:stCondLst>
                                        </p:cTn>
                                        <p:tgtEl>
                                          <p:spTgt spid="16"/>
                                        </p:tgtEl>
                                        <p:attrNameLst>
                                          <p:attrName>style.visibility</p:attrName>
                                        </p:attrNameLst>
                                      </p:cBhvr>
                                      <p:to>
                                        <p:strVal val="hidden"/>
                                      </p:to>
                                    </p:set>
                                  </p:childTnLst>
                                </p:cTn>
                              </p:par>
                              <p:par>
                                <p:cTn id="157" presetID="10" presetClass="entr" presetSubtype="0" fill="hold" nodeType="withEffect">
                                  <p:stCondLst>
                                    <p:cond delay="0"/>
                                  </p:stCondLst>
                                  <p:childTnLst>
                                    <p:set>
                                      <p:cBhvr>
                                        <p:cTn id="158" dur="1" fill="hold">
                                          <p:stCondLst>
                                            <p:cond delay="0"/>
                                          </p:stCondLst>
                                        </p:cTn>
                                        <p:tgtEl>
                                          <p:spTgt spid="5"/>
                                        </p:tgtEl>
                                        <p:attrNameLst>
                                          <p:attrName>style.visibility</p:attrName>
                                        </p:attrNameLst>
                                      </p:cBhvr>
                                      <p:to>
                                        <p:strVal val="visible"/>
                                      </p:to>
                                    </p:set>
                                    <p:animEffect transition="in" filter="fade">
                                      <p:cBhvr>
                                        <p:cTn id="159" dur="250"/>
                                        <p:tgtEl>
                                          <p:spTgt spid="5"/>
                                        </p:tgtEl>
                                      </p:cBhvr>
                                    </p:animEffect>
                                  </p:childTnLst>
                                </p:cTn>
                              </p:par>
                            </p:childTnLst>
                          </p:cTn>
                        </p:par>
                        <p:par>
                          <p:cTn id="160" fill="hold">
                            <p:stCondLst>
                              <p:cond delay="1250"/>
                            </p:stCondLst>
                            <p:childTnLst>
                              <p:par>
                                <p:cTn id="161" presetID="49" presetClass="path" presetSubtype="0" accel="50000" decel="50000" fill="hold" nodeType="afterEffect">
                                  <p:stCondLst>
                                    <p:cond delay="0"/>
                                  </p:stCondLst>
                                  <p:childTnLst>
                                    <p:animMotion origin="layout" path="M -0.00573 0.02894 L 0.07917 0.32917 " pathEditMode="relative" rAng="0" ptsTypes="AA">
                                      <p:cBhvr>
                                        <p:cTn id="162" dur="2000" fill="hold"/>
                                        <p:tgtEl>
                                          <p:spTgt spid="5"/>
                                        </p:tgtEl>
                                        <p:attrNameLst>
                                          <p:attrName>ppt_x</p:attrName>
                                          <p:attrName>ppt_y</p:attrName>
                                        </p:attrNameLst>
                                      </p:cBhvr>
                                      <p:rCtr x="4236" y="15000"/>
                                    </p:animMotion>
                                  </p:childTnLst>
                                </p:cTn>
                              </p:par>
                            </p:childTnLst>
                          </p:cTn>
                        </p:par>
                        <p:par>
                          <p:cTn id="163" fill="hold">
                            <p:stCondLst>
                              <p:cond delay="3250"/>
                            </p:stCondLst>
                            <p:childTnLst>
                              <p:par>
                                <p:cTn id="164" presetID="10" presetClass="exit" presetSubtype="0" fill="hold" nodeType="afterEffect">
                                  <p:stCondLst>
                                    <p:cond delay="0"/>
                                  </p:stCondLst>
                                  <p:childTnLst>
                                    <p:animEffect transition="out" filter="fade">
                                      <p:cBhvr>
                                        <p:cTn id="165" dur="250"/>
                                        <p:tgtEl>
                                          <p:spTgt spid="5"/>
                                        </p:tgtEl>
                                      </p:cBhvr>
                                    </p:animEffect>
                                    <p:set>
                                      <p:cBhvr>
                                        <p:cTn id="166" dur="1" fill="hold">
                                          <p:stCondLst>
                                            <p:cond delay="249"/>
                                          </p:stCondLst>
                                        </p:cTn>
                                        <p:tgtEl>
                                          <p:spTgt spid="5"/>
                                        </p:tgtEl>
                                        <p:attrNameLst>
                                          <p:attrName>style.visibility</p:attrName>
                                        </p:attrNameLst>
                                      </p:cBhvr>
                                      <p:to>
                                        <p:strVal val="hidden"/>
                                      </p:to>
                                    </p:set>
                                  </p:childTnLst>
                                </p:cTn>
                              </p:par>
                              <p:par>
                                <p:cTn id="167" presetID="10" presetClass="entr" presetSubtype="0" fill="hold" nodeType="withEffect">
                                  <p:stCondLst>
                                    <p:cond delay="0"/>
                                  </p:stCondLst>
                                  <p:childTnLst>
                                    <p:set>
                                      <p:cBhvr>
                                        <p:cTn id="168" dur="1" fill="hold">
                                          <p:stCondLst>
                                            <p:cond delay="0"/>
                                          </p:stCondLst>
                                        </p:cTn>
                                        <p:tgtEl>
                                          <p:spTgt spid="28"/>
                                        </p:tgtEl>
                                        <p:attrNameLst>
                                          <p:attrName>style.visibility</p:attrName>
                                        </p:attrNameLst>
                                      </p:cBhvr>
                                      <p:to>
                                        <p:strVal val="visible"/>
                                      </p:to>
                                    </p:set>
                                    <p:animEffect transition="in" filter="fade">
                                      <p:cBhvr>
                                        <p:cTn id="169" dur="250"/>
                                        <p:tgtEl>
                                          <p:spTgt spid="28"/>
                                        </p:tgtEl>
                                      </p:cBhvr>
                                    </p:animEffect>
                                  </p:childTnLst>
                                </p:cTn>
                              </p:par>
                            </p:childTnLst>
                          </p:cTn>
                        </p:par>
                        <p:par>
                          <p:cTn id="170" fill="hold">
                            <p:stCondLst>
                              <p:cond delay="3500"/>
                            </p:stCondLst>
                            <p:childTnLst>
                              <p:par>
                                <p:cTn id="171" presetID="32" presetClass="emph" presetSubtype="0" fill="hold" nodeType="afterEffect">
                                  <p:stCondLst>
                                    <p:cond delay="0"/>
                                  </p:stCondLst>
                                  <p:childTnLst>
                                    <p:animRot by="120000">
                                      <p:cBhvr>
                                        <p:cTn id="172" dur="200" fill="hold">
                                          <p:stCondLst>
                                            <p:cond delay="0"/>
                                          </p:stCondLst>
                                        </p:cTn>
                                        <p:tgtEl>
                                          <p:spTgt spid="28"/>
                                        </p:tgtEl>
                                        <p:attrNameLst>
                                          <p:attrName>r</p:attrName>
                                        </p:attrNameLst>
                                      </p:cBhvr>
                                    </p:animRot>
                                    <p:animRot by="-240000">
                                      <p:cBhvr>
                                        <p:cTn id="173" dur="400" fill="hold">
                                          <p:stCondLst>
                                            <p:cond delay="400"/>
                                          </p:stCondLst>
                                        </p:cTn>
                                        <p:tgtEl>
                                          <p:spTgt spid="28"/>
                                        </p:tgtEl>
                                        <p:attrNameLst>
                                          <p:attrName>r</p:attrName>
                                        </p:attrNameLst>
                                      </p:cBhvr>
                                    </p:animRot>
                                    <p:animRot by="240000">
                                      <p:cBhvr>
                                        <p:cTn id="174" dur="400" fill="hold">
                                          <p:stCondLst>
                                            <p:cond delay="800"/>
                                          </p:stCondLst>
                                        </p:cTn>
                                        <p:tgtEl>
                                          <p:spTgt spid="28"/>
                                        </p:tgtEl>
                                        <p:attrNameLst>
                                          <p:attrName>r</p:attrName>
                                        </p:attrNameLst>
                                      </p:cBhvr>
                                    </p:animRot>
                                    <p:animRot by="-240000">
                                      <p:cBhvr>
                                        <p:cTn id="175" dur="400" fill="hold">
                                          <p:stCondLst>
                                            <p:cond delay="1200"/>
                                          </p:stCondLst>
                                        </p:cTn>
                                        <p:tgtEl>
                                          <p:spTgt spid="28"/>
                                        </p:tgtEl>
                                        <p:attrNameLst>
                                          <p:attrName>r</p:attrName>
                                        </p:attrNameLst>
                                      </p:cBhvr>
                                    </p:animRot>
                                    <p:animRot by="120000">
                                      <p:cBhvr>
                                        <p:cTn id="176" dur="400" fill="hold">
                                          <p:stCondLst>
                                            <p:cond delay="1600"/>
                                          </p:stCondLst>
                                        </p:cTn>
                                        <p:tgtEl>
                                          <p:spTgt spid="28"/>
                                        </p:tgtEl>
                                        <p:attrNameLst>
                                          <p:attrName>r</p:attrName>
                                        </p:attrNameLst>
                                      </p:cBhvr>
                                    </p:animRot>
                                  </p:childTnLst>
                                </p:cTn>
                              </p:par>
                              <p:par>
                                <p:cTn id="177" presetID="32" presetClass="emph" presetSubtype="0" fill="hold" nodeType="withEffect">
                                  <p:stCondLst>
                                    <p:cond delay="0"/>
                                  </p:stCondLst>
                                  <p:childTnLst>
                                    <p:animRot by="120000">
                                      <p:cBhvr>
                                        <p:cTn id="178" dur="200" fill="hold">
                                          <p:stCondLst>
                                            <p:cond delay="0"/>
                                          </p:stCondLst>
                                        </p:cTn>
                                        <p:tgtEl>
                                          <p:spTgt spid="30"/>
                                        </p:tgtEl>
                                        <p:attrNameLst>
                                          <p:attrName>r</p:attrName>
                                        </p:attrNameLst>
                                      </p:cBhvr>
                                    </p:animRot>
                                    <p:animRot by="-240000">
                                      <p:cBhvr>
                                        <p:cTn id="179" dur="400" fill="hold">
                                          <p:stCondLst>
                                            <p:cond delay="400"/>
                                          </p:stCondLst>
                                        </p:cTn>
                                        <p:tgtEl>
                                          <p:spTgt spid="30"/>
                                        </p:tgtEl>
                                        <p:attrNameLst>
                                          <p:attrName>r</p:attrName>
                                        </p:attrNameLst>
                                      </p:cBhvr>
                                    </p:animRot>
                                    <p:animRot by="240000">
                                      <p:cBhvr>
                                        <p:cTn id="180" dur="400" fill="hold">
                                          <p:stCondLst>
                                            <p:cond delay="800"/>
                                          </p:stCondLst>
                                        </p:cTn>
                                        <p:tgtEl>
                                          <p:spTgt spid="30"/>
                                        </p:tgtEl>
                                        <p:attrNameLst>
                                          <p:attrName>r</p:attrName>
                                        </p:attrNameLst>
                                      </p:cBhvr>
                                    </p:animRot>
                                    <p:animRot by="-240000">
                                      <p:cBhvr>
                                        <p:cTn id="181" dur="400" fill="hold">
                                          <p:stCondLst>
                                            <p:cond delay="1200"/>
                                          </p:stCondLst>
                                        </p:cTn>
                                        <p:tgtEl>
                                          <p:spTgt spid="30"/>
                                        </p:tgtEl>
                                        <p:attrNameLst>
                                          <p:attrName>r</p:attrName>
                                        </p:attrNameLst>
                                      </p:cBhvr>
                                    </p:animRot>
                                    <p:animRot by="120000">
                                      <p:cBhvr>
                                        <p:cTn id="182" dur="400" fill="hold">
                                          <p:stCondLst>
                                            <p:cond delay="1600"/>
                                          </p:stCondLst>
                                        </p:cTn>
                                        <p:tgtEl>
                                          <p:spTgt spid="30"/>
                                        </p:tgtEl>
                                        <p:attrNameLst>
                                          <p:attrName>r</p:attrName>
                                        </p:attrNameLst>
                                      </p:cBhvr>
                                    </p:animRot>
                                  </p:childTnLst>
                                </p:cTn>
                              </p:par>
                            </p:childTnLst>
                          </p:cTn>
                        </p:par>
                        <p:par>
                          <p:cTn id="183" fill="hold">
                            <p:stCondLst>
                              <p:cond delay="5500"/>
                            </p:stCondLst>
                            <p:childTnLst>
                              <p:par>
                                <p:cTn id="184" presetID="10" presetClass="exit" presetSubtype="0" fill="hold" nodeType="afterEffect">
                                  <p:stCondLst>
                                    <p:cond delay="0"/>
                                  </p:stCondLst>
                                  <p:childTnLst>
                                    <p:animEffect transition="out" filter="fade">
                                      <p:cBhvr>
                                        <p:cTn id="185" dur="250"/>
                                        <p:tgtEl>
                                          <p:spTgt spid="28"/>
                                        </p:tgtEl>
                                      </p:cBhvr>
                                    </p:animEffect>
                                    <p:set>
                                      <p:cBhvr>
                                        <p:cTn id="186" dur="1" fill="hold">
                                          <p:stCondLst>
                                            <p:cond delay="249"/>
                                          </p:stCondLst>
                                        </p:cTn>
                                        <p:tgtEl>
                                          <p:spTgt spid="28"/>
                                        </p:tgtEl>
                                        <p:attrNameLst>
                                          <p:attrName>style.visibility</p:attrName>
                                        </p:attrNameLst>
                                      </p:cBhvr>
                                      <p:to>
                                        <p:strVal val="hidden"/>
                                      </p:to>
                                    </p:set>
                                  </p:childTnLst>
                                </p:cTn>
                              </p:par>
                              <p:par>
                                <p:cTn id="187" presetID="10" presetClass="entr" presetSubtype="0" fill="hold" nodeType="withEffect">
                                  <p:stCondLst>
                                    <p:cond delay="0"/>
                                  </p:stCondLst>
                                  <p:childTnLst>
                                    <p:set>
                                      <p:cBhvr>
                                        <p:cTn id="188" dur="1" fill="hold">
                                          <p:stCondLst>
                                            <p:cond delay="0"/>
                                          </p:stCondLst>
                                        </p:cTn>
                                        <p:tgtEl>
                                          <p:spTgt spid="27"/>
                                        </p:tgtEl>
                                        <p:attrNameLst>
                                          <p:attrName>style.visibility</p:attrName>
                                        </p:attrNameLst>
                                      </p:cBhvr>
                                      <p:to>
                                        <p:strVal val="visible"/>
                                      </p:to>
                                    </p:set>
                                    <p:animEffect transition="in" filter="fade">
                                      <p:cBhvr>
                                        <p:cTn id="189" dur="250"/>
                                        <p:tgtEl>
                                          <p:spTgt spid="27"/>
                                        </p:tgtEl>
                                      </p:cBhvr>
                                    </p:animEffect>
                                  </p:childTnLst>
                                  <p:subTnLst>
                                    <p:audio>
                                      <p:cMediaNode>
                                        <p:cTn display="0" masterRel="sameClick">
                                          <p:stCondLst>
                                            <p:cond evt="begin" delay="0">
                                              <p:tn val="187"/>
                                            </p:cond>
                                          </p:stCondLst>
                                          <p:endCondLst>
                                            <p:cond evt="onStopAudio" delay="0">
                                              <p:tgtEl>
                                                <p:sldTgt/>
                                              </p:tgtEl>
                                            </p:cond>
                                          </p:endCondLst>
                                        </p:cTn>
                                        <p:tgtEl>
                                          <p:sndTgt r:embed="rId2" name="oisairoi.wav"/>
                                        </p:tgtEl>
                                      </p:cMediaNode>
                                    </p:audio>
                                  </p:subTnLst>
                                </p:cTn>
                              </p:par>
                              <p:par>
                                <p:cTn id="190" presetID="10" presetClass="entr" presetSubtype="0" fill="hold" nodeType="withEffect">
                                  <p:stCondLst>
                                    <p:cond delay="0"/>
                                  </p:stCondLst>
                                  <p:childTnLst>
                                    <p:set>
                                      <p:cBhvr>
                                        <p:cTn id="191" dur="1" fill="hold">
                                          <p:stCondLst>
                                            <p:cond delay="0"/>
                                          </p:stCondLst>
                                        </p:cTn>
                                        <p:tgtEl>
                                          <p:spTgt spid="25"/>
                                        </p:tgtEl>
                                        <p:attrNameLst>
                                          <p:attrName>style.visibility</p:attrName>
                                        </p:attrNameLst>
                                      </p:cBhvr>
                                      <p:to>
                                        <p:strVal val="visible"/>
                                      </p:to>
                                    </p:set>
                                    <p:animEffect transition="in" filter="fade">
                                      <p:cBhvr>
                                        <p:cTn id="192" dur="250"/>
                                        <p:tgtEl>
                                          <p:spTgt spid="25"/>
                                        </p:tgtEl>
                                      </p:cBhvr>
                                    </p:animEffect>
                                  </p:childTnLst>
                                </p:cTn>
                              </p:par>
                              <p:par>
                                <p:cTn id="193" presetID="10" presetClass="exit" presetSubtype="0" fill="hold" nodeType="withEffect">
                                  <p:stCondLst>
                                    <p:cond delay="0"/>
                                  </p:stCondLst>
                                  <p:childTnLst>
                                    <p:animEffect transition="out" filter="fade">
                                      <p:cBhvr>
                                        <p:cTn id="194" dur="250"/>
                                        <p:tgtEl>
                                          <p:spTgt spid="30"/>
                                        </p:tgtEl>
                                      </p:cBhvr>
                                    </p:animEffect>
                                    <p:set>
                                      <p:cBhvr>
                                        <p:cTn id="195" dur="1" fill="hold">
                                          <p:stCondLst>
                                            <p:cond delay="24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196" restart="whenNotActive" fill="hold" evtFilter="cancelBubble" nodeType="interactiveSeq">
                <p:stCondLst>
                  <p:cond evt="onClick" delay="0">
                    <p:tgtEl>
                      <p:spTgt spid="33"/>
                    </p:tgtEl>
                  </p:cond>
                </p:stCondLst>
                <p:endSync evt="end" delay="0">
                  <p:rtn val="all"/>
                </p:endSync>
                <p:childTnLst>
                  <p:par>
                    <p:cTn id="197" fill="hold">
                      <p:stCondLst>
                        <p:cond delay="0"/>
                      </p:stCondLst>
                      <p:childTnLst>
                        <p:par>
                          <p:cTn id="198" fill="hold">
                            <p:stCondLst>
                              <p:cond delay="0"/>
                            </p:stCondLst>
                            <p:childTnLst>
                              <p:par>
                                <p:cTn id="199" presetID="32" presetClass="emph" presetSubtype="0" fill="hold" nodeType="clickEffect">
                                  <p:stCondLst>
                                    <p:cond delay="0"/>
                                  </p:stCondLst>
                                  <p:childTnLst>
                                    <p:animRot by="120000">
                                      <p:cBhvr>
                                        <p:cTn id="200" dur="100" fill="hold">
                                          <p:stCondLst>
                                            <p:cond delay="0"/>
                                          </p:stCondLst>
                                        </p:cTn>
                                        <p:tgtEl>
                                          <p:spTgt spid="33"/>
                                        </p:tgtEl>
                                        <p:attrNameLst>
                                          <p:attrName>r</p:attrName>
                                        </p:attrNameLst>
                                      </p:cBhvr>
                                    </p:animRot>
                                    <p:animRot by="-240000">
                                      <p:cBhvr>
                                        <p:cTn id="201" dur="200" fill="hold">
                                          <p:stCondLst>
                                            <p:cond delay="200"/>
                                          </p:stCondLst>
                                        </p:cTn>
                                        <p:tgtEl>
                                          <p:spTgt spid="33"/>
                                        </p:tgtEl>
                                        <p:attrNameLst>
                                          <p:attrName>r</p:attrName>
                                        </p:attrNameLst>
                                      </p:cBhvr>
                                    </p:animRot>
                                    <p:animRot by="240000">
                                      <p:cBhvr>
                                        <p:cTn id="202" dur="200" fill="hold">
                                          <p:stCondLst>
                                            <p:cond delay="400"/>
                                          </p:stCondLst>
                                        </p:cTn>
                                        <p:tgtEl>
                                          <p:spTgt spid="33"/>
                                        </p:tgtEl>
                                        <p:attrNameLst>
                                          <p:attrName>r</p:attrName>
                                        </p:attrNameLst>
                                      </p:cBhvr>
                                    </p:animRot>
                                    <p:animRot by="-240000">
                                      <p:cBhvr>
                                        <p:cTn id="203" dur="200" fill="hold">
                                          <p:stCondLst>
                                            <p:cond delay="600"/>
                                          </p:stCondLst>
                                        </p:cTn>
                                        <p:tgtEl>
                                          <p:spTgt spid="33"/>
                                        </p:tgtEl>
                                        <p:attrNameLst>
                                          <p:attrName>r</p:attrName>
                                        </p:attrNameLst>
                                      </p:cBhvr>
                                    </p:animRot>
                                    <p:animRot by="120000">
                                      <p:cBhvr>
                                        <p:cTn id="204" dur="200" fill="hold">
                                          <p:stCondLst>
                                            <p:cond delay="800"/>
                                          </p:stCondLst>
                                        </p:cTn>
                                        <p:tgtEl>
                                          <p:spTgt spid="33"/>
                                        </p:tgtEl>
                                        <p:attrNameLst>
                                          <p:attrName>r</p:attrName>
                                        </p:attrNameLst>
                                      </p:cBhvr>
                                    </p:animRot>
                                  </p:childTnLst>
                                  <p:subTnLst>
                                    <p:audio>
                                      <p:cMediaNode>
                                        <p:cTn display="0" masterRel="sameClick">
                                          <p:stCondLst>
                                            <p:cond evt="begin" delay="0">
                                              <p:tn val="199"/>
                                            </p:cond>
                                          </p:stCondLst>
                                          <p:endCondLst>
                                            <p:cond evt="onStopAudio" delay="0">
                                              <p:tgtEl>
                                                <p:sldTgt/>
                                              </p:tgtEl>
                                            </p:cond>
                                          </p:endCondLst>
                                        </p:cTn>
                                        <p:tgtEl>
                                          <p:sndTgt r:embed="rId4" name="wind.wav"/>
                                        </p:tgtEl>
                                      </p:cMediaNode>
                                    </p:audio>
                                  </p:subTnLst>
                                </p:cTn>
                              </p:par>
                              <p:par>
                                <p:cTn id="205" presetID="24" presetClass="emph" presetSubtype="0" fill="hold" grpId="0" nodeType="withEffect">
                                  <p:stCondLst>
                                    <p:cond delay="0"/>
                                  </p:stCondLst>
                                  <p:childTnLst>
                                    <p:animClr clrSpc="hsl" dir="cw">
                                      <p:cBhvr override="childStyle">
                                        <p:cTn id="206" dur="500" fill="hold"/>
                                        <p:tgtEl>
                                          <p:spTgt spid="32">
                                            <p:txEl>
                                              <p:pRg st="0" end="0"/>
                                            </p:txEl>
                                          </p:spTgt>
                                        </p:tgtEl>
                                        <p:attrNameLst>
                                          <p:attrName>style.color</p:attrName>
                                        </p:attrNameLst>
                                      </p:cBhvr>
                                      <p:by>
                                        <p:hsl h="0" s="-12549" l="-25098"/>
                                      </p:by>
                                    </p:animClr>
                                    <p:animClr clrSpc="hsl" dir="cw">
                                      <p:cBhvr>
                                        <p:cTn id="207" dur="500" fill="hold"/>
                                        <p:tgtEl>
                                          <p:spTgt spid="32">
                                            <p:txEl>
                                              <p:pRg st="0" end="0"/>
                                            </p:txEl>
                                          </p:spTgt>
                                        </p:tgtEl>
                                        <p:attrNameLst>
                                          <p:attrName>fillcolor</p:attrName>
                                        </p:attrNameLst>
                                      </p:cBhvr>
                                      <p:by>
                                        <p:hsl h="0" s="-12549" l="-25098"/>
                                      </p:by>
                                    </p:animClr>
                                    <p:animClr clrSpc="hsl" dir="cw">
                                      <p:cBhvr>
                                        <p:cTn id="208" dur="500" fill="hold"/>
                                        <p:tgtEl>
                                          <p:spTgt spid="32">
                                            <p:txEl>
                                              <p:pRg st="0" end="0"/>
                                            </p:txEl>
                                          </p:spTgt>
                                        </p:tgtEl>
                                        <p:attrNameLst>
                                          <p:attrName>stroke.color</p:attrName>
                                        </p:attrNameLst>
                                      </p:cBhvr>
                                      <p:by>
                                        <p:hsl h="0" s="-12549" l="-25098"/>
                                      </p:by>
                                    </p:animClr>
                                    <p:set>
                                      <p:cBhvr>
                                        <p:cTn id="209" dur="500" fill="hold"/>
                                        <p:tgtEl>
                                          <p:spTgt spid="32">
                                            <p:txEl>
                                              <p:pRg st="0" end="0"/>
                                            </p:txEl>
                                          </p:spTgt>
                                        </p:tgtEl>
                                        <p:attrNameLst>
                                          <p:attrName>fill.type</p:attrName>
                                        </p:attrNameLst>
                                      </p:cBhvr>
                                      <p:to>
                                        <p:strVal val="solid"/>
                                      </p:to>
                                    </p:set>
                                  </p:childTnLst>
                                </p:cTn>
                              </p:par>
                              <p:par>
                                <p:cTn id="210" presetID="24" presetClass="emph" presetSubtype="0" fill="hold" grpId="0" nodeType="withEffect">
                                  <p:stCondLst>
                                    <p:cond delay="0"/>
                                  </p:stCondLst>
                                  <p:childTnLst>
                                    <p:animClr clrSpc="hsl" dir="cw">
                                      <p:cBhvr override="childStyle">
                                        <p:cTn id="211" dur="500" fill="hold"/>
                                        <p:tgtEl>
                                          <p:spTgt spid="29">
                                            <p:txEl>
                                              <p:pRg st="0" end="0"/>
                                            </p:txEl>
                                          </p:spTgt>
                                        </p:tgtEl>
                                        <p:attrNameLst>
                                          <p:attrName>style.color</p:attrName>
                                        </p:attrNameLst>
                                      </p:cBhvr>
                                      <p:by>
                                        <p:hsl h="0" s="-12549" l="-25098"/>
                                      </p:by>
                                    </p:animClr>
                                    <p:animClr clrSpc="hsl" dir="cw">
                                      <p:cBhvr>
                                        <p:cTn id="212" dur="500" fill="hold"/>
                                        <p:tgtEl>
                                          <p:spTgt spid="29">
                                            <p:txEl>
                                              <p:pRg st="0" end="0"/>
                                            </p:txEl>
                                          </p:spTgt>
                                        </p:tgtEl>
                                        <p:attrNameLst>
                                          <p:attrName>fillcolor</p:attrName>
                                        </p:attrNameLst>
                                      </p:cBhvr>
                                      <p:by>
                                        <p:hsl h="0" s="-12549" l="-25098"/>
                                      </p:by>
                                    </p:animClr>
                                    <p:animClr clrSpc="hsl" dir="cw">
                                      <p:cBhvr>
                                        <p:cTn id="213" dur="500" fill="hold"/>
                                        <p:tgtEl>
                                          <p:spTgt spid="29">
                                            <p:txEl>
                                              <p:pRg st="0" end="0"/>
                                            </p:txEl>
                                          </p:spTgt>
                                        </p:tgtEl>
                                        <p:attrNameLst>
                                          <p:attrName>stroke.color</p:attrName>
                                        </p:attrNameLst>
                                      </p:cBhvr>
                                      <p:by>
                                        <p:hsl h="0" s="-12549" l="-25098"/>
                                      </p:by>
                                    </p:animClr>
                                    <p:set>
                                      <p:cBhvr>
                                        <p:cTn id="214" dur="500" fill="hold"/>
                                        <p:tgtEl>
                                          <p:spTgt spid="29">
                                            <p:txEl>
                                              <p:pRg st="0" end="0"/>
                                            </p:txEl>
                                          </p:spTgt>
                                        </p:tgtEl>
                                        <p:attrNameLst>
                                          <p:attrName>fill.type</p:attrName>
                                        </p:attrNameLst>
                                      </p:cBhvr>
                                      <p:to>
                                        <p:strVal val="solid"/>
                                      </p:to>
                                    </p:set>
                                  </p:childTnLst>
                                </p:cTn>
                              </p:par>
                            </p:childTnLst>
                          </p:cTn>
                        </p:par>
                      </p:childTnLst>
                    </p:cTn>
                  </p:par>
                </p:childTnLst>
              </p:cTn>
              <p:nextCondLst>
                <p:cond evt="onClick" delay="0">
                  <p:tgtEl>
                    <p:spTgt spid="33"/>
                  </p:tgtEl>
                </p:cond>
              </p:nextCondLst>
            </p:seq>
          </p:childTnLst>
        </p:cTn>
      </p:par>
    </p:tnLst>
    <p:bldLst>
      <p:bldP spid="77" grpId="0" animBg="1"/>
      <p:bldP spid="77" grpId="1" animBg="1"/>
      <p:bldP spid="45" grpId="0" animBg="1"/>
      <p:bldP spid="29" grpId="0" build="allAtOnce"/>
      <p:bldP spid="32"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7215" y="4527650"/>
            <a:ext cx="1249999" cy="1336206"/>
          </a:xfrm>
          <a:prstGeom prst="rect">
            <a:avLst/>
          </a:prstGeom>
        </p:spPr>
      </p:pic>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1753" y="4489550"/>
            <a:ext cx="1249999" cy="1336206"/>
          </a:xfrm>
          <a:prstGeom prst="rect">
            <a:avLst/>
          </a:prstGeom>
        </p:spPr>
      </p:pic>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26468" y="4392304"/>
            <a:ext cx="1580781" cy="1435608"/>
          </a:xfrm>
          <a:prstGeom prst="rect">
            <a:avLst/>
          </a:prstGeom>
        </p:spPr>
      </p:pic>
      <p:pic>
        <p:nvPicPr>
          <p:cNvPr id="27" name="Picture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90739" y="4385097"/>
            <a:ext cx="1581495" cy="1436256"/>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92415" y="4489550"/>
            <a:ext cx="1249999" cy="1336206"/>
          </a:xfrm>
          <a:prstGeom prst="rect">
            <a:avLst/>
          </a:prstGeom>
        </p:spPr>
      </p:pic>
      <p:pic>
        <p:nvPicPr>
          <p:cNvPr id="75" name="Picture 7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23107" y="2841837"/>
            <a:ext cx="1196895" cy="927286"/>
          </a:xfrm>
          <a:prstGeom prst="rect">
            <a:avLst/>
          </a:prstGeom>
        </p:spPr>
      </p:pic>
      <p:sp>
        <p:nvSpPr>
          <p:cNvPr id="77" name="Sun 76"/>
          <p:cNvSpPr/>
          <p:nvPr/>
        </p:nvSpPr>
        <p:spPr>
          <a:xfrm>
            <a:off x="6079635" y="3952202"/>
            <a:ext cx="2162493" cy="2083116"/>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33" name="Picture 3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752601" y="330406"/>
            <a:ext cx="1661009" cy="3236104"/>
          </a:xfrm>
          <a:prstGeom prst="rect">
            <a:avLst/>
          </a:prstGeom>
        </p:spPr>
      </p:pic>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1178482" y="2209366"/>
            <a:ext cx="1958679" cy="1871627"/>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24000" y="2405209"/>
            <a:ext cx="1060934" cy="1267227"/>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624307" y="4338724"/>
            <a:ext cx="1073146" cy="1310075"/>
          </a:xfrm>
          <a:prstGeom prst="rect">
            <a:avLst/>
          </a:prstGeom>
        </p:spPr>
      </p:pic>
      <p:pic>
        <p:nvPicPr>
          <p:cNvPr id="22" name="Picture 2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84611">
            <a:off x="6643365" y="5417842"/>
            <a:ext cx="850901" cy="1273201"/>
          </a:xfrm>
          <a:prstGeom prst="rect">
            <a:avLst/>
          </a:prstGeom>
        </p:spPr>
      </p:pic>
      <p:pic>
        <p:nvPicPr>
          <p:cNvPr id="26" name="Picture 2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84611">
            <a:off x="4408165" y="5417842"/>
            <a:ext cx="850901" cy="1273201"/>
          </a:xfrm>
          <a:prstGeom prst="rect">
            <a:avLst/>
          </a:prstGeom>
        </p:spPr>
      </p:pic>
      <p:pic>
        <p:nvPicPr>
          <p:cNvPr id="30" name="Picture 2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84611">
            <a:off x="2252703" y="5417842"/>
            <a:ext cx="850901" cy="1273201"/>
          </a:xfrm>
          <a:prstGeom prst="rect">
            <a:avLst/>
          </a:prstGeom>
        </p:spPr>
      </p:pic>
      <p:sp>
        <p:nvSpPr>
          <p:cNvPr id="45" name="Rounded Rectangular Callout 44"/>
          <p:cNvSpPr/>
          <p:nvPr/>
        </p:nvSpPr>
        <p:spPr>
          <a:xfrm>
            <a:off x="3137161" y="8859"/>
            <a:ext cx="7055223" cy="1394582"/>
          </a:xfrm>
          <a:prstGeom prst="wedgeRoundRectCallout">
            <a:avLst>
              <a:gd name="adj1" fmla="val -58471"/>
              <a:gd name="adj2" fmla="val 22449"/>
              <a:gd name="adj3"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latin typeface="Times New Roman" panose="02020603050405020304" pitchFamily="18" charset="0"/>
                <a:cs typeface="Times New Roman" panose="02020603050405020304" pitchFamily="18" charset="0"/>
              </a:rPr>
              <a:t>Điền dấu &gt;; &lt;; = vào chỗ chấm:</a:t>
            </a:r>
          </a:p>
          <a:p>
            <a:pPr algn="ctr"/>
            <a:r>
              <a:rPr lang="en-US" sz="2400" b="1">
                <a:solidFill>
                  <a:srgbClr val="FF0000"/>
                </a:solidFill>
                <a:latin typeface="Times New Roman" panose="02020603050405020304" pitchFamily="18" charset="0"/>
                <a:cs typeface="Times New Roman" panose="02020603050405020304" pitchFamily="18" charset="0"/>
              </a:rPr>
              <a:t> 5 641…… 5000 + 600 + 40 + 1?</a:t>
            </a:r>
          </a:p>
        </p:txBody>
      </p:sp>
      <p:sp>
        <p:nvSpPr>
          <p:cNvPr id="55" name="Rectangle 54"/>
          <p:cNvSpPr/>
          <p:nvPr/>
        </p:nvSpPr>
        <p:spPr>
          <a:xfrm>
            <a:off x="2219145" y="6050477"/>
            <a:ext cx="7678834" cy="8235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rgbClr val="002060"/>
                </a:solidFill>
                <a:latin typeface="Times New Roman" panose="02020603050405020304" pitchFamily="18" charset="0"/>
                <a:cs typeface="Times New Roman" panose="02020603050405020304" pitchFamily="18" charset="0"/>
              </a:rPr>
              <a:t>  A                   B                   C                   </a:t>
            </a:r>
          </a:p>
        </p:txBody>
      </p:sp>
      <p:pic>
        <p:nvPicPr>
          <p:cNvPr id="25" name="Picture 24"/>
          <p:cNvPicPr>
            <a:picLocks noChangeAspect="1"/>
          </p:cNvPicPr>
          <p:nvPr/>
        </p:nvPicPr>
        <p:blipFill rotWithShape="1">
          <a:blip r:embed="rId13">
            <a:extLst>
              <a:ext uri="{BEBA8EAE-BF5A-486C-A8C5-ECC9F3942E4B}">
                <a14:imgProps xmlns:a14="http://schemas.microsoft.com/office/drawing/2010/main">
                  <a14:imgLayer r:embed="rId14">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3218655" y="5479735"/>
            <a:ext cx="823031" cy="612530"/>
          </a:xfrm>
          <a:prstGeom prst="rect">
            <a:avLst/>
          </a:prstGeom>
        </p:spPr>
      </p:pic>
      <p:pic>
        <p:nvPicPr>
          <p:cNvPr id="21" name="Picture 20"/>
          <p:cNvPicPr>
            <a:picLocks noChangeAspect="1"/>
          </p:cNvPicPr>
          <p:nvPr/>
        </p:nvPicPr>
        <p:blipFill rotWithShape="1">
          <a:blip r:embed="rId13">
            <a:extLst>
              <a:ext uri="{BEBA8EAE-BF5A-486C-A8C5-ECC9F3942E4B}">
                <a14:imgProps xmlns:a14="http://schemas.microsoft.com/office/drawing/2010/main">
                  <a14:imgLayer r:embed="rId14">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5363181" y="5400358"/>
            <a:ext cx="823031" cy="612530"/>
          </a:xfrm>
          <a:prstGeom prst="rect">
            <a:avLst/>
          </a:prstGeom>
        </p:spPr>
      </p:pic>
      <p:sp>
        <p:nvSpPr>
          <p:cNvPr id="29" name="Rectangle 28"/>
          <p:cNvSpPr/>
          <p:nvPr/>
        </p:nvSpPr>
        <p:spPr>
          <a:xfrm>
            <a:off x="5477467" y="1411497"/>
            <a:ext cx="5246804" cy="461665"/>
          </a:xfrm>
          <a:prstGeom prst="rect">
            <a:avLst/>
          </a:prstGeom>
        </p:spPr>
        <p:txBody>
          <a:bodyPr wrap="square">
            <a:spAutoFit/>
          </a:bodyPr>
          <a:lstStyle/>
          <a:p>
            <a:r>
              <a:rPr lang="en-US" sz="2400" b="1">
                <a:solidFill>
                  <a:prstClr val="white"/>
                </a:solidFill>
                <a:latin typeface="Times New Roman" panose="02020603050405020304" pitchFamily="18" charset="0"/>
                <a:cs typeface="Times New Roman" panose="02020603050405020304" pitchFamily="18" charset="0"/>
              </a:rPr>
              <a:t>A : &gt;</a:t>
            </a:r>
          </a:p>
        </p:txBody>
      </p:sp>
      <p:sp>
        <p:nvSpPr>
          <p:cNvPr id="31" name="Rectangle 30"/>
          <p:cNvSpPr/>
          <p:nvPr/>
        </p:nvSpPr>
        <p:spPr>
          <a:xfrm>
            <a:off x="5477467" y="1905641"/>
            <a:ext cx="5246804" cy="461665"/>
          </a:xfrm>
          <a:prstGeom prst="rect">
            <a:avLst/>
          </a:prstGeom>
        </p:spPr>
        <p:txBody>
          <a:bodyPr wrap="square">
            <a:spAutoFit/>
          </a:bodyPr>
          <a:lstStyle/>
          <a:p>
            <a:r>
              <a:rPr lang="en-US" sz="2400" b="1">
                <a:solidFill>
                  <a:prstClr val="white"/>
                </a:solidFill>
                <a:latin typeface="Times New Roman" panose="02020603050405020304" pitchFamily="18" charset="0"/>
                <a:cs typeface="Times New Roman" panose="02020603050405020304" pitchFamily="18" charset="0"/>
              </a:rPr>
              <a:t>B : &lt;</a:t>
            </a:r>
          </a:p>
        </p:txBody>
      </p:sp>
      <p:sp>
        <p:nvSpPr>
          <p:cNvPr id="32" name="Rectangle 31"/>
          <p:cNvSpPr/>
          <p:nvPr/>
        </p:nvSpPr>
        <p:spPr>
          <a:xfrm>
            <a:off x="5477467" y="2399785"/>
            <a:ext cx="5246804" cy="461665"/>
          </a:xfrm>
          <a:prstGeom prst="rect">
            <a:avLst/>
          </a:prstGeom>
        </p:spPr>
        <p:txBody>
          <a:bodyPr wrap="square">
            <a:spAutoFit/>
          </a:bodyPr>
          <a:lstStyle/>
          <a:p>
            <a:r>
              <a:rPr lang="en-US" sz="2400" b="1">
                <a:solidFill>
                  <a:prstClr val="white"/>
                </a:solidFill>
                <a:latin typeface="Times New Roman" panose="02020603050405020304" pitchFamily="18" charset="0"/>
                <a:cs typeface="Times New Roman" panose="02020603050405020304" pitchFamily="18" charset="0"/>
              </a:rPr>
              <a:t>C : =</a:t>
            </a:r>
          </a:p>
        </p:txBody>
      </p:sp>
    </p:spTree>
    <p:extLst>
      <p:ext uri="{BB962C8B-B14F-4D97-AF65-F5344CB8AC3E}">
        <p14:creationId xmlns:p14="http://schemas.microsoft.com/office/powerpoint/2010/main" val="270491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5"/>
                                        </p:tgtEl>
                                        <p:attrNameLst>
                                          <p:attrName>ppt_y</p:attrName>
                                        </p:attrNameLst>
                                      </p:cBhvr>
                                      <p:tavLst>
                                        <p:tav tm="0">
                                          <p:val>
                                            <p:strVal val="#ppt_y"/>
                                          </p:val>
                                        </p:tav>
                                        <p:tav tm="100000">
                                          <p:val>
                                            <p:strVal val="#ppt_y"/>
                                          </p:val>
                                        </p:tav>
                                      </p:tavLst>
                                    </p:anim>
                                    <p:anim calcmode="lin" valueType="num">
                                      <p:cBhvr>
                                        <p:cTn id="9"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5"/>
                                        </p:tgtEl>
                                      </p:cBhvr>
                                    </p:animEffect>
                                  </p:childTnLst>
                                </p:cTn>
                              </p:par>
                            </p:childTnLst>
                          </p:cTn>
                        </p:par>
                        <p:par>
                          <p:cTn id="12" fill="hold">
                            <p:stCondLst>
                              <p:cond delay="2600"/>
                            </p:stCondLst>
                            <p:childTnLst>
                              <p:par>
                                <p:cTn id="13" presetID="10" presetClass="entr" presetSubtype="0" fill="hold"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par>
                          <p:cTn id="16" fill="hold">
                            <p:stCondLst>
                              <p:cond delay="3100"/>
                            </p:stCondLst>
                            <p:childTnLst>
                              <p:par>
                                <p:cTn id="17" presetID="10" presetClass="entr" presetSubtype="0" fill="hold" nodeType="afterEffect">
                                  <p:stCondLst>
                                    <p:cond delay="0"/>
                                  </p:stCondLst>
                                  <p:childTnLst>
                                    <p:set>
                                      <p:cBhvr>
                                        <p:cTn id="18" dur="1" fill="hold">
                                          <p:stCondLst>
                                            <p:cond delay="0"/>
                                          </p:stCondLst>
                                        </p:cTn>
                                        <p:tgtEl>
                                          <p:spTgt spid="31">
                                            <p:txEl>
                                              <p:pRg st="0" end="0"/>
                                            </p:txEl>
                                          </p:spTgt>
                                        </p:tgtEl>
                                        <p:attrNameLst>
                                          <p:attrName>style.visibility</p:attrName>
                                        </p:attrNameLst>
                                      </p:cBhvr>
                                      <p:to>
                                        <p:strVal val="visible"/>
                                      </p:to>
                                    </p:set>
                                    <p:animEffect transition="in" filter="fade">
                                      <p:cBhvr>
                                        <p:cTn id="19" dur="500"/>
                                        <p:tgtEl>
                                          <p:spTgt spid="31">
                                            <p:txEl>
                                              <p:pRg st="0" end="0"/>
                                            </p:txEl>
                                          </p:spTgt>
                                        </p:tgtEl>
                                      </p:cBhvr>
                                    </p:animEffect>
                                  </p:childTnLst>
                                </p:cTn>
                              </p:par>
                            </p:childTnLst>
                          </p:cTn>
                        </p:par>
                        <p:par>
                          <p:cTn id="20" fill="hold">
                            <p:stCondLst>
                              <p:cond delay="3600"/>
                            </p:stCondLst>
                            <p:childTnLst>
                              <p:par>
                                <p:cTn id="21" presetID="10" presetClass="entr" presetSubtype="0" fill="hold" nodeType="afterEffect">
                                  <p:stCondLst>
                                    <p:cond delay="0"/>
                                  </p:stCondLst>
                                  <p:childTnLst>
                                    <p:set>
                                      <p:cBhvr>
                                        <p:cTn id="22" dur="1" fill="hold">
                                          <p:stCondLst>
                                            <p:cond delay="0"/>
                                          </p:stCondLst>
                                        </p:cTn>
                                        <p:tgtEl>
                                          <p:spTgt spid="32">
                                            <p:txEl>
                                              <p:pRg st="0" end="0"/>
                                            </p:txEl>
                                          </p:spTgt>
                                        </p:tgtEl>
                                        <p:attrNameLst>
                                          <p:attrName>style.visibility</p:attrName>
                                        </p:attrNameLst>
                                      </p:cBhvr>
                                      <p:to>
                                        <p:strVal val="visible"/>
                                      </p:to>
                                    </p:set>
                                    <p:animEffect transition="in" filter="fade">
                                      <p:cBhvr>
                                        <p:cTn id="23" dur="500"/>
                                        <p:tgtEl>
                                          <p:spTgt spid="32">
                                            <p:txEl>
                                              <p:pRg st="0" end="0"/>
                                            </p:txEl>
                                          </p:spTgt>
                                        </p:tgtEl>
                                      </p:cBhvr>
                                    </p:animEffect>
                                  </p:childTnLst>
                                </p:cTn>
                              </p:par>
                            </p:childTnLst>
                          </p:cTn>
                        </p:par>
                        <p:par>
                          <p:cTn id="24" fill="hold">
                            <p:stCondLst>
                              <p:cond delay="4100"/>
                            </p:stCondLst>
                            <p:childTnLst>
                              <p:par>
                                <p:cTn id="25" presetID="10" presetClass="exit" presetSubtype="0" fill="hold" nodeType="afterEffect">
                                  <p:stCondLst>
                                    <p:cond delay="0"/>
                                  </p:stCondLst>
                                  <p:childTnLst>
                                    <p:animEffect transition="out" filter="fade">
                                      <p:cBhvr>
                                        <p:cTn id="26" dur="250"/>
                                        <p:tgtEl>
                                          <p:spTgt spid="16"/>
                                        </p:tgtEl>
                                      </p:cBhvr>
                                    </p:animEffect>
                                    <p:set>
                                      <p:cBhvr>
                                        <p:cTn id="27" dur="1" fill="hold">
                                          <p:stCondLst>
                                            <p:cond delay="249"/>
                                          </p:stCondLst>
                                        </p:cTn>
                                        <p:tgtEl>
                                          <p:spTgt spid="16"/>
                                        </p:tgtEl>
                                        <p:attrNameLst>
                                          <p:attrName>style.visibility</p:attrName>
                                        </p:attrNameLst>
                                      </p:cBhvr>
                                      <p:to>
                                        <p:strVal val="hidden"/>
                                      </p:to>
                                    </p:set>
                                  </p:childTnLst>
                                </p:cTn>
                              </p:par>
                              <p:par>
                                <p:cTn id="28" presetID="10" presetClass="entr" presetSubtype="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250"/>
                                        <p:tgtEl>
                                          <p:spTgt spid="5"/>
                                        </p:tgtEl>
                                      </p:cBhvr>
                                    </p:animEffect>
                                  </p:childTnLst>
                                </p:cTn>
                              </p:par>
                            </p:childTnLst>
                          </p:cTn>
                        </p:par>
                        <p:par>
                          <p:cTn id="31" fill="hold">
                            <p:stCondLst>
                              <p:cond delay="4350"/>
                            </p:stCondLst>
                            <p:childTnLst>
                              <p:par>
                                <p:cTn id="32" presetID="63" presetClass="path" presetSubtype="0" accel="50000" decel="50000" fill="hold" nodeType="afterEffect">
                                  <p:stCondLst>
                                    <p:cond delay="0"/>
                                  </p:stCondLst>
                                  <p:childTnLst>
                                    <p:animMotion origin="layout" path="M -8.33333E-7 -4.81481E-6 L 0.75677 0.30996 " pathEditMode="relative" rAng="0" ptsTypes="AA">
                                      <p:cBhvr>
                                        <p:cTn id="33" dur="3000" fill="hold"/>
                                        <p:tgtEl>
                                          <p:spTgt spid="5"/>
                                        </p:tgtEl>
                                        <p:attrNameLst>
                                          <p:attrName>ppt_x</p:attrName>
                                          <p:attrName>ppt_y</p:attrName>
                                        </p:attrNameLst>
                                      </p:cBhvr>
                                      <p:rCtr x="37830" y="15486"/>
                                    </p:animMotion>
                                  </p:childTnLst>
                                </p:cTn>
                              </p:par>
                            </p:childTnLst>
                          </p:cTn>
                        </p:par>
                        <p:par>
                          <p:cTn id="34" fill="hold">
                            <p:stCondLst>
                              <p:cond delay="7350"/>
                            </p:stCondLst>
                            <p:childTnLst>
                              <p:par>
                                <p:cTn id="35" presetID="10" presetClass="exit" presetSubtype="0" fill="hold" nodeType="afterEffect">
                                  <p:stCondLst>
                                    <p:cond delay="0"/>
                                  </p:stCondLst>
                                  <p:childTnLst>
                                    <p:animEffect transition="out" filter="fade">
                                      <p:cBhvr>
                                        <p:cTn id="36" dur="250"/>
                                        <p:tgtEl>
                                          <p:spTgt spid="5"/>
                                        </p:tgtEl>
                                      </p:cBhvr>
                                    </p:animEffect>
                                    <p:set>
                                      <p:cBhvr>
                                        <p:cTn id="37" dur="1" fill="hold">
                                          <p:stCondLst>
                                            <p:cond delay="24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8" restart="whenNotActive" fill="hold" evtFilter="cancelBubble" nodeType="interactiveSeq">
                <p:stCondLst>
                  <p:cond evt="onClick" delay="0">
                    <p:tgtEl>
                      <p:spTgt spid="22"/>
                    </p:tgtEl>
                  </p:cond>
                </p:stCondLst>
                <p:endSync evt="end" delay="0">
                  <p:rtn val="all"/>
                </p:endSync>
                <p:childTnLst>
                  <p:par>
                    <p:cTn id="39" fill="hold">
                      <p:stCondLst>
                        <p:cond delay="0"/>
                      </p:stCondLst>
                      <p:childTnLst>
                        <p:par>
                          <p:cTn id="40" fill="hold">
                            <p:stCondLst>
                              <p:cond delay="0"/>
                            </p:stCondLst>
                            <p:childTnLst>
                              <p:par>
                                <p:cTn id="41" presetID="32" presetClass="emph" presetSubtype="0" fill="hold" nodeType="clickEffect">
                                  <p:stCondLst>
                                    <p:cond delay="0"/>
                                  </p:stCondLst>
                                  <p:childTnLst>
                                    <p:animRot by="120000">
                                      <p:cBhvr>
                                        <p:cTn id="42" dur="100" fill="hold">
                                          <p:stCondLst>
                                            <p:cond delay="0"/>
                                          </p:stCondLst>
                                        </p:cTn>
                                        <p:tgtEl>
                                          <p:spTgt spid="22"/>
                                        </p:tgtEl>
                                        <p:attrNameLst>
                                          <p:attrName>r</p:attrName>
                                        </p:attrNameLst>
                                      </p:cBhvr>
                                    </p:animRot>
                                    <p:animRot by="-240000">
                                      <p:cBhvr>
                                        <p:cTn id="43" dur="200" fill="hold">
                                          <p:stCondLst>
                                            <p:cond delay="200"/>
                                          </p:stCondLst>
                                        </p:cTn>
                                        <p:tgtEl>
                                          <p:spTgt spid="22"/>
                                        </p:tgtEl>
                                        <p:attrNameLst>
                                          <p:attrName>r</p:attrName>
                                        </p:attrNameLst>
                                      </p:cBhvr>
                                    </p:animRot>
                                    <p:animRot by="240000">
                                      <p:cBhvr>
                                        <p:cTn id="44" dur="200" fill="hold">
                                          <p:stCondLst>
                                            <p:cond delay="400"/>
                                          </p:stCondLst>
                                        </p:cTn>
                                        <p:tgtEl>
                                          <p:spTgt spid="22"/>
                                        </p:tgtEl>
                                        <p:attrNameLst>
                                          <p:attrName>r</p:attrName>
                                        </p:attrNameLst>
                                      </p:cBhvr>
                                    </p:animRot>
                                    <p:animRot by="-240000">
                                      <p:cBhvr>
                                        <p:cTn id="45" dur="200" fill="hold">
                                          <p:stCondLst>
                                            <p:cond delay="600"/>
                                          </p:stCondLst>
                                        </p:cTn>
                                        <p:tgtEl>
                                          <p:spTgt spid="22"/>
                                        </p:tgtEl>
                                        <p:attrNameLst>
                                          <p:attrName>r</p:attrName>
                                        </p:attrNameLst>
                                      </p:cBhvr>
                                    </p:animRot>
                                    <p:animRot by="120000">
                                      <p:cBhvr>
                                        <p:cTn id="46" dur="200" fill="hold">
                                          <p:stCondLst>
                                            <p:cond delay="800"/>
                                          </p:stCondLst>
                                        </p:cTn>
                                        <p:tgtEl>
                                          <p:spTgt spid="22"/>
                                        </p:tgtEl>
                                        <p:attrNameLst>
                                          <p:attrName>r</p:attrName>
                                        </p:attrNameLst>
                                      </p:cBhvr>
                                    </p:animRot>
                                  </p:childTnLst>
                                </p:cTn>
                              </p:par>
                            </p:childTnLst>
                          </p:cTn>
                        </p:par>
                        <p:par>
                          <p:cTn id="47" fill="hold">
                            <p:stCondLst>
                              <p:cond delay="1000"/>
                            </p:stCondLst>
                            <p:childTnLst>
                              <p:par>
                                <p:cTn id="48" presetID="10" presetClass="exit" presetSubtype="0" fill="hold" nodeType="afterEffect">
                                  <p:stCondLst>
                                    <p:cond delay="0"/>
                                  </p:stCondLst>
                                  <p:childTnLst>
                                    <p:animEffect transition="out" filter="fade">
                                      <p:cBhvr>
                                        <p:cTn id="49" dur="250"/>
                                        <p:tgtEl>
                                          <p:spTgt spid="16"/>
                                        </p:tgtEl>
                                      </p:cBhvr>
                                    </p:animEffect>
                                    <p:set>
                                      <p:cBhvr>
                                        <p:cTn id="50" dur="1" fill="hold">
                                          <p:stCondLst>
                                            <p:cond delay="249"/>
                                          </p:stCondLst>
                                        </p:cTn>
                                        <p:tgtEl>
                                          <p:spTgt spid="16"/>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250"/>
                                        <p:tgtEl>
                                          <p:spTgt spid="5"/>
                                        </p:tgtEl>
                                      </p:cBhvr>
                                    </p:animEffect>
                                  </p:childTnLst>
                                </p:cTn>
                              </p:par>
                            </p:childTnLst>
                          </p:cTn>
                        </p:par>
                        <p:par>
                          <p:cTn id="54" fill="hold">
                            <p:stCondLst>
                              <p:cond delay="1250"/>
                            </p:stCondLst>
                            <p:childTnLst>
                              <p:par>
                                <p:cTn id="55" presetID="63" presetClass="path" presetSubtype="0" accel="50000" decel="50000" fill="hold" nodeType="afterEffect">
                                  <p:stCondLst>
                                    <p:cond delay="0"/>
                                  </p:stCondLst>
                                  <p:childTnLst>
                                    <p:animMotion origin="layout" path="M -8.33333E-7 -4.81481E-6 L 0.54809 0.30024 " pathEditMode="relative" rAng="0" ptsTypes="AA">
                                      <p:cBhvr>
                                        <p:cTn id="56" dur="2000" fill="hold"/>
                                        <p:tgtEl>
                                          <p:spTgt spid="5"/>
                                        </p:tgtEl>
                                        <p:attrNameLst>
                                          <p:attrName>ppt_x</p:attrName>
                                          <p:attrName>ppt_y</p:attrName>
                                        </p:attrNameLst>
                                      </p:cBhvr>
                                      <p:rCtr x="27396" y="15000"/>
                                    </p:animMotion>
                                  </p:childTnLst>
                                </p:cTn>
                              </p:par>
                            </p:childTnLst>
                          </p:cTn>
                        </p:par>
                        <p:par>
                          <p:cTn id="57" fill="hold">
                            <p:stCondLst>
                              <p:cond delay="3250"/>
                            </p:stCondLst>
                            <p:childTnLst>
                              <p:par>
                                <p:cTn id="58" presetID="10" presetClass="exit" presetSubtype="0" fill="hold" nodeType="afterEffect">
                                  <p:stCondLst>
                                    <p:cond delay="0"/>
                                  </p:stCondLst>
                                  <p:childTnLst>
                                    <p:animEffect transition="out" filter="fade">
                                      <p:cBhvr>
                                        <p:cTn id="59" dur="250"/>
                                        <p:tgtEl>
                                          <p:spTgt spid="5"/>
                                        </p:tgtEl>
                                      </p:cBhvr>
                                    </p:animEffect>
                                    <p:set>
                                      <p:cBhvr>
                                        <p:cTn id="60" dur="1" fill="hold">
                                          <p:stCondLst>
                                            <p:cond delay="249"/>
                                          </p:stCondLst>
                                        </p:cTn>
                                        <p:tgtEl>
                                          <p:spTgt spid="5"/>
                                        </p:tgtEl>
                                        <p:attrNameLst>
                                          <p:attrName>style.visibility</p:attrName>
                                        </p:attrNameLst>
                                      </p:cBhvr>
                                      <p:to>
                                        <p:strVal val="hidden"/>
                                      </p:to>
                                    </p:set>
                                  </p:childTnLst>
                                </p:cTn>
                              </p:par>
                              <p:par>
                                <p:cTn id="61" presetID="10" presetClass="entr" presetSubtype="0" fill="hold"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250"/>
                                        <p:tgtEl>
                                          <p:spTgt spid="19"/>
                                        </p:tgtEl>
                                      </p:cBhvr>
                                    </p:animEffect>
                                  </p:childTnLst>
                                </p:cTn>
                              </p:par>
                            </p:childTnLst>
                          </p:cTn>
                        </p:par>
                        <p:par>
                          <p:cTn id="64" fill="hold">
                            <p:stCondLst>
                              <p:cond delay="3500"/>
                            </p:stCondLst>
                            <p:childTnLst>
                              <p:par>
                                <p:cTn id="65" presetID="32" presetClass="emph" presetSubtype="0" fill="hold" nodeType="afterEffect">
                                  <p:stCondLst>
                                    <p:cond delay="0"/>
                                  </p:stCondLst>
                                  <p:childTnLst>
                                    <p:animRot by="120000">
                                      <p:cBhvr>
                                        <p:cTn id="66" dur="200" fill="hold">
                                          <p:stCondLst>
                                            <p:cond delay="0"/>
                                          </p:stCondLst>
                                        </p:cTn>
                                        <p:tgtEl>
                                          <p:spTgt spid="19"/>
                                        </p:tgtEl>
                                        <p:attrNameLst>
                                          <p:attrName>r</p:attrName>
                                        </p:attrNameLst>
                                      </p:cBhvr>
                                    </p:animRot>
                                    <p:animRot by="-240000">
                                      <p:cBhvr>
                                        <p:cTn id="67" dur="400" fill="hold">
                                          <p:stCondLst>
                                            <p:cond delay="400"/>
                                          </p:stCondLst>
                                        </p:cTn>
                                        <p:tgtEl>
                                          <p:spTgt spid="19"/>
                                        </p:tgtEl>
                                        <p:attrNameLst>
                                          <p:attrName>r</p:attrName>
                                        </p:attrNameLst>
                                      </p:cBhvr>
                                    </p:animRot>
                                    <p:animRot by="240000">
                                      <p:cBhvr>
                                        <p:cTn id="68" dur="400" fill="hold">
                                          <p:stCondLst>
                                            <p:cond delay="800"/>
                                          </p:stCondLst>
                                        </p:cTn>
                                        <p:tgtEl>
                                          <p:spTgt spid="19"/>
                                        </p:tgtEl>
                                        <p:attrNameLst>
                                          <p:attrName>r</p:attrName>
                                        </p:attrNameLst>
                                      </p:cBhvr>
                                    </p:animRot>
                                    <p:animRot by="-240000">
                                      <p:cBhvr>
                                        <p:cTn id="69" dur="400" fill="hold">
                                          <p:stCondLst>
                                            <p:cond delay="1200"/>
                                          </p:stCondLst>
                                        </p:cTn>
                                        <p:tgtEl>
                                          <p:spTgt spid="19"/>
                                        </p:tgtEl>
                                        <p:attrNameLst>
                                          <p:attrName>r</p:attrName>
                                        </p:attrNameLst>
                                      </p:cBhvr>
                                    </p:animRot>
                                    <p:animRot by="120000">
                                      <p:cBhvr>
                                        <p:cTn id="70" dur="400" fill="hold">
                                          <p:stCondLst>
                                            <p:cond delay="1600"/>
                                          </p:stCondLst>
                                        </p:cTn>
                                        <p:tgtEl>
                                          <p:spTgt spid="19"/>
                                        </p:tgtEl>
                                        <p:attrNameLst>
                                          <p:attrName>r</p:attrName>
                                        </p:attrNameLst>
                                      </p:cBhvr>
                                    </p:animRot>
                                  </p:childTnLst>
                                </p:cTn>
                              </p:par>
                              <p:par>
                                <p:cTn id="71" presetID="32" presetClass="emph" presetSubtype="0" fill="hold" nodeType="withEffect">
                                  <p:stCondLst>
                                    <p:cond delay="0"/>
                                  </p:stCondLst>
                                  <p:childTnLst>
                                    <p:animRot by="120000">
                                      <p:cBhvr>
                                        <p:cTn id="72" dur="200" fill="hold">
                                          <p:stCondLst>
                                            <p:cond delay="0"/>
                                          </p:stCondLst>
                                        </p:cTn>
                                        <p:tgtEl>
                                          <p:spTgt spid="22"/>
                                        </p:tgtEl>
                                        <p:attrNameLst>
                                          <p:attrName>r</p:attrName>
                                        </p:attrNameLst>
                                      </p:cBhvr>
                                    </p:animRot>
                                    <p:animRot by="-240000">
                                      <p:cBhvr>
                                        <p:cTn id="73" dur="400" fill="hold">
                                          <p:stCondLst>
                                            <p:cond delay="400"/>
                                          </p:stCondLst>
                                        </p:cTn>
                                        <p:tgtEl>
                                          <p:spTgt spid="22"/>
                                        </p:tgtEl>
                                        <p:attrNameLst>
                                          <p:attrName>r</p:attrName>
                                        </p:attrNameLst>
                                      </p:cBhvr>
                                    </p:animRot>
                                    <p:animRot by="240000">
                                      <p:cBhvr>
                                        <p:cTn id="74" dur="400" fill="hold">
                                          <p:stCondLst>
                                            <p:cond delay="800"/>
                                          </p:stCondLst>
                                        </p:cTn>
                                        <p:tgtEl>
                                          <p:spTgt spid="22"/>
                                        </p:tgtEl>
                                        <p:attrNameLst>
                                          <p:attrName>r</p:attrName>
                                        </p:attrNameLst>
                                      </p:cBhvr>
                                    </p:animRot>
                                    <p:animRot by="-240000">
                                      <p:cBhvr>
                                        <p:cTn id="75" dur="400" fill="hold">
                                          <p:stCondLst>
                                            <p:cond delay="1200"/>
                                          </p:stCondLst>
                                        </p:cTn>
                                        <p:tgtEl>
                                          <p:spTgt spid="22"/>
                                        </p:tgtEl>
                                        <p:attrNameLst>
                                          <p:attrName>r</p:attrName>
                                        </p:attrNameLst>
                                      </p:cBhvr>
                                    </p:animRot>
                                    <p:animRot by="120000">
                                      <p:cBhvr>
                                        <p:cTn id="76" dur="400" fill="hold">
                                          <p:stCondLst>
                                            <p:cond delay="1600"/>
                                          </p:stCondLst>
                                        </p:cTn>
                                        <p:tgtEl>
                                          <p:spTgt spid="22"/>
                                        </p:tgtEl>
                                        <p:attrNameLst>
                                          <p:attrName>r</p:attrName>
                                        </p:attrNameLst>
                                      </p:cBhvr>
                                    </p:animRot>
                                  </p:childTnLst>
                                </p:cTn>
                              </p:par>
                            </p:childTnLst>
                          </p:cTn>
                        </p:par>
                        <p:par>
                          <p:cTn id="77" fill="hold">
                            <p:stCondLst>
                              <p:cond delay="5500"/>
                            </p:stCondLst>
                            <p:childTnLst>
                              <p:par>
                                <p:cTn id="78" presetID="10" presetClass="exit" presetSubtype="0" fill="hold" nodeType="afterEffect">
                                  <p:stCondLst>
                                    <p:cond delay="0"/>
                                  </p:stCondLst>
                                  <p:childTnLst>
                                    <p:animEffect transition="out" filter="fade">
                                      <p:cBhvr>
                                        <p:cTn id="79" dur="250"/>
                                        <p:tgtEl>
                                          <p:spTgt spid="19"/>
                                        </p:tgtEl>
                                      </p:cBhvr>
                                    </p:animEffect>
                                    <p:set>
                                      <p:cBhvr>
                                        <p:cTn id="80" dur="1" fill="hold">
                                          <p:stCondLst>
                                            <p:cond delay="249"/>
                                          </p:stCondLst>
                                        </p:cTn>
                                        <p:tgtEl>
                                          <p:spTgt spid="19"/>
                                        </p:tgtEl>
                                        <p:attrNameLst>
                                          <p:attrName>style.visibility</p:attrName>
                                        </p:attrNameLst>
                                      </p:cBhvr>
                                      <p:to>
                                        <p:strVal val="hidden"/>
                                      </p:to>
                                    </p:set>
                                  </p:childTnLst>
                                </p:cTn>
                              </p:par>
                              <p:par>
                                <p:cTn id="81" presetID="10" presetClass="entr" presetSubtype="0" fill="hold" nodeType="with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250"/>
                                        <p:tgtEl>
                                          <p:spTgt spid="17"/>
                                        </p:tgtEl>
                                      </p:cBhvr>
                                    </p:animEffect>
                                  </p:childTnLst>
                                  <p:subTnLst>
                                    <p:audio>
                                      <p:cMediaNode>
                                        <p:cTn display="0" masterRel="sameClick">
                                          <p:stCondLst>
                                            <p:cond evt="begin" delay="0">
                                              <p:tn val="81"/>
                                            </p:cond>
                                          </p:stCondLst>
                                          <p:endCondLst>
                                            <p:cond evt="onStopAudio" delay="0">
                                              <p:tgtEl>
                                                <p:sldTgt/>
                                              </p:tgtEl>
                                            </p:cond>
                                          </p:endCondLst>
                                        </p:cTn>
                                        <p:tgtEl>
                                          <p:sndTgt r:embed="rId2" name="congioilam.wav"/>
                                        </p:tgtEl>
                                      </p:cMediaNode>
                                    </p:audio>
                                  </p:subTnLst>
                                </p:cTn>
                              </p:par>
                              <p:par>
                                <p:cTn id="84" presetID="10" presetClass="exit" presetSubtype="0" fill="hold" nodeType="withEffect">
                                  <p:stCondLst>
                                    <p:cond delay="0"/>
                                  </p:stCondLst>
                                  <p:childTnLst>
                                    <p:animEffect transition="out" filter="fade">
                                      <p:cBhvr>
                                        <p:cTn id="85" dur="250"/>
                                        <p:tgtEl>
                                          <p:spTgt spid="22"/>
                                        </p:tgtEl>
                                      </p:cBhvr>
                                    </p:animEffect>
                                    <p:set>
                                      <p:cBhvr>
                                        <p:cTn id="86" dur="1" fill="hold">
                                          <p:stCondLst>
                                            <p:cond delay="249"/>
                                          </p:stCondLst>
                                        </p:cTn>
                                        <p:tgtEl>
                                          <p:spTgt spid="22"/>
                                        </p:tgtEl>
                                        <p:attrNameLst>
                                          <p:attrName>style.visibility</p:attrName>
                                        </p:attrNameLst>
                                      </p:cBhvr>
                                      <p:to>
                                        <p:strVal val="hidden"/>
                                      </p:to>
                                    </p:set>
                                  </p:childTnLst>
                                </p:cTn>
                              </p:par>
                              <p:par>
                                <p:cTn id="87" presetID="10" presetClass="entr" presetSubtype="0" fill="hold" grpId="0" nodeType="withEffect">
                                  <p:stCondLst>
                                    <p:cond delay="0"/>
                                  </p:stCondLst>
                                  <p:childTnLst>
                                    <p:set>
                                      <p:cBhvr>
                                        <p:cTn id="88" dur="1" fill="hold">
                                          <p:stCondLst>
                                            <p:cond delay="0"/>
                                          </p:stCondLst>
                                        </p:cTn>
                                        <p:tgtEl>
                                          <p:spTgt spid="77"/>
                                        </p:tgtEl>
                                        <p:attrNameLst>
                                          <p:attrName>style.visibility</p:attrName>
                                        </p:attrNameLst>
                                      </p:cBhvr>
                                      <p:to>
                                        <p:strVal val="visible"/>
                                      </p:to>
                                    </p:set>
                                    <p:animEffect transition="in" filter="fade">
                                      <p:cBhvr>
                                        <p:cTn id="89" dur="250"/>
                                        <p:tgtEl>
                                          <p:spTgt spid="77"/>
                                        </p:tgtEl>
                                      </p:cBhvr>
                                    </p:animEffect>
                                  </p:childTnLst>
                                </p:cTn>
                              </p:par>
                              <p:par>
                                <p:cTn id="90" presetID="8" presetClass="emph" presetSubtype="0" repeatCount="indefinite" fill="hold" grpId="1" nodeType="withEffect">
                                  <p:stCondLst>
                                    <p:cond delay="0"/>
                                  </p:stCondLst>
                                  <p:childTnLst>
                                    <p:animRot by="21600000">
                                      <p:cBhvr>
                                        <p:cTn id="91" dur="2000" fill="hold"/>
                                        <p:tgtEl>
                                          <p:spTgt spid="77"/>
                                        </p:tgtEl>
                                        <p:attrNameLst>
                                          <p:attrName>r</p:attrName>
                                        </p:attrNameLst>
                                      </p:cBhvr>
                                    </p:animRot>
                                  </p:childTnLst>
                                </p:cTn>
                              </p:par>
                            </p:childTnLst>
                          </p:cTn>
                        </p:par>
                      </p:childTnLst>
                    </p:cTn>
                  </p:par>
                </p:childTnLst>
              </p:cTn>
              <p:nextCondLst>
                <p:cond evt="onClick" delay="0">
                  <p:tgtEl>
                    <p:spTgt spid="22"/>
                  </p:tgtEl>
                </p:cond>
              </p:nextCondLst>
            </p:seq>
            <p:seq concurrent="1" nextAc="seek">
              <p:cTn id="92" restart="whenNotActive" fill="hold" evtFilter="cancelBubble" nodeType="interactiveSeq">
                <p:stCondLst>
                  <p:cond evt="onClick" delay="0">
                    <p:tgtEl>
                      <p:spTgt spid="26"/>
                    </p:tgtEl>
                  </p:cond>
                </p:stCondLst>
                <p:endSync evt="end" delay="0">
                  <p:rtn val="all"/>
                </p:endSync>
                <p:childTnLst>
                  <p:par>
                    <p:cTn id="93" fill="hold">
                      <p:stCondLst>
                        <p:cond delay="0"/>
                      </p:stCondLst>
                      <p:childTnLst>
                        <p:par>
                          <p:cTn id="94" fill="hold">
                            <p:stCondLst>
                              <p:cond delay="0"/>
                            </p:stCondLst>
                            <p:childTnLst>
                              <p:par>
                                <p:cTn id="95" presetID="32" presetClass="emph" presetSubtype="0" fill="hold" nodeType="clickEffect">
                                  <p:stCondLst>
                                    <p:cond delay="0"/>
                                  </p:stCondLst>
                                  <p:childTnLst>
                                    <p:animRot by="120000">
                                      <p:cBhvr>
                                        <p:cTn id="96" dur="100" fill="hold">
                                          <p:stCondLst>
                                            <p:cond delay="0"/>
                                          </p:stCondLst>
                                        </p:cTn>
                                        <p:tgtEl>
                                          <p:spTgt spid="26"/>
                                        </p:tgtEl>
                                        <p:attrNameLst>
                                          <p:attrName>r</p:attrName>
                                        </p:attrNameLst>
                                      </p:cBhvr>
                                    </p:animRot>
                                    <p:animRot by="-240000">
                                      <p:cBhvr>
                                        <p:cTn id="97" dur="200" fill="hold">
                                          <p:stCondLst>
                                            <p:cond delay="200"/>
                                          </p:stCondLst>
                                        </p:cTn>
                                        <p:tgtEl>
                                          <p:spTgt spid="26"/>
                                        </p:tgtEl>
                                        <p:attrNameLst>
                                          <p:attrName>r</p:attrName>
                                        </p:attrNameLst>
                                      </p:cBhvr>
                                    </p:animRot>
                                    <p:animRot by="240000">
                                      <p:cBhvr>
                                        <p:cTn id="98" dur="200" fill="hold">
                                          <p:stCondLst>
                                            <p:cond delay="400"/>
                                          </p:stCondLst>
                                        </p:cTn>
                                        <p:tgtEl>
                                          <p:spTgt spid="26"/>
                                        </p:tgtEl>
                                        <p:attrNameLst>
                                          <p:attrName>r</p:attrName>
                                        </p:attrNameLst>
                                      </p:cBhvr>
                                    </p:animRot>
                                    <p:animRot by="-240000">
                                      <p:cBhvr>
                                        <p:cTn id="99" dur="200" fill="hold">
                                          <p:stCondLst>
                                            <p:cond delay="600"/>
                                          </p:stCondLst>
                                        </p:cTn>
                                        <p:tgtEl>
                                          <p:spTgt spid="26"/>
                                        </p:tgtEl>
                                        <p:attrNameLst>
                                          <p:attrName>r</p:attrName>
                                        </p:attrNameLst>
                                      </p:cBhvr>
                                    </p:animRot>
                                    <p:animRot by="120000">
                                      <p:cBhvr>
                                        <p:cTn id="100" dur="200" fill="hold">
                                          <p:stCondLst>
                                            <p:cond delay="800"/>
                                          </p:stCondLst>
                                        </p:cTn>
                                        <p:tgtEl>
                                          <p:spTgt spid="26"/>
                                        </p:tgtEl>
                                        <p:attrNameLst>
                                          <p:attrName>r</p:attrName>
                                        </p:attrNameLst>
                                      </p:cBhvr>
                                    </p:animRot>
                                  </p:childTnLst>
                                </p:cTn>
                              </p:par>
                            </p:childTnLst>
                          </p:cTn>
                        </p:par>
                        <p:par>
                          <p:cTn id="101" fill="hold">
                            <p:stCondLst>
                              <p:cond delay="1000"/>
                            </p:stCondLst>
                            <p:childTnLst>
                              <p:par>
                                <p:cTn id="102" presetID="10" presetClass="exit" presetSubtype="0" fill="hold" nodeType="afterEffect">
                                  <p:stCondLst>
                                    <p:cond delay="0"/>
                                  </p:stCondLst>
                                  <p:childTnLst>
                                    <p:animEffect transition="out" filter="fade">
                                      <p:cBhvr>
                                        <p:cTn id="103" dur="250"/>
                                        <p:tgtEl>
                                          <p:spTgt spid="16"/>
                                        </p:tgtEl>
                                      </p:cBhvr>
                                    </p:animEffect>
                                    <p:set>
                                      <p:cBhvr>
                                        <p:cTn id="104" dur="1" fill="hold">
                                          <p:stCondLst>
                                            <p:cond delay="249"/>
                                          </p:stCondLst>
                                        </p:cTn>
                                        <p:tgtEl>
                                          <p:spTgt spid="16"/>
                                        </p:tgtEl>
                                        <p:attrNameLst>
                                          <p:attrName>style.visibility</p:attrName>
                                        </p:attrNameLst>
                                      </p:cBhvr>
                                      <p:to>
                                        <p:strVal val="hidden"/>
                                      </p:to>
                                    </p:set>
                                  </p:childTnLst>
                                </p:cTn>
                              </p:par>
                              <p:par>
                                <p:cTn id="105" presetID="10" presetClass="entr" presetSubtype="0" fill="hold" nodeType="withEffect">
                                  <p:stCondLst>
                                    <p:cond delay="0"/>
                                  </p:stCondLst>
                                  <p:childTnLst>
                                    <p:set>
                                      <p:cBhvr>
                                        <p:cTn id="106" dur="1" fill="hold">
                                          <p:stCondLst>
                                            <p:cond delay="0"/>
                                          </p:stCondLst>
                                        </p:cTn>
                                        <p:tgtEl>
                                          <p:spTgt spid="5"/>
                                        </p:tgtEl>
                                        <p:attrNameLst>
                                          <p:attrName>style.visibility</p:attrName>
                                        </p:attrNameLst>
                                      </p:cBhvr>
                                      <p:to>
                                        <p:strVal val="visible"/>
                                      </p:to>
                                    </p:set>
                                    <p:animEffect transition="in" filter="fade">
                                      <p:cBhvr>
                                        <p:cTn id="107" dur="250"/>
                                        <p:tgtEl>
                                          <p:spTgt spid="5"/>
                                        </p:tgtEl>
                                      </p:cBhvr>
                                    </p:animEffect>
                                  </p:childTnLst>
                                </p:cTn>
                              </p:par>
                            </p:childTnLst>
                          </p:cTn>
                        </p:par>
                        <p:par>
                          <p:cTn id="108" fill="hold">
                            <p:stCondLst>
                              <p:cond delay="1250"/>
                            </p:stCondLst>
                            <p:childTnLst>
                              <p:par>
                                <p:cTn id="109" presetID="63" presetClass="path" presetSubtype="0" accel="50000" decel="50000" fill="hold" nodeType="afterEffect">
                                  <p:stCondLst>
                                    <p:cond delay="0"/>
                                  </p:stCondLst>
                                  <p:childTnLst>
                                    <p:animMotion origin="layout" path="M -8.33333E-7 -4.81481E-6 L 0.33316 0.30024 " pathEditMode="relative" rAng="0" ptsTypes="AA">
                                      <p:cBhvr>
                                        <p:cTn id="110" dur="2000" fill="hold"/>
                                        <p:tgtEl>
                                          <p:spTgt spid="5"/>
                                        </p:tgtEl>
                                        <p:attrNameLst>
                                          <p:attrName>ppt_x</p:attrName>
                                          <p:attrName>ppt_y</p:attrName>
                                        </p:attrNameLst>
                                      </p:cBhvr>
                                      <p:rCtr x="16649" y="15000"/>
                                    </p:animMotion>
                                  </p:childTnLst>
                                </p:cTn>
                              </p:par>
                            </p:childTnLst>
                          </p:cTn>
                        </p:par>
                        <p:par>
                          <p:cTn id="111" fill="hold">
                            <p:stCondLst>
                              <p:cond delay="3250"/>
                            </p:stCondLst>
                            <p:childTnLst>
                              <p:par>
                                <p:cTn id="112" presetID="10" presetClass="exit" presetSubtype="0" fill="hold" nodeType="afterEffect">
                                  <p:stCondLst>
                                    <p:cond delay="0"/>
                                  </p:stCondLst>
                                  <p:childTnLst>
                                    <p:animEffect transition="out" filter="fade">
                                      <p:cBhvr>
                                        <p:cTn id="113" dur="250"/>
                                        <p:tgtEl>
                                          <p:spTgt spid="5"/>
                                        </p:tgtEl>
                                      </p:cBhvr>
                                    </p:animEffect>
                                    <p:set>
                                      <p:cBhvr>
                                        <p:cTn id="114" dur="1" fill="hold">
                                          <p:stCondLst>
                                            <p:cond delay="249"/>
                                          </p:stCondLst>
                                        </p:cTn>
                                        <p:tgtEl>
                                          <p:spTgt spid="5"/>
                                        </p:tgtEl>
                                        <p:attrNameLst>
                                          <p:attrName>style.visibility</p:attrName>
                                        </p:attrNameLst>
                                      </p:cBhvr>
                                      <p:to>
                                        <p:strVal val="hidden"/>
                                      </p:to>
                                    </p:set>
                                  </p:childTnLst>
                                </p:cTn>
                              </p:par>
                              <p:par>
                                <p:cTn id="115" presetID="10" presetClass="entr" presetSubtype="0" fill="hold" nodeType="withEffect">
                                  <p:stCondLst>
                                    <p:cond delay="0"/>
                                  </p:stCondLst>
                                  <p:childTnLst>
                                    <p:set>
                                      <p:cBhvr>
                                        <p:cTn id="116" dur="1" fill="hold">
                                          <p:stCondLst>
                                            <p:cond delay="0"/>
                                          </p:stCondLst>
                                        </p:cTn>
                                        <p:tgtEl>
                                          <p:spTgt spid="24"/>
                                        </p:tgtEl>
                                        <p:attrNameLst>
                                          <p:attrName>style.visibility</p:attrName>
                                        </p:attrNameLst>
                                      </p:cBhvr>
                                      <p:to>
                                        <p:strVal val="visible"/>
                                      </p:to>
                                    </p:set>
                                    <p:animEffect transition="in" filter="fade">
                                      <p:cBhvr>
                                        <p:cTn id="117" dur="250"/>
                                        <p:tgtEl>
                                          <p:spTgt spid="24"/>
                                        </p:tgtEl>
                                      </p:cBhvr>
                                    </p:animEffect>
                                  </p:childTnLst>
                                </p:cTn>
                              </p:par>
                            </p:childTnLst>
                          </p:cTn>
                        </p:par>
                        <p:par>
                          <p:cTn id="118" fill="hold">
                            <p:stCondLst>
                              <p:cond delay="3500"/>
                            </p:stCondLst>
                            <p:childTnLst>
                              <p:par>
                                <p:cTn id="119" presetID="32" presetClass="emph" presetSubtype="0" fill="hold" nodeType="afterEffect">
                                  <p:stCondLst>
                                    <p:cond delay="0"/>
                                  </p:stCondLst>
                                  <p:childTnLst>
                                    <p:animRot by="120000">
                                      <p:cBhvr>
                                        <p:cTn id="120" dur="200" fill="hold">
                                          <p:stCondLst>
                                            <p:cond delay="0"/>
                                          </p:stCondLst>
                                        </p:cTn>
                                        <p:tgtEl>
                                          <p:spTgt spid="24"/>
                                        </p:tgtEl>
                                        <p:attrNameLst>
                                          <p:attrName>r</p:attrName>
                                        </p:attrNameLst>
                                      </p:cBhvr>
                                    </p:animRot>
                                    <p:animRot by="-240000">
                                      <p:cBhvr>
                                        <p:cTn id="121" dur="400" fill="hold">
                                          <p:stCondLst>
                                            <p:cond delay="400"/>
                                          </p:stCondLst>
                                        </p:cTn>
                                        <p:tgtEl>
                                          <p:spTgt spid="24"/>
                                        </p:tgtEl>
                                        <p:attrNameLst>
                                          <p:attrName>r</p:attrName>
                                        </p:attrNameLst>
                                      </p:cBhvr>
                                    </p:animRot>
                                    <p:animRot by="240000">
                                      <p:cBhvr>
                                        <p:cTn id="122" dur="400" fill="hold">
                                          <p:stCondLst>
                                            <p:cond delay="800"/>
                                          </p:stCondLst>
                                        </p:cTn>
                                        <p:tgtEl>
                                          <p:spTgt spid="24"/>
                                        </p:tgtEl>
                                        <p:attrNameLst>
                                          <p:attrName>r</p:attrName>
                                        </p:attrNameLst>
                                      </p:cBhvr>
                                    </p:animRot>
                                    <p:animRot by="-240000">
                                      <p:cBhvr>
                                        <p:cTn id="123" dur="400" fill="hold">
                                          <p:stCondLst>
                                            <p:cond delay="1200"/>
                                          </p:stCondLst>
                                        </p:cTn>
                                        <p:tgtEl>
                                          <p:spTgt spid="24"/>
                                        </p:tgtEl>
                                        <p:attrNameLst>
                                          <p:attrName>r</p:attrName>
                                        </p:attrNameLst>
                                      </p:cBhvr>
                                    </p:animRot>
                                    <p:animRot by="120000">
                                      <p:cBhvr>
                                        <p:cTn id="124" dur="400" fill="hold">
                                          <p:stCondLst>
                                            <p:cond delay="1600"/>
                                          </p:stCondLst>
                                        </p:cTn>
                                        <p:tgtEl>
                                          <p:spTgt spid="24"/>
                                        </p:tgtEl>
                                        <p:attrNameLst>
                                          <p:attrName>r</p:attrName>
                                        </p:attrNameLst>
                                      </p:cBhvr>
                                    </p:animRot>
                                  </p:childTnLst>
                                </p:cTn>
                              </p:par>
                              <p:par>
                                <p:cTn id="125" presetID="32" presetClass="emph" presetSubtype="0" fill="hold" nodeType="withEffect">
                                  <p:stCondLst>
                                    <p:cond delay="0"/>
                                  </p:stCondLst>
                                  <p:childTnLst>
                                    <p:animRot by="120000">
                                      <p:cBhvr>
                                        <p:cTn id="126" dur="200" fill="hold">
                                          <p:stCondLst>
                                            <p:cond delay="0"/>
                                          </p:stCondLst>
                                        </p:cTn>
                                        <p:tgtEl>
                                          <p:spTgt spid="26"/>
                                        </p:tgtEl>
                                        <p:attrNameLst>
                                          <p:attrName>r</p:attrName>
                                        </p:attrNameLst>
                                      </p:cBhvr>
                                    </p:animRot>
                                    <p:animRot by="-240000">
                                      <p:cBhvr>
                                        <p:cTn id="127" dur="400" fill="hold">
                                          <p:stCondLst>
                                            <p:cond delay="400"/>
                                          </p:stCondLst>
                                        </p:cTn>
                                        <p:tgtEl>
                                          <p:spTgt spid="26"/>
                                        </p:tgtEl>
                                        <p:attrNameLst>
                                          <p:attrName>r</p:attrName>
                                        </p:attrNameLst>
                                      </p:cBhvr>
                                    </p:animRot>
                                    <p:animRot by="240000">
                                      <p:cBhvr>
                                        <p:cTn id="128" dur="400" fill="hold">
                                          <p:stCondLst>
                                            <p:cond delay="800"/>
                                          </p:stCondLst>
                                        </p:cTn>
                                        <p:tgtEl>
                                          <p:spTgt spid="26"/>
                                        </p:tgtEl>
                                        <p:attrNameLst>
                                          <p:attrName>r</p:attrName>
                                        </p:attrNameLst>
                                      </p:cBhvr>
                                    </p:animRot>
                                    <p:animRot by="-240000">
                                      <p:cBhvr>
                                        <p:cTn id="129" dur="400" fill="hold">
                                          <p:stCondLst>
                                            <p:cond delay="1200"/>
                                          </p:stCondLst>
                                        </p:cTn>
                                        <p:tgtEl>
                                          <p:spTgt spid="26"/>
                                        </p:tgtEl>
                                        <p:attrNameLst>
                                          <p:attrName>r</p:attrName>
                                        </p:attrNameLst>
                                      </p:cBhvr>
                                    </p:animRot>
                                    <p:animRot by="120000">
                                      <p:cBhvr>
                                        <p:cTn id="130" dur="400" fill="hold">
                                          <p:stCondLst>
                                            <p:cond delay="1600"/>
                                          </p:stCondLst>
                                        </p:cTn>
                                        <p:tgtEl>
                                          <p:spTgt spid="26"/>
                                        </p:tgtEl>
                                        <p:attrNameLst>
                                          <p:attrName>r</p:attrName>
                                        </p:attrNameLst>
                                      </p:cBhvr>
                                    </p:animRot>
                                  </p:childTnLst>
                                </p:cTn>
                              </p:par>
                            </p:childTnLst>
                          </p:cTn>
                        </p:par>
                        <p:par>
                          <p:cTn id="131" fill="hold">
                            <p:stCondLst>
                              <p:cond delay="5500"/>
                            </p:stCondLst>
                            <p:childTnLst>
                              <p:par>
                                <p:cTn id="132" presetID="10" presetClass="exit" presetSubtype="0" fill="hold" nodeType="afterEffect">
                                  <p:stCondLst>
                                    <p:cond delay="0"/>
                                  </p:stCondLst>
                                  <p:childTnLst>
                                    <p:animEffect transition="out" filter="fade">
                                      <p:cBhvr>
                                        <p:cTn id="133" dur="250"/>
                                        <p:tgtEl>
                                          <p:spTgt spid="24"/>
                                        </p:tgtEl>
                                      </p:cBhvr>
                                    </p:animEffect>
                                    <p:set>
                                      <p:cBhvr>
                                        <p:cTn id="134" dur="1" fill="hold">
                                          <p:stCondLst>
                                            <p:cond delay="249"/>
                                          </p:stCondLst>
                                        </p:cTn>
                                        <p:tgtEl>
                                          <p:spTgt spid="24"/>
                                        </p:tgtEl>
                                        <p:attrNameLst>
                                          <p:attrName>style.visibility</p:attrName>
                                        </p:attrNameLst>
                                      </p:cBhvr>
                                      <p:to>
                                        <p:strVal val="hidden"/>
                                      </p:to>
                                    </p:set>
                                  </p:childTnLst>
                                </p:cTn>
                              </p:par>
                              <p:par>
                                <p:cTn id="135" presetID="10" presetClass="entr" presetSubtype="0" fill="hold" nodeType="withEffect">
                                  <p:stCondLst>
                                    <p:cond delay="0"/>
                                  </p:stCondLst>
                                  <p:childTnLst>
                                    <p:set>
                                      <p:cBhvr>
                                        <p:cTn id="136" dur="1" fill="hold">
                                          <p:stCondLst>
                                            <p:cond delay="0"/>
                                          </p:stCondLst>
                                        </p:cTn>
                                        <p:tgtEl>
                                          <p:spTgt spid="23"/>
                                        </p:tgtEl>
                                        <p:attrNameLst>
                                          <p:attrName>style.visibility</p:attrName>
                                        </p:attrNameLst>
                                      </p:cBhvr>
                                      <p:to>
                                        <p:strVal val="visible"/>
                                      </p:to>
                                    </p:set>
                                    <p:animEffect transition="in" filter="fade">
                                      <p:cBhvr>
                                        <p:cTn id="137" dur="250"/>
                                        <p:tgtEl>
                                          <p:spTgt spid="23"/>
                                        </p:tgtEl>
                                      </p:cBhvr>
                                    </p:animEffect>
                                  </p:childTnLst>
                                  <p:subTnLst>
                                    <p:audio>
                                      <p:cMediaNode>
                                        <p:cTn display="0" masterRel="sameClick">
                                          <p:stCondLst>
                                            <p:cond evt="begin" delay="0">
                                              <p:tn val="135"/>
                                            </p:cond>
                                          </p:stCondLst>
                                          <p:endCondLst>
                                            <p:cond evt="onStopAudio" delay="0">
                                              <p:tgtEl>
                                                <p:sldTgt/>
                                              </p:tgtEl>
                                            </p:cond>
                                          </p:endCondLst>
                                        </p:cTn>
                                        <p:tgtEl>
                                          <p:sndTgt r:embed="rId3" name="oisairoi.wav"/>
                                        </p:tgtEl>
                                      </p:cMediaNode>
                                    </p:audio>
                                  </p:subTnLst>
                                </p:cTn>
                              </p:par>
                              <p:par>
                                <p:cTn id="138" presetID="10" presetClass="entr" presetSubtype="0" fill="hold" nodeType="withEffect">
                                  <p:stCondLst>
                                    <p:cond delay="0"/>
                                  </p:stCondLst>
                                  <p:childTnLst>
                                    <p:set>
                                      <p:cBhvr>
                                        <p:cTn id="139" dur="1" fill="hold">
                                          <p:stCondLst>
                                            <p:cond delay="0"/>
                                          </p:stCondLst>
                                        </p:cTn>
                                        <p:tgtEl>
                                          <p:spTgt spid="21"/>
                                        </p:tgtEl>
                                        <p:attrNameLst>
                                          <p:attrName>style.visibility</p:attrName>
                                        </p:attrNameLst>
                                      </p:cBhvr>
                                      <p:to>
                                        <p:strVal val="visible"/>
                                      </p:to>
                                    </p:set>
                                    <p:animEffect transition="in" filter="fade">
                                      <p:cBhvr>
                                        <p:cTn id="140" dur="250"/>
                                        <p:tgtEl>
                                          <p:spTgt spid="21"/>
                                        </p:tgtEl>
                                      </p:cBhvr>
                                    </p:animEffect>
                                  </p:childTnLst>
                                </p:cTn>
                              </p:par>
                              <p:par>
                                <p:cTn id="141" presetID="10" presetClass="exit" presetSubtype="0" fill="hold" nodeType="withEffect">
                                  <p:stCondLst>
                                    <p:cond delay="0"/>
                                  </p:stCondLst>
                                  <p:childTnLst>
                                    <p:animEffect transition="out" filter="fade">
                                      <p:cBhvr>
                                        <p:cTn id="142" dur="250"/>
                                        <p:tgtEl>
                                          <p:spTgt spid="26"/>
                                        </p:tgtEl>
                                      </p:cBhvr>
                                    </p:animEffect>
                                    <p:set>
                                      <p:cBhvr>
                                        <p:cTn id="143" dur="1" fill="hold">
                                          <p:stCondLst>
                                            <p:cond delay="24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44" restart="whenNotActive" fill="hold" evtFilter="cancelBubble" nodeType="interactiveSeq">
                <p:stCondLst>
                  <p:cond evt="onClick" delay="0">
                    <p:tgtEl>
                      <p:spTgt spid="30"/>
                    </p:tgtEl>
                  </p:cond>
                </p:stCondLst>
                <p:endSync evt="end" delay="0">
                  <p:rtn val="all"/>
                </p:endSync>
                <p:childTnLst>
                  <p:par>
                    <p:cTn id="145" fill="hold">
                      <p:stCondLst>
                        <p:cond delay="0"/>
                      </p:stCondLst>
                      <p:childTnLst>
                        <p:par>
                          <p:cTn id="146" fill="hold">
                            <p:stCondLst>
                              <p:cond delay="0"/>
                            </p:stCondLst>
                            <p:childTnLst>
                              <p:par>
                                <p:cTn id="147" presetID="32" presetClass="emph" presetSubtype="0" fill="hold" nodeType="clickEffect">
                                  <p:stCondLst>
                                    <p:cond delay="0"/>
                                  </p:stCondLst>
                                  <p:childTnLst>
                                    <p:animRot by="120000">
                                      <p:cBhvr>
                                        <p:cTn id="148" dur="100" fill="hold">
                                          <p:stCondLst>
                                            <p:cond delay="0"/>
                                          </p:stCondLst>
                                        </p:cTn>
                                        <p:tgtEl>
                                          <p:spTgt spid="30"/>
                                        </p:tgtEl>
                                        <p:attrNameLst>
                                          <p:attrName>r</p:attrName>
                                        </p:attrNameLst>
                                      </p:cBhvr>
                                    </p:animRot>
                                    <p:animRot by="-240000">
                                      <p:cBhvr>
                                        <p:cTn id="149" dur="200" fill="hold">
                                          <p:stCondLst>
                                            <p:cond delay="200"/>
                                          </p:stCondLst>
                                        </p:cTn>
                                        <p:tgtEl>
                                          <p:spTgt spid="30"/>
                                        </p:tgtEl>
                                        <p:attrNameLst>
                                          <p:attrName>r</p:attrName>
                                        </p:attrNameLst>
                                      </p:cBhvr>
                                    </p:animRot>
                                    <p:animRot by="240000">
                                      <p:cBhvr>
                                        <p:cTn id="150" dur="200" fill="hold">
                                          <p:stCondLst>
                                            <p:cond delay="400"/>
                                          </p:stCondLst>
                                        </p:cTn>
                                        <p:tgtEl>
                                          <p:spTgt spid="30"/>
                                        </p:tgtEl>
                                        <p:attrNameLst>
                                          <p:attrName>r</p:attrName>
                                        </p:attrNameLst>
                                      </p:cBhvr>
                                    </p:animRot>
                                    <p:animRot by="-240000">
                                      <p:cBhvr>
                                        <p:cTn id="151" dur="200" fill="hold">
                                          <p:stCondLst>
                                            <p:cond delay="600"/>
                                          </p:stCondLst>
                                        </p:cTn>
                                        <p:tgtEl>
                                          <p:spTgt spid="30"/>
                                        </p:tgtEl>
                                        <p:attrNameLst>
                                          <p:attrName>r</p:attrName>
                                        </p:attrNameLst>
                                      </p:cBhvr>
                                    </p:animRot>
                                    <p:animRot by="120000">
                                      <p:cBhvr>
                                        <p:cTn id="152" dur="200" fill="hold">
                                          <p:stCondLst>
                                            <p:cond delay="800"/>
                                          </p:stCondLst>
                                        </p:cTn>
                                        <p:tgtEl>
                                          <p:spTgt spid="30"/>
                                        </p:tgtEl>
                                        <p:attrNameLst>
                                          <p:attrName>r</p:attrName>
                                        </p:attrNameLst>
                                      </p:cBhvr>
                                    </p:animRot>
                                  </p:childTnLst>
                                </p:cTn>
                              </p:par>
                            </p:childTnLst>
                          </p:cTn>
                        </p:par>
                        <p:par>
                          <p:cTn id="153" fill="hold">
                            <p:stCondLst>
                              <p:cond delay="1000"/>
                            </p:stCondLst>
                            <p:childTnLst>
                              <p:par>
                                <p:cTn id="154" presetID="10" presetClass="exit" presetSubtype="0" fill="hold" nodeType="afterEffect">
                                  <p:stCondLst>
                                    <p:cond delay="0"/>
                                  </p:stCondLst>
                                  <p:childTnLst>
                                    <p:animEffect transition="out" filter="fade">
                                      <p:cBhvr>
                                        <p:cTn id="155" dur="250"/>
                                        <p:tgtEl>
                                          <p:spTgt spid="16"/>
                                        </p:tgtEl>
                                      </p:cBhvr>
                                    </p:animEffect>
                                    <p:set>
                                      <p:cBhvr>
                                        <p:cTn id="156" dur="1" fill="hold">
                                          <p:stCondLst>
                                            <p:cond delay="249"/>
                                          </p:stCondLst>
                                        </p:cTn>
                                        <p:tgtEl>
                                          <p:spTgt spid="16"/>
                                        </p:tgtEl>
                                        <p:attrNameLst>
                                          <p:attrName>style.visibility</p:attrName>
                                        </p:attrNameLst>
                                      </p:cBhvr>
                                      <p:to>
                                        <p:strVal val="hidden"/>
                                      </p:to>
                                    </p:set>
                                  </p:childTnLst>
                                </p:cTn>
                              </p:par>
                              <p:par>
                                <p:cTn id="157" presetID="10" presetClass="entr" presetSubtype="0" fill="hold" nodeType="withEffect">
                                  <p:stCondLst>
                                    <p:cond delay="0"/>
                                  </p:stCondLst>
                                  <p:childTnLst>
                                    <p:set>
                                      <p:cBhvr>
                                        <p:cTn id="158" dur="1" fill="hold">
                                          <p:stCondLst>
                                            <p:cond delay="0"/>
                                          </p:stCondLst>
                                        </p:cTn>
                                        <p:tgtEl>
                                          <p:spTgt spid="5"/>
                                        </p:tgtEl>
                                        <p:attrNameLst>
                                          <p:attrName>style.visibility</p:attrName>
                                        </p:attrNameLst>
                                      </p:cBhvr>
                                      <p:to>
                                        <p:strVal val="visible"/>
                                      </p:to>
                                    </p:set>
                                    <p:animEffect transition="in" filter="fade">
                                      <p:cBhvr>
                                        <p:cTn id="159" dur="250"/>
                                        <p:tgtEl>
                                          <p:spTgt spid="5"/>
                                        </p:tgtEl>
                                      </p:cBhvr>
                                    </p:animEffect>
                                  </p:childTnLst>
                                </p:cTn>
                              </p:par>
                            </p:childTnLst>
                          </p:cTn>
                        </p:par>
                        <p:par>
                          <p:cTn id="160" fill="hold">
                            <p:stCondLst>
                              <p:cond delay="1250"/>
                            </p:stCondLst>
                            <p:childTnLst>
                              <p:par>
                                <p:cTn id="161" presetID="49" presetClass="path" presetSubtype="0" accel="50000" decel="50000" fill="hold" nodeType="afterEffect">
                                  <p:stCondLst>
                                    <p:cond delay="0"/>
                                  </p:stCondLst>
                                  <p:childTnLst>
                                    <p:animMotion origin="layout" path="M -0.00573 0.02894 L 0.07917 0.32917 " pathEditMode="relative" rAng="0" ptsTypes="AA">
                                      <p:cBhvr>
                                        <p:cTn id="162" dur="2000" fill="hold"/>
                                        <p:tgtEl>
                                          <p:spTgt spid="5"/>
                                        </p:tgtEl>
                                        <p:attrNameLst>
                                          <p:attrName>ppt_x</p:attrName>
                                          <p:attrName>ppt_y</p:attrName>
                                        </p:attrNameLst>
                                      </p:cBhvr>
                                      <p:rCtr x="4236" y="15000"/>
                                    </p:animMotion>
                                  </p:childTnLst>
                                </p:cTn>
                              </p:par>
                            </p:childTnLst>
                          </p:cTn>
                        </p:par>
                        <p:par>
                          <p:cTn id="163" fill="hold">
                            <p:stCondLst>
                              <p:cond delay="3250"/>
                            </p:stCondLst>
                            <p:childTnLst>
                              <p:par>
                                <p:cTn id="164" presetID="10" presetClass="exit" presetSubtype="0" fill="hold" nodeType="afterEffect">
                                  <p:stCondLst>
                                    <p:cond delay="0"/>
                                  </p:stCondLst>
                                  <p:childTnLst>
                                    <p:animEffect transition="out" filter="fade">
                                      <p:cBhvr>
                                        <p:cTn id="165" dur="250"/>
                                        <p:tgtEl>
                                          <p:spTgt spid="5"/>
                                        </p:tgtEl>
                                      </p:cBhvr>
                                    </p:animEffect>
                                    <p:set>
                                      <p:cBhvr>
                                        <p:cTn id="166" dur="1" fill="hold">
                                          <p:stCondLst>
                                            <p:cond delay="249"/>
                                          </p:stCondLst>
                                        </p:cTn>
                                        <p:tgtEl>
                                          <p:spTgt spid="5"/>
                                        </p:tgtEl>
                                        <p:attrNameLst>
                                          <p:attrName>style.visibility</p:attrName>
                                        </p:attrNameLst>
                                      </p:cBhvr>
                                      <p:to>
                                        <p:strVal val="hidden"/>
                                      </p:to>
                                    </p:set>
                                  </p:childTnLst>
                                </p:cTn>
                              </p:par>
                              <p:par>
                                <p:cTn id="167" presetID="10" presetClass="entr" presetSubtype="0" fill="hold" nodeType="withEffect">
                                  <p:stCondLst>
                                    <p:cond delay="0"/>
                                  </p:stCondLst>
                                  <p:childTnLst>
                                    <p:set>
                                      <p:cBhvr>
                                        <p:cTn id="168" dur="1" fill="hold">
                                          <p:stCondLst>
                                            <p:cond delay="0"/>
                                          </p:stCondLst>
                                        </p:cTn>
                                        <p:tgtEl>
                                          <p:spTgt spid="28"/>
                                        </p:tgtEl>
                                        <p:attrNameLst>
                                          <p:attrName>style.visibility</p:attrName>
                                        </p:attrNameLst>
                                      </p:cBhvr>
                                      <p:to>
                                        <p:strVal val="visible"/>
                                      </p:to>
                                    </p:set>
                                    <p:animEffect transition="in" filter="fade">
                                      <p:cBhvr>
                                        <p:cTn id="169" dur="250"/>
                                        <p:tgtEl>
                                          <p:spTgt spid="28"/>
                                        </p:tgtEl>
                                      </p:cBhvr>
                                    </p:animEffect>
                                  </p:childTnLst>
                                </p:cTn>
                              </p:par>
                            </p:childTnLst>
                          </p:cTn>
                        </p:par>
                        <p:par>
                          <p:cTn id="170" fill="hold">
                            <p:stCondLst>
                              <p:cond delay="3500"/>
                            </p:stCondLst>
                            <p:childTnLst>
                              <p:par>
                                <p:cTn id="171" presetID="32" presetClass="emph" presetSubtype="0" fill="hold" nodeType="afterEffect">
                                  <p:stCondLst>
                                    <p:cond delay="0"/>
                                  </p:stCondLst>
                                  <p:childTnLst>
                                    <p:animRot by="120000">
                                      <p:cBhvr>
                                        <p:cTn id="172" dur="200" fill="hold">
                                          <p:stCondLst>
                                            <p:cond delay="0"/>
                                          </p:stCondLst>
                                        </p:cTn>
                                        <p:tgtEl>
                                          <p:spTgt spid="28"/>
                                        </p:tgtEl>
                                        <p:attrNameLst>
                                          <p:attrName>r</p:attrName>
                                        </p:attrNameLst>
                                      </p:cBhvr>
                                    </p:animRot>
                                    <p:animRot by="-240000">
                                      <p:cBhvr>
                                        <p:cTn id="173" dur="400" fill="hold">
                                          <p:stCondLst>
                                            <p:cond delay="400"/>
                                          </p:stCondLst>
                                        </p:cTn>
                                        <p:tgtEl>
                                          <p:spTgt spid="28"/>
                                        </p:tgtEl>
                                        <p:attrNameLst>
                                          <p:attrName>r</p:attrName>
                                        </p:attrNameLst>
                                      </p:cBhvr>
                                    </p:animRot>
                                    <p:animRot by="240000">
                                      <p:cBhvr>
                                        <p:cTn id="174" dur="400" fill="hold">
                                          <p:stCondLst>
                                            <p:cond delay="800"/>
                                          </p:stCondLst>
                                        </p:cTn>
                                        <p:tgtEl>
                                          <p:spTgt spid="28"/>
                                        </p:tgtEl>
                                        <p:attrNameLst>
                                          <p:attrName>r</p:attrName>
                                        </p:attrNameLst>
                                      </p:cBhvr>
                                    </p:animRot>
                                    <p:animRot by="-240000">
                                      <p:cBhvr>
                                        <p:cTn id="175" dur="400" fill="hold">
                                          <p:stCondLst>
                                            <p:cond delay="1200"/>
                                          </p:stCondLst>
                                        </p:cTn>
                                        <p:tgtEl>
                                          <p:spTgt spid="28"/>
                                        </p:tgtEl>
                                        <p:attrNameLst>
                                          <p:attrName>r</p:attrName>
                                        </p:attrNameLst>
                                      </p:cBhvr>
                                    </p:animRot>
                                    <p:animRot by="120000">
                                      <p:cBhvr>
                                        <p:cTn id="176" dur="400" fill="hold">
                                          <p:stCondLst>
                                            <p:cond delay="1600"/>
                                          </p:stCondLst>
                                        </p:cTn>
                                        <p:tgtEl>
                                          <p:spTgt spid="28"/>
                                        </p:tgtEl>
                                        <p:attrNameLst>
                                          <p:attrName>r</p:attrName>
                                        </p:attrNameLst>
                                      </p:cBhvr>
                                    </p:animRot>
                                  </p:childTnLst>
                                </p:cTn>
                              </p:par>
                              <p:par>
                                <p:cTn id="177" presetID="32" presetClass="emph" presetSubtype="0" fill="hold" nodeType="withEffect">
                                  <p:stCondLst>
                                    <p:cond delay="0"/>
                                  </p:stCondLst>
                                  <p:childTnLst>
                                    <p:animRot by="120000">
                                      <p:cBhvr>
                                        <p:cTn id="178" dur="200" fill="hold">
                                          <p:stCondLst>
                                            <p:cond delay="0"/>
                                          </p:stCondLst>
                                        </p:cTn>
                                        <p:tgtEl>
                                          <p:spTgt spid="30"/>
                                        </p:tgtEl>
                                        <p:attrNameLst>
                                          <p:attrName>r</p:attrName>
                                        </p:attrNameLst>
                                      </p:cBhvr>
                                    </p:animRot>
                                    <p:animRot by="-240000">
                                      <p:cBhvr>
                                        <p:cTn id="179" dur="400" fill="hold">
                                          <p:stCondLst>
                                            <p:cond delay="400"/>
                                          </p:stCondLst>
                                        </p:cTn>
                                        <p:tgtEl>
                                          <p:spTgt spid="30"/>
                                        </p:tgtEl>
                                        <p:attrNameLst>
                                          <p:attrName>r</p:attrName>
                                        </p:attrNameLst>
                                      </p:cBhvr>
                                    </p:animRot>
                                    <p:animRot by="240000">
                                      <p:cBhvr>
                                        <p:cTn id="180" dur="400" fill="hold">
                                          <p:stCondLst>
                                            <p:cond delay="800"/>
                                          </p:stCondLst>
                                        </p:cTn>
                                        <p:tgtEl>
                                          <p:spTgt spid="30"/>
                                        </p:tgtEl>
                                        <p:attrNameLst>
                                          <p:attrName>r</p:attrName>
                                        </p:attrNameLst>
                                      </p:cBhvr>
                                    </p:animRot>
                                    <p:animRot by="-240000">
                                      <p:cBhvr>
                                        <p:cTn id="181" dur="400" fill="hold">
                                          <p:stCondLst>
                                            <p:cond delay="1200"/>
                                          </p:stCondLst>
                                        </p:cTn>
                                        <p:tgtEl>
                                          <p:spTgt spid="30"/>
                                        </p:tgtEl>
                                        <p:attrNameLst>
                                          <p:attrName>r</p:attrName>
                                        </p:attrNameLst>
                                      </p:cBhvr>
                                    </p:animRot>
                                    <p:animRot by="120000">
                                      <p:cBhvr>
                                        <p:cTn id="182" dur="400" fill="hold">
                                          <p:stCondLst>
                                            <p:cond delay="1600"/>
                                          </p:stCondLst>
                                        </p:cTn>
                                        <p:tgtEl>
                                          <p:spTgt spid="30"/>
                                        </p:tgtEl>
                                        <p:attrNameLst>
                                          <p:attrName>r</p:attrName>
                                        </p:attrNameLst>
                                      </p:cBhvr>
                                    </p:animRot>
                                  </p:childTnLst>
                                </p:cTn>
                              </p:par>
                            </p:childTnLst>
                          </p:cTn>
                        </p:par>
                        <p:par>
                          <p:cTn id="183" fill="hold">
                            <p:stCondLst>
                              <p:cond delay="5500"/>
                            </p:stCondLst>
                            <p:childTnLst>
                              <p:par>
                                <p:cTn id="184" presetID="10" presetClass="exit" presetSubtype="0" fill="hold" nodeType="afterEffect">
                                  <p:stCondLst>
                                    <p:cond delay="0"/>
                                  </p:stCondLst>
                                  <p:childTnLst>
                                    <p:animEffect transition="out" filter="fade">
                                      <p:cBhvr>
                                        <p:cTn id="185" dur="250"/>
                                        <p:tgtEl>
                                          <p:spTgt spid="28"/>
                                        </p:tgtEl>
                                      </p:cBhvr>
                                    </p:animEffect>
                                    <p:set>
                                      <p:cBhvr>
                                        <p:cTn id="186" dur="1" fill="hold">
                                          <p:stCondLst>
                                            <p:cond delay="249"/>
                                          </p:stCondLst>
                                        </p:cTn>
                                        <p:tgtEl>
                                          <p:spTgt spid="28"/>
                                        </p:tgtEl>
                                        <p:attrNameLst>
                                          <p:attrName>style.visibility</p:attrName>
                                        </p:attrNameLst>
                                      </p:cBhvr>
                                      <p:to>
                                        <p:strVal val="hidden"/>
                                      </p:to>
                                    </p:set>
                                  </p:childTnLst>
                                </p:cTn>
                              </p:par>
                              <p:par>
                                <p:cTn id="187" presetID="10" presetClass="entr" presetSubtype="0" fill="hold" nodeType="withEffect">
                                  <p:stCondLst>
                                    <p:cond delay="0"/>
                                  </p:stCondLst>
                                  <p:childTnLst>
                                    <p:set>
                                      <p:cBhvr>
                                        <p:cTn id="188" dur="1" fill="hold">
                                          <p:stCondLst>
                                            <p:cond delay="0"/>
                                          </p:stCondLst>
                                        </p:cTn>
                                        <p:tgtEl>
                                          <p:spTgt spid="27"/>
                                        </p:tgtEl>
                                        <p:attrNameLst>
                                          <p:attrName>style.visibility</p:attrName>
                                        </p:attrNameLst>
                                      </p:cBhvr>
                                      <p:to>
                                        <p:strVal val="visible"/>
                                      </p:to>
                                    </p:set>
                                    <p:animEffect transition="in" filter="fade">
                                      <p:cBhvr>
                                        <p:cTn id="189" dur="250"/>
                                        <p:tgtEl>
                                          <p:spTgt spid="27"/>
                                        </p:tgtEl>
                                      </p:cBhvr>
                                    </p:animEffect>
                                  </p:childTnLst>
                                  <p:subTnLst>
                                    <p:audio>
                                      <p:cMediaNode>
                                        <p:cTn display="0" masterRel="sameClick">
                                          <p:stCondLst>
                                            <p:cond evt="begin" delay="0">
                                              <p:tn val="187"/>
                                            </p:cond>
                                          </p:stCondLst>
                                          <p:endCondLst>
                                            <p:cond evt="onStopAudio" delay="0">
                                              <p:tgtEl>
                                                <p:sldTgt/>
                                              </p:tgtEl>
                                            </p:cond>
                                          </p:endCondLst>
                                        </p:cTn>
                                        <p:tgtEl>
                                          <p:sndTgt r:embed="rId3" name="oisairoi.wav"/>
                                        </p:tgtEl>
                                      </p:cMediaNode>
                                    </p:audio>
                                  </p:subTnLst>
                                </p:cTn>
                              </p:par>
                              <p:par>
                                <p:cTn id="190" presetID="10" presetClass="entr" presetSubtype="0" fill="hold" nodeType="withEffect">
                                  <p:stCondLst>
                                    <p:cond delay="0"/>
                                  </p:stCondLst>
                                  <p:childTnLst>
                                    <p:set>
                                      <p:cBhvr>
                                        <p:cTn id="191" dur="1" fill="hold">
                                          <p:stCondLst>
                                            <p:cond delay="0"/>
                                          </p:stCondLst>
                                        </p:cTn>
                                        <p:tgtEl>
                                          <p:spTgt spid="25"/>
                                        </p:tgtEl>
                                        <p:attrNameLst>
                                          <p:attrName>style.visibility</p:attrName>
                                        </p:attrNameLst>
                                      </p:cBhvr>
                                      <p:to>
                                        <p:strVal val="visible"/>
                                      </p:to>
                                    </p:set>
                                    <p:animEffect transition="in" filter="fade">
                                      <p:cBhvr>
                                        <p:cTn id="192" dur="250"/>
                                        <p:tgtEl>
                                          <p:spTgt spid="25"/>
                                        </p:tgtEl>
                                      </p:cBhvr>
                                    </p:animEffect>
                                  </p:childTnLst>
                                </p:cTn>
                              </p:par>
                              <p:par>
                                <p:cTn id="193" presetID="10" presetClass="exit" presetSubtype="0" fill="hold" nodeType="withEffect">
                                  <p:stCondLst>
                                    <p:cond delay="0"/>
                                  </p:stCondLst>
                                  <p:childTnLst>
                                    <p:animEffect transition="out" filter="fade">
                                      <p:cBhvr>
                                        <p:cTn id="194" dur="250"/>
                                        <p:tgtEl>
                                          <p:spTgt spid="30"/>
                                        </p:tgtEl>
                                      </p:cBhvr>
                                    </p:animEffect>
                                    <p:set>
                                      <p:cBhvr>
                                        <p:cTn id="195" dur="1" fill="hold">
                                          <p:stCondLst>
                                            <p:cond delay="24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196" restart="whenNotActive" fill="hold" evtFilter="cancelBubble" nodeType="interactiveSeq">
                <p:stCondLst>
                  <p:cond evt="onClick" delay="0">
                    <p:tgtEl>
                      <p:spTgt spid="33"/>
                    </p:tgtEl>
                  </p:cond>
                </p:stCondLst>
                <p:endSync evt="end" delay="0">
                  <p:rtn val="all"/>
                </p:endSync>
                <p:childTnLst>
                  <p:par>
                    <p:cTn id="197" fill="hold">
                      <p:stCondLst>
                        <p:cond delay="0"/>
                      </p:stCondLst>
                      <p:childTnLst>
                        <p:par>
                          <p:cTn id="198" fill="hold">
                            <p:stCondLst>
                              <p:cond delay="0"/>
                            </p:stCondLst>
                            <p:childTnLst>
                              <p:par>
                                <p:cTn id="199" presetID="32" presetClass="emph" presetSubtype="0" fill="hold" nodeType="clickEffect">
                                  <p:stCondLst>
                                    <p:cond delay="0"/>
                                  </p:stCondLst>
                                  <p:childTnLst>
                                    <p:animRot by="120000">
                                      <p:cBhvr>
                                        <p:cTn id="200" dur="100" fill="hold">
                                          <p:stCondLst>
                                            <p:cond delay="0"/>
                                          </p:stCondLst>
                                        </p:cTn>
                                        <p:tgtEl>
                                          <p:spTgt spid="33"/>
                                        </p:tgtEl>
                                        <p:attrNameLst>
                                          <p:attrName>r</p:attrName>
                                        </p:attrNameLst>
                                      </p:cBhvr>
                                    </p:animRot>
                                    <p:animRot by="-240000">
                                      <p:cBhvr>
                                        <p:cTn id="201" dur="200" fill="hold">
                                          <p:stCondLst>
                                            <p:cond delay="200"/>
                                          </p:stCondLst>
                                        </p:cTn>
                                        <p:tgtEl>
                                          <p:spTgt spid="33"/>
                                        </p:tgtEl>
                                        <p:attrNameLst>
                                          <p:attrName>r</p:attrName>
                                        </p:attrNameLst>
                                      </p:cBhvr>
                                    </p:animRot>
                                    <p:animRot by="240000">
                                      <p:cBhvr>
                                        <p:cTn id="202" dur="200" fill="hold">
                                          <p:stCondLst>
                                            <p:cond delay="400"/>
                                          </p:stCondLst>
                                        </p:cTn>
                                        <p:tgtEl>
                                          <p:spTgt spid="33"/>
                                        </p:tgtEl>
                                        <p:attrNameLst>
                                          <p:attrName>r</p:attrName>
                                        </p:attrNameLst>
                                      </p:cBhvr>
                                    </p:animRot>
                                    <p:animRot by="-240000">
                                      <p:cBhvr>
                                        <p:cTn id="203" dur="200" fill="hold">
                                          <p:stCondLst>
                                            <p:cond delay="600"/>
                                          </p:stCondLst>
                                        </p:cTn>
                                        <p:tgtEl>
                                          <p:spTgt spid="33"/>
                                        </p:tgtEl>
                                        <p:attrNameLst>
                                          <p:attrName>r</p:attrName>
                                        </p:attrNameLst>
                                      </p:cBhvr>
                                    </p:animRot>
                                    <p:animRot by="120000">
                                      <p:cBhvr>
                                        <p:cTn id="204" dur="200" fill="hold">
                                          <p:stCondLst>
                                            <p:cond delay="800"/>
                                          </p:stCondLst>
                                        </p:cTn>
                                        <p:tgtEl>
                                          <p:spTgt spid="33"/>
                                        </p:tgtEl>
                                        <p:attrNameLst>
                                          <p:attrName>r</p:attrName>
                                        </p:attrNameLst>
                                      </p:cBhvr>
                                    </p:animRot>
                                  </p:childTnLst>
                                  <p:subTnLst>
                                    <p:audio>
                                      <p:cMediaNode>
                                        <p:cTn display="0" masterRel="sameClick">
                                          <p:stCondLst>
                                            <p:cond evt="begin" delay="0">
                                              <p:tn val="199"/>
                                            </p:cond>
                                          </p:stCondLst>
                                          <p:endCondLst>
                                            <p:cond evt="onStopAudio" delay="0">
                                              <p:tgtEl>
                                                <p:sldTgt/>
                                              </p:tgtEl>
                                            </p:cond>
                                          </p:endCondLst>
                                        </p:cTn>
                                        <p:tgtEl>
                                          <p:sndTgt r:embed="rId4" name="wind.wav"/>
                                        </p:tgtEl>
                                      </p:cMediaNode>
                                    </p:audio>
                                  </p:subTnLst>
                                </p:cTn>
                              </p:par>
                              <p:par>
                                <p:cTn id="205" presetID="24" presetClass="emph" presetSubtype="0" fill="hold" grpId="0" nodeType="withEffect">
                                  <p:stCondLst>
                                    <p:cond delay="0"/>
                                  </p:stCondLst>
                                  <p:childTnLst>
                                    <p:animClr clrSpc="hsl" dir="cw">
                                      <p:cBhvr override="childStyle">
                                        <p:cTn id="206" dur="500" fill="hold"/>
                                        <p:tgtEl>
                                          <p:spTgt spid="31">
                                            <p:txEl>
                                              <p:pRg st="0" end="0"/>
                                            </p:txEl>
                                          </p:spTgt>
                                        </p:tgtEl>
                                        <p:attrNameLst>
                                          <p:attrName>style.color</p:attrName>
                                        </p:attrNameLst>
                                      </p:cBhvr>
                                      <p:by>
                                        <p:hsl h="0" s="-12549" l="-25098"/>
                                      </p:by>
                                    </p:animClr>
                                    <p:animClr clrSpc="hsl" dir="cw">
                                      <p:cBhvr>
                                        <p:cTn id="207" dur="500" fill="hold"/>
                                        <p:tgtEl>
                                          <p:spTgt spid="31">
                                            <p:txEl>
                                              <p:pRg st="0" end="0"/>
                                            </p:txEl>
                                          </p:spTgt>
                                        </p:tgtEl>
                                        <p:attrNameLst>
                                          <p:attrName>fillcolor</p:attrName>
                                        </p:attrNameLst>
                                      </p:cBhvr>
                                      <p:by>
                                        <p:hsl h="0" s="-12549" l="-25098"/>
                                      </p:by>
                                    </p:animClr>
                                    <p:animClr clrSpc="hsl" dir="cw">
                                      <p:cBhvr>
                                        <p:cTn id="208" dur="500" fill="hold"/>
                                        <p:tgtEl>
                                          <p:spTgt spid="31">
                                            <p:txEl>
                                              <p:pRg st="0" end="0"/>
                                            </p:txEl>
                                          </p:spTgt>
                                        </p:tgtEl>
                                        <p:attrNameLst>
                                          <p:attrName>stroke.color</p:attrName>
                                        </p:attrNameLst>
                                      </p:cBhvr>
                                      <p:by>
                                        <p:hsl h="0" s="-12549" l="-25098"/>
                                      </p:by>
                                    </p:animClr>
                                    <p:set>
                                      <p:cBhvr>
                                        <p:cTn id="209" dur="500" fill="hold"/>
                                        <p:tgtEl>
                                          <p:spTgt spid="31">
                                            <p:txEl>
                                              <p:pRg st="0" end="0"/>
                                            </p:txEl>
                                          </p:spTgt>
                                        </p:tgtEl>
                                        <p:attrNameLst>
                                          <p:attrName>fill.type</p:attrName>
                                        </p:attrNameLst>
                                      </p:cBhvr>
                                      <p:to>
                                        <p:strVal val="solid"/>
                                      </p:to>
                                    </p:set>
                                  </p:childTnLst>
                                </p:cTn>
                              </p:par>
                              <p:par>
                                <p:cTn id="210" presetID="24" presetClass="emph" presetSubtype="0" fill="hold" grpId="0" nodeType="withEffect">
                                  <p:stCondLst>
                                    <p:cond delay="0"/>
                                  </p:stCondLst>
                                  <p:childTnLst>
                                    <p:animClr clrSpc="hsl" dir="cw">
                                      <p:cBhvr override="childStyle">
                                        <p:cTn id="211" dur="500" fill="hold"/>
                                        <p:tgtEl>
                                          <p:spTgt spid="29">
                                            <p:txEl>
                                              <p:pRg st="0" end="0"/>
                                            </p:txEl>
                                          </p:spTgt>
                                        </p:tgtEl>
                                        <p:attrNameLst>
                                          <p:attrName>style.color</p:attrName>
                                        </p:attrNameLst>
                                      </p:cBhvr>
                                      <p:by>
                                        <p:hsl h="0" s="-12549" l="-25098"/>
                                      </p:by>
                                    </p:animClr>
                                    <p:animClr clrSpc="hsl" dir="cw">
                                      <p:cBhvr>
                                        <p:cTn id="212" dur="500" fill="hold"/>
                                        <p:tgtEl>
                                          <p:spTgt spid="29">
                                            <p:txEl>
                                              <p:pRg st="0" end="0"/>
                                            </p:txEl>
                                          </p:spTgt>
                                        </p:tgtEl>
                                        <p:attrNameLst>
                                          <p:attrName>fillcolor</p:attrName>
                                        </p:attrNameLst>
                                      </p:cBhvr>
                                      <p:by>
                                        <p:hsl h="0" s="-12549" l="-25098"/>
                                      </p:by>
                                    </p:animClr>
                                    <p:animClr clrSpc="hsl" dir="cw">
                                      <p:cBhvr>
                                        <p:cTn id="213" dur="500" fill="hold"/>
                                        <p:tgtEl>
                                          <p:spTgt spid="29">
                                            <p:txEl>
                                              <p:pRg st="0" end="0"/>
                                            </p:txEl>
                                          </p:spTgt>
                                        </p:tgtEl>
                                        <p:attrNameLst>
                                          <p:attrName>stroke.color</p:attrName>
                                        </p:attrNameLst>
                                      </p:cBhvr>
                                      <p:by>
                                        <p:hsl h="0" s="-12549" l="-25098"/>
                                      </p:by>
                                    </p:animClr>
                                    <p:set>
                                      <p:cBhvr>
                                        <p:cTn id="214" dur="500" fill="hold"/>
                                        <p:tgtEl>
                                          <p:spTgt spid="29">
                                            <p:txEl>
                                              <p:pRg st="0" end="0"/>
                                            </p:txEl>
                                          </p:spTgt>
                                        </p:tgtEl>
                                        <p:attrNameLst>
                                          <p:attrName>fill.type</p:attrName>
                                        </p:attrNameLst>
                                      </p:cBhvr>
                                      <p:to>
                                        <p:strVal val="solid"/>
                                      </p:to>
                                    </p:set>
                                  </p:childTnLst>
                                </p:cTn>
                              </p:par>
                            </p:childTnLst>
                          </p:cTn>
                        </p:par>
                      </p:childTnLst>
                    </p:cTn>
                  </p:par>
                </p:childTnLst>
              </p:cTn>
              <p:nextCondLst>
                <p:cond evt="onClick" delay="0">
                  <p:tgtEl>
                    <p:spTgt spid="33"/>
                  </p:tgtEl>
                </p:cond>
              </p:nextCondLst>
            </p:seq>
          </p:childTnLst>
        </p:cTn>
      </p:par>
    </p:tnLst>
    <p:bldLst>
      <p:bldP spid="77" grpId="0" animBg="1"/>
      <p:bldP spid="77" grpId="1" animBg="1"/>
      <p:bldP spid="45" grpId="0" animBg="1"/>
      <p:bldP spid="29" grpId="0" build="allAtOnce"/>
      <p:bldP spid="31"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92415" y="4489550"/>
            <a:ext cx="1249999" cy="1336206"/>
          </a:xfrm>
          <a:prstGeom prst="rect">
            <a:avLst/>
          </a:prstGeom>
        </p:spPr>
      </p:pic>
      <p:pic>
        <p:nvPicPr>
          <p:cNvPr id="75" name="Picture 7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23107" y="2841837"/>
            <a:ext cx="1196895" cy="927286"/>
          </a:xfrm>
          <a:prstGeom prst="rect">
            <a:avLst/>
          </a:prstGeom>
        </p:spPr>
      </p:pic>
      <p:sp>
        <p:nvSpPr>
          <p:cNvPr id="77" name="Sun 76"/>
          <p:cNvSpPr/>
          <p:nvPr/>
        </p:nvSpPr>
        <p:spPr>
          <a:xfrm>
            <a:off x="1714750" y="3981875"/>
            <a:ext cx="2162493" cy="2083116"/>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33" name="Picture 3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752601" y="330406"/>
            <a:ext cx="1661009" cy="3236104"/>
          </a:xfrm>
          <a:prstGeom prst="rect">
            <a:avLst/>
          </a:prstGeom>
        </p:spPr>
      </p:pic>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1178482" y="2209366"/>
            <a:ext cx="1958679" cy="1871627"/>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24000" y="2405209"/>
            <a:ext cx="1060934" cy="1267227"/>
          </a:xfrm>
          <a:prstGeom prst="rect">
            <a:avLst/>
          </a:prstGeom>
        </p:spPr>
      </p:pic>
      <p:sp>
        <p:nvSpPr>
          <p:cNvPr id="35" name="Rectangle 34"/>
          <p:cNvSpPr/>
          <p:nvPr/>
        </p:nvSpPr>
        <p:spPr>
          <a:xfrm>
            <a:off x="5477467" y="1411497"/>
            <a:ext cx="5246804" cy="461665"/>
          </a:xfrm>
          <a:prstGeom prst="rect">
            <a:avLst/>
          </a:prstGeom>
        </p:spPr>
        <p:txBody>
          <a:bodyPr wrap="square">
            <a:spAutoFit/>
          </a:bodyPr>
          <a:lstStyle/>
          <a:p>
            <a:r>
              <a:rPr lang="en-US" sz="2400" b="1">
                <a:solidFill>
                  <a:prstClr val="white"/>
                </a:solidFill>
                <a:latin typeface="Times New Roman" panose="02020603050405020304" pitchFamily="18" charset="0"/>
                <a:cs typeface="Times New Roman" panose="02020603050405020304" pitchFamily="18" charset="0"/>
              </a:rPr>
              <a:t>A : &gt;</a:t>
            </a:r>
          </a:p>
        </p:txBody>
      </p:sp>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01753" y="4489550"/>
            <a:ext cx="1249999" cy="1336206"/>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96136" y="4489551"/>
            <a:ext cx="1442555" cy="1310075"/>
          </a:xfrm>
          <a:prstGeom prst="rect">
            <a:avLst/>
          </a:prstGeom>
        </p:spPr>
      </p:pic>
      <p:pic>
        <p:nvPicPr>
          <p:cNvPr id="21" name="Picture 20"/>
          <p:cNvPicPr>
            <a:picLocks noChangeAspect="1"/>
          </p:cNvPicPr>
          <p:nvPr/>
        </p:nvPicPr>
        <p:blipFill rotWithShape="1">
          <a:blip r:embed="rId12">
            <a:extLst>
              <a:ext uri="{BEBA8EAE-BF5A-486C-A8C5-ECC9F3942E4B}">
                <a14:imgProps xmlns:a14="http://schemas.microsoft.com/office/drawing/2010/main">
                  <a14:imgLayer r:embed="rId13">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7527175" y="5413804"/>
            <a:ext cx="823031" cy="612530"/>
          </a:xfrm>
          <a:prstGeom prst="rect">
            <a:avLst/>
          </a:prstGeom>
        </p:spPr>
      </p:pic>
      <p:pic>
        <p:nvPicPr>
          <p:cNvPr id="22" name="Picture 2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6643365" y="5417842"/>
            <a:ext cx="850901" cy="1273201"/>
          </a:xfrm>
          <a:prstGeom prst="rect">
            <a:avLst/>
          </a:prstGeom>
        </p:spPr>
      </p:pic>
      <p:pic>
        <p:nvPicPr>
          <p:cNvPr id="23" name="Picture 2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260936" y="4527651"/>
            <a:ext cx="1442555" cy="1310075"/>
          </a:xfrm>
          <a:prstGeom prst="rect">
            <a:avLst/>
          </a:prstGeom>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57215" y="4527650"/>
            <a:ext cx="1249999" cy="1336206"/>
          </a:xfrm>
          <a:prstGeom prst="rect">
            <a:avLst/>
          </a:prstGeom>
        </p:spPr>
      </p:pic>
      <p:pic>
        <p:nvPicPr>
          <p:cNvPr id="25" name="Picture 24"/>
          <p:cNvPicPr>
            <a:picLocks noChangeAspect="1"/>
          </p:cNvPicPr>
          <p:nvPr/>
        </p:nvPicPr>
        <p:blipFill rotWithShape="1">
          <a:blip r:embed="rId12">
            <a:extLst>
              <a:ext uri="{BEBA8EAE-BF5A-486C-A8C5-ECC9F3942E4B}">
                <a14:imgProps xmlns:a14="http://schemas.microsoft.com/office/drawing/2010/main">
                  <a14:imgLayer r:embed="rId13">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5291975" y="5451904"/>
            <a:ext cx="823031" cy="612530"/>
          </a:xfrm>
          <a:prstGeom prst="rect">
            <a:avLst/>
          </a:prstGeom>
        </p:spPr>
      </p:pic>
      <p:pic>
        <p:nvPicPr>
          <p:cNvPr id="26" name="Picture 2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4408165" y="5417842"/>
            <a:ext cx="850901" cy="1273201"/>
          </a:xfrm>
          <a:prstGeom prst="rect">
            <a:avLst/>
          </a:prstGeom>
        </p:spPr>
      </p:pic>
      <p:pic>
        <p:nvPicPr>
          <p:cNvPr id="27" name="Picture 2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244737" y="4343308"/>
            <a:ext cx="1102519" cy="1360250"/>
          </a:xfrm>
          <a:prstGeom prst="rect">
            <a:avLst/>
          </a:prstGeom>
        </p:spPr>
      </p:pic>
      <p:pic>
        <p:nvPicPr>
          <p:cNvPr id="30" name="Picture 2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2252703" y="5417842"/>
            <a:ext cx="850901" cy="1273201"/>
          </a:xfrm>
          <a:prstGeom prst="rect">
            <a:avLst/>
          </a:prstGeom>
        </p:spPr>
      </p:pic>
      <p:sp>
        <p:nvSpPr>
          <p:cNvPr id="45" name="Rounded Rectangular Callout 44"/>
          <p:cNvSpPr/>
          <p:nvPr/>
        </p:nvSpPr>
        <p:spPr>
          <a:xfrm>
            <a:off x="3137161" y="8859"/>
            <a:ext cx="7055223" cy="1394582"/>
          </a:xfrm>
          <a:prstGeom prst="wedgeRoundRectCallout">
            <a:avLst>
              <a:gd name="adj1" fmla="val -58471"/>
              <a:gd name="adj2" fmla="val 22449"/>
              <a:gd name="adj3"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latin typeface="Times New Roman" panose="02020603050405020304" pitchFamily="18" charset="0"/>
                <a:cs typeface="Times New Roman" panose="02020603050405020304" pitchFamily="18" charset="0"/>
              </a:rPr>
              <a:t>Điền dấu &gt;; &lt;; = vào chỗ chấm: 9 899 …… 9 890?</a:t>
            </a:r>
          </a:p>
        </p:txBody>
      </p:sp>
      <p:sp>
        <p:nvSpPr>
          <p:cNvPr id="55" name="Rectangle 54"/>
          <p:cNvSpPr/>
          <p:nvPr/>
        </p:nvSpPr>
        <p:spPr>
          <a:xfrm>
            <a:off x="2219145" y="6050477"/>
            <a:ext cx="7678834" cy="8235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rgbClr val="002060"/>
                </a:solidFill>
                <a:latin typeface="Times New Roman" panose="02020603050405020304" pitchFamily="18" charset="0"/>
                <a:cs typeface="Times New Roman" panose="02020603050405020304" pitchFamily="18" charset="0"/>
              </a:rPr>
              <a:t>  A                   B                   C                   </a:t>
            </a:r>
          </a:p>
        </p:txBody>
      </p:sp>
      <p:sp>
        <p:nvSpPr>
          <p:cNvPr id="81" name="Rectangle 80"/>
          <p:cNvSpPr/>
          <p:nvPr/>
        </p:nvSpPr>
        <p:spPr>
          <a:xfrm>
            <a:off x="5477467" y="1905641"/>
            <a:ext cx="5246804" cy="461665"/>
          </a:xfrm>
          <a:prstGeom prst="rect">
            <a:avLst/>
          </a:prstGeom>
        </p:spPr>
        <p:txBody>
          <a:bodyPr wrap="square">
            <a:spAutoFit/>
          </a:bodyPr>
          <a:lstStyle/>
          <a:p>
            <a:r>
              <a:rPr lang="en-US" sz="2400" b="1">
                <a:solidFill>
                  <a:prstClr val="white"/>
                </a:solidFill>
                <a:latin typeface="Times New Roman" panose="02020603050405020304" pitchFamily="18" charset="0"/>
                <a:cs typeface="Times New Roman" panose="02020603050405020304" pitchFamily="18" charset="0"/>
              </a:rPr>
              <a:t>B : &lt;</a:t>
            </a:r>
          </a:p>
        </p:txBody>
      </p:sp>
      <p:sp>
        <p:nvSpPr>
          <p:cNvPr id="82" name="Rectangle 81"/>
          <p:cNvSpPr/>
          <p:nvPr/>
        </p:nvSpPr>
        <p:spPr>
          <a:xfrm>
            <a:off x="5477467" y="2399785"/>
            <a:ext cx="5246804" cy="461665"/>
          </a:xfrm>
          <a:prstGeom prst="rect">
            <a:avLst/>
          </a:prstGeom>
        </p:spPr>
        <p:txBody>
          <a:bodyPr wrap="square">
            <a:spAutoFit/>
          </a:bodyPr>
          <a:lstStyle/>
          <a:p>
            <a:r>
              <a:rPr lang="en-US" sz="2400" b="1">
                <a:solidFill>
                  <a:prstClr val="white"/>
                </a:solidFill>
                <a:latin typeface="Times New Roman" panose="02020603050405020304" pitchFamily="18" charset="0"/>
                <a:cs typeface="Times New Roman" panose="02020603050405020304" pitchFamily="18" charset="0"/>
              </a:rPr>
              <a:t>C : =</a:t>
            </a:r>
          </a:p>
        </p:txBody>
      </p:sp>
    </p:spTree>
    <p:extLst>
      <p:ext uri="{BB962C8B-B14F-4D97-AF65-F5344CB8AC3E}">
        <p14:creationId xmlns:p14="http://schemas.microsoft.com/office/powerpoint/2010/main" val="242217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5"/>
                                        </p:tgtEl>
                                        <p:attrNameLst>
                                          <p:attrName>ppt_y</p:attrName>
                                        </p:attrNameLst>
                                      </p:cBhvr>
                                      <p:tavLst>
                                        <p:tav tm="0">
                                          <p:val>
                                            <p:strVal val="#ppt_y"/>
                                          </p:val>
                                        </p:tav>
                                        <p:tav tm="100000">
                                          <p:val>
                                            <p:strVal val="#ppt_y"/>
                                          </p:val>
                                        </p:tav>
                                      </p:tavLst>
                                    </p:anim>
                                    <p:anim calcmode="lin" valueType="num">
                                      <p:cBhvr>
                                        <p:cTn id="9"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5"/>
                                        </p:tgtEl>
                                      </p:cBhvr>
                                    </p:animEffect>
                                  </p:childTnLst>
                                </p:cTn>
                              </p:par>
                            </p:childTnLst>
                          </p:cTn>
                        </p:par>
                        <p:par>
                          <p:cTn id="12" fill="hold">
                            <p:stCondLst>
                              <p:cond delay="2150"/>
                            </p:stCondLst>
                            <p:childTnLst>
                              <p:par>
                                <p:cTn id="13" presetID="10" presetClass="entr" presetSubtype="0" fill="hold" nodeType="afterEffect">
                                  <p:stCondLst>
                                    <p:cond delay="0"/>
                                  </p:stCondLst>
                                  <p:childTnLst>
                                    <p:set>
                                      <p:cBhvr>
                                        <p:cTn id="14" dur="1" fill="hold">
                                          <p:stCondLst>
                                            <p:cond delay="0"/>
                                          </p:stCondLst>
                                        </p:cTn>
                                        <p:tgtEl>
                                          <p:spTgt spid="35">
                                            <p:txEl>
                                              <p:pRg st="0" end="0"/>
                                            </p:txEl>
                                          </p:spTgt>
                                        </p:tgtEl>
                                        <p:attrNameLst>
                                          <p:attrName>style.visibility</p:attrName>
                                        </p:attrNameLst>
                                      </p:cBhvr>
                                      <p:to>
                                        <p:strVal val="visible"/>
                                      </p:to>
                                    </p:set>
                                    <p:animEffect transition="in" filter="fade">
                                      <p:cBhvr>
                                        <p:cTn id="15" dur="500"/>
                                        <p:tgtEl>
                                          <p:spTgt spid="35">
                                            <p:txEl>
                                              <p:pRg st="0" end="0"/>
                                            </p:txEl>
                                          </p:spTgt>
                                        </p:tgtEl>
                                      </p:cBhvr>
                                    </p:animEffect>
                                  </p:childTnLst>
                                </p:cTn>
                              </p:par>
                            </p:childTnLst>
                          </p:cTn>
                        </p:par>
                        <p:par>
                          <p:cTn id="16" fill="hold">
                            <p:stCondLst>
                              <p:cond delay="2650"/>
                            </p:stCondLst>
                            <p:childTnLst>
                              <p:par>
                                <p:cTn id="17" presetID="10" presetClass="entr" presetSubtype="0" fill="hold" nodeType="afterEffect">
                                  <p:stCondLst>
                                    <p:cond delay="0"/>
                                  </p:stCondLst>
                                  <p:childTnLst>
                                    <p:set>
                                      <p:cBhvr>
                                        <p:cTn id="18" dur="1" fill="hold">
                                          <p:stCondLst>
                                            <p:cond delay="0"/>
                                          </p:stCondLst>
                                        </p:cTn>
                                        <p:tgtEl>
                                          <p:spTgt spid="81">
                                            <p:txEl>
                                              <p:pRg st="0" end="0"/>
                                            </p:txEl>
                                          </p:spTgt>
                                        </p:tgtEl>
                                        <p:attrNameLst>
                                          <p:attrName>style.visibility</p:attrName>
                                        </p:attrNameLst>
                                      </p:cBhvr>
                                      <p:to>
                                        <p:strVal val="visible"/>
                                      </p:to>
                                    </p:set>
                                    <p:animEffect transition="in" filter="fade">
                                      <p:cBhvr>
                                        <p:cTn id="19" dur="500"/>
                                        <p:tgtEl>
                                          <p:spTgt spid="81">
                                            <p:txEl>
                                              <p:pRg st="0" end="0"/>
                                            </p:txEl>
                                          </p:spTgt>
                                        </p:tgtEl>
                                      </p:cBhvr>
                                    </p:animEffect>
                                  </p:childTnLst>
                                </p:cTn>
                              </p:par>
                            </p:childTnLst>
                          </p:cTn>
                        </p:par>
                        <p:par>
                          <p:cTn id="20" fill="hold">
                            <p:stCondLst>
                              <p:cond delay="3150"/>
                            </p:stCondLst>
                            <p:childTnLst>
                              <p:par>
                                <p:cTn id="21" presetID="10" presetClass="entr" presetSubtype="0" fill="hold" nodeType="afterEffect">
                                  <p:stCondLst>
                                    <p:cond delay="0"/>
                                  </p:stCondLst>
                                  <p:childTnLst>
                                    <p:set>
                                      <p:cBhvr>
                                        <p:cTn id="22" dur="1" fill="hold">
                                          <p:stCondLst>
                                            <p:cond delay="0"/>
                                          </p:stCondLst>
                                        </p:cTn>
                                        <p:tgtEl>
                                          <p:spTgt spid="82">
                                            <p:txEl>
                                              <p:pRg st="0" end="0"/>
                                            </p:txEl>
                                          </p:spTgt>
                                        </p:tgtEl>
                                        <p:attrNameLst>
                                          <p:attrName>style.visibility</p:attrName>
                                        </p:attrNameLst>
                                      </p:cBhvr>
                                      <p:to>
                                        <p:strVal val="visible"/>
                                      </p:to>
                                    </p:set>
                                    <p:animEffect transition="in" filter="fade">
                                      <p:cBhvr>
                                        <p:cTn id="23" dur="500"/>
                                        <p:tgtEl>
                                          <p:spTgt spid="82">
                                            <p:txEl>
                                              <p:pRg st="0" end="0"/>
                                            </p:txEl>
                                          </p:spTgt>
                                        </p:tgtEl>
                                      </p:cBhvr>
                                    </p:animEffect>
                                  </p:childTnLst>
                                </p:cTn>
                              </p:par>
                            </p:childTnLst>
                          </p:cTn>
                        </p:par>
                        <p:par>
                          <p:cTn id="24" fill="hold">
                            <p:stCondLst>
                              <p:cond delay="3650"/>
                            </p:stCondLst>
                            <p:childTnLst>
                              <p:par>
                                <p:cTn id="25" presetID="10" presetClass="exit" presetSubtype="0" fill="hold" nodeType="afterEffect">
                                  <p:stCondLst>
                                    <p:cond delay="0"/>
                                  </p:stCondLst>
                                  <p:childTnLst>
                                    <p:animEffect transition="out" filter="fade">
                                      <p:cBhvr>
                                        <p:cTn id="26" dur="10"/>
                                        <p:tgtEl>
                                          <p:spTgt spid="16"/>
                                        </p:tgtEl>
                                      </p:cBhvr>
                                    </p:animEffect>
                                    <p:set>
                                      <p:cBhvr>
                                        <p:cTn id="27" dur="1" fill="hold">
                                          <p:stCondLst>
                                            <p:cond delay="9"/>
                                          </p:stCondLst>
                                        </p:cTn>
                                        <p:tgtEl>
                                          <p:spTgt spid="16"/>
                                        </p:tgtEl>
                                        <p:attrNameLst>
                                          <p:attrName>style.visibility</p:attrName>
                                        </p:attrNameLst>
                                      </p:cBhvr>
                                      <p:to>
                                        <p:strVal val="hidden"/>
                                      </p:to>
                                    </p:set>
                                  </p:childTnLst>
                                </p:cTn>
                              </p:par>
                              <p:par>
                                <p:cTn id="28" presetID="10" presetClass="entr" presetSubtype="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
                                        <p:tgtEl>
                                          <p:spTgt spid="5"/>
                                        </p:tgtEl>
                                      </p:cBhvr>
                                    </p:animEffect>
                                  </p:childTnLst>
                                </p:cTn>
                              </p:par>
                            </p:childTnLst>
                          </p:cTn>
                        </p:par>
                        <p:par>
                          <p:cTn id="31" fill="hold">
                            <p:stCondLst>
                              <p:cond delay="3660"/>
                            </p:stCondLst>
                            <p:childTnLst>
                              <p:par>
                                <p:cTn id="32" presetID="63" presetClass="path" presetSubtype="0" accel="50000" decel="50000" fill="hold" nodeType="afterEffect">
                                  <p:stCondLst>
                                    <p:cond delay="0"/>
                                  </p:stCondLst>
                                  <p:childTnLst>
                                    <p:animMotion origin="layout" path="M -8.33333E-7 -4.81481E-6 L 0.75677 0.30996 " pathEditMode="relative" rAng="0" ptsTypes="AA">
                                      <p:cBhvr>
                                        <p:cTn id="33" dur="3000" fill="hold"/>
                                        <p:tgtEl>
                                          <p:spTgt spid="5"/>
                                        </p:tgtEl>
                                        <p:attrNameLst>
                                          <p:attrName>ppt_x</p:attrName>
                                          <p:attrName>ppt_y</p:attrName>
                                        </p:attrNameLst>
                                      </p:cBhvr>
                                      <p:rCtr x="37830" y="15486"/>
                                    </p:animMotion>
                                  </p:childTnLst>
                                </p:cTn>
                              </p:par>
                            </p:childTnLst>
                          </p:cTn>
                        </p:par>
                        <p:par>
                          <p:cTn id="34" fill="hold">
                            <p:stCondLst>
                              <p:cond delay="6660"/>
                            </p:stCondLst>
                            <p:childTnLst>
                              <p:par>
                                <p:cTn id="35" presetID="10" presetClass="exit" presetSubtype="0" fill="hold" nodeType="afterEffect">
                                  <p:stCondLst>
                                    <p:cond delay="0"/>
                                  </p:stCondLst>
                                  <p:childTnLst>
                                    <p:animEffect transition="out" filter="fade">
                                      <p:cBhvr>
                                        <p:cTn id="36" dur="10"/>
                                        <p:tgtEl>
                                          <p:spTgt spid="5"/>
                                        </p:tgtEl>
                                      </p:cBhvr>
                                    </p:animEffect>
                                    <p:set>
                                      <p:cBhvr>
                                        <p:cTn id="37" dur="1" fill="hold">
                                          <p:stCondLst>
                                            <p:cond delay="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8" restart="whenNotActive" fill="hold" evtFilter="cancelBubble" nodeType="interactiveSeq">
                <p:stCondLst>
                  <p:cond evt="onClick" delay="0">
                    <p:tgtEl>
                      <p:spTgt spid="22"/>
                    </p:tgtEl>
                  </p:cond>
                </p:stCondLst>
                <p:endSync evt="end" delay="0">
                  <p:rtn val="all"/>
                </p:endSync>
                <p:childTnLst>
                  <p:par>
                    <p:cTn id="39" fill="hold">
                      <p:stCondLst>
                        <p:cond delay="0"/>
                      </p:stCondLst>
                      <p:childTnLst>
                        <p:par>
                          <p:cTn id="40" fill="hold">
                            <p:stCondLst>
                              <p:cond delay="0"/>
                            </p:stCondLst>
                            <p:childTnLst>
                              <p:par>
                                <p:cTn id="41" presetID="32" presetClass="emph" presetSubtype="0" fill="hold" nodeType="clickEffect">
                                  <p:stCondLst>
                                    <p:cond delay="0"/>
                                  </p:stCondLst>
                                  <p:childTnLst>
                                    <p:animRot by="120000">
                                      <p:cBhvr>
                                        <p:cTn id="42" dur="100" fill="hold">
                                          <p:stCondLst>
                                            <p:cond delay="0"/>
                                          </p:stCondLst>
                                        </p:cTn>
                                        <p:tgtEl>
                                          <p:spTgt spid="22"/>
                                        </p:tgtEl>
                                        <p:attrNameLst>
                                          <p:attrName>r</p:attrName>
                                        </p:attrNameLst>
                                      </p:cBhvr>
                                    </p:animRot>
                                    <p:animRot by="-240000">
                                      <p:cBhvr>
                                        <p:cTn id="43" dur="200" fill="hold">
                                          <p:stCondLst>
                                            <p:cond delay="200"/>
                                          </p:stCondLst>
                                        </p:cTn>
                                        <p:tgtEl>
                                          <p:spTgt spid="22"/>
                                        </p:tgtEl>
                                        <p:attrNameLst>
                                          <p:attrName>r</p:attrName>
                                        </p:attrNameLst>
                                      </p:cBhvr>
                                    </p:animRot>
                                    <p:animRot by="240000">
                                      <p:cBhvr>
                                        <p:cTn id="44" dur="200" fill="hold">
                                          <p:stCondLst>
                                            <p:cond delay="400"/>
                                          </p:stCondLst>
                                        </p:cTn>
                                        <p:tgtEl>
                                          <p:spTgt spid="22"/>
                                        </p:tgtEl>
                                        <p:attrNameLst>
                                          <p:attrName>r</p:attrName>
                                        </p:attrNameLst>
                                      </p:cBhvr>
                                    </p:animRot>
                                    <p:animRot by="-240000">
                                      <p:cBhvr>
                                        <p:cTn id="45" dur="200" fill="hold">
                                          <p:stCondLst>
                                            <p:cond delay="600"/>
                                          </p:stCondLst>
                                        </p:cTn>
                                        <p:tgtEl>
                                          <p:spTgt spid="22"/>
                                        </p:tgtEl>
                                        <p:attrNameLst>
                                          <p:attrName>r</p:attrName>
                                        </p:attrNameLst>
                                      </p:cBhvr>
                                    </p:animRot>
                                    <p:animRot by="120000">
                                      <p:cBhvr>
                                        <p:cTn id="46" dur="200" fill="hold">
                                          <p:stCondLst>
                                            <p:cond delay="800"/>
                                          </p:stCondLst>
                                        </p:cTn>
                                        <p:tgtEl>
                                          <p:spTgt spid="22"/>
                                        </p:tgtEl>
                                        <p:attrNameLst>
                                          <p:attrName>r</p:attrName>
                                        </p:attrNameLst>
                                      </p:cBhvr>
                                    </p:animRot>
                                  </p:childTnLst>
                                </p:cTn>
                              </p:par>
                            </p:childTnLst>
                          </p:cTn>
                        </p:par>
                        <p:par>
                          <p:cTn id="47" fill="hold">
                            <p:stCondLst>
                              <p:cond delay="1000"/>
                            </p:stCondLst>
                            <p:childTnLst>
                              <p:par>
                                <p:cTn id="48" presetID="10" presetClass="exit" presetSubtype="0" fill="hold" nodeType="afterEffect">
                                  <p:stCondLst>
                                    <p:cond delay="0"/>
                                  </p:stCondLst>
                                  <p:childTnLst>
                                    <p:animEffect transition="out" filter="fade">
                                      <p:cBhvr>
                                        <p:cTn id="49" dur="250"/>
                                        <p:tgtEl>
                                          <p:spTgt spid="16"/>
                                        </p:tgtEl>
                                      </p:cBhvr>
                                    </p:animEffect>
                                    <p:set>
                                      <p:cBhvr>
                                        <p:cTn id="50" dur="1" fill="hold">
                                          <p:stCondLst>
                                            <p:cond delay="249"/>
                                          </p:stCondLst>
                                        </p:cTn>
                                        <p:tgtEl>
                                          <p:spTgt spid="16"/>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250"/>
                                        <p:tgtEl>
                                          <p:spTgt spid="5"/>
                                        </p:tgtEl>
                                      </p:cBhvr>
                                    </p:animEffect>
                                  </p:childTnLst>
                                </p:cTn>
                              </p:par>
                            </p:childTnLst>
                          </p:cTn>
                        </p:par>
                        <p:par>
                          <p:cTn id="54" fill="hold">
                            <p:stCondLst>
                              <p:cond delay="1250"/>
                            </p:stCondLst>
                            <p:childTnLst>
                              <p:par>
                                <p:cTn id="55" presetID="63" presetClass="path" presetSubtype="0" accel="50000" decel="50000" fill="hold" nodeType="afterEffect">
                                  <p:stCondLst>
                                    <p:cond delay="0"/>
                                  </p:stCondLst>
                                  <p:childTnLst>
                                    <p:animMotion origin="layout" path="M -8.33333E-7 -4.81481E-6 L 0.54809 0.30024 " pathEditMode="relative" rAng="0" ptsTypes="AA">
                                      <p:cBhvr>
                                        <p:cTn id="56" dur="2000" fill="hold"/>
                                        <p:tgtEl>
                                          <p:spTgt spid="5"/>
                                        </p:tgtEl>
                                        <p:attrNameLst>
                                          <p:attrName>ppt_x</p:attrName>
                                          <p:attrName>ppt_y</p:attrName>
                                        </p:attrNameLst>
                                      </p:cBhvr>
                                      <p:rCtr x="27396" y="15000"/>
                                    </p:animMotion>
                                  </p:childTnLst>
                                </p:cTn>
                              </p:par>
                            </p:childTnLst>
                          </p:cTn>
                        </p:par>
                        <p:par>
                          <p:cTn id="57" fill="hold">
                            <p:stCondLst>
                              <p:cond delay="3250"/>
                            </p:stCondLst>
                            <p:childTnLst>
                              <p:par>
                                <p:cTn id="58" presetID="10" presetClass="exit" presetSubtype="0" fill="hold" nodeType="afterEffect">
                                  <p:stCondLst>
                                    <p:cond delay="0"/>
                                  </p:stCondLst>
                                  <p:childTnLst>
                                    <p:animEffect transition="out" filter="fade">
                                      <p:cBhvr>
                                        <p:cTn id="59" dur="250"/>
                                        <p:tgtEl>
                                          <p:spTgt spid="5"/>
                                        </p:tgtEl>
                                      </p:cBhvr>
                                    </p:animEffect>
                                    <p:set>
                                      <p:cBhvr>
                                        <p:cTn id="60" dur="1" fill="hold">
                                          <p:stCondLst>
                                            <p:cond delay="249"/>
                                          </p:stCondLst>
                                        </p:cTn>
                                        <p:tgtEl>
                                          <p:spTgt spid="5"/>
                                        </p:tgtEl>
                                        <p:attrNameLst>
                                          <p:attrName>style.visibility</p:attrName>
                                        </p:attrNameLst>
                                      </p:cBhvr>
                                      <p:to>
                                        <p:strVal val="hidden"/>
                                      </p:to>
                                    </p:set>
                                  </p:childTnLst>
                                </p:cTn>
                              </p:par>
                              <p:par>
                                <p:cTn id="61" presetID="10" presetClass="entr" presetSubtype="0" fill="hold"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250"/>
                                        <p:tgtEl>
                                          <p:spTgt spid="19"/>
                                        </p:tgtEl>
                                      </p:cBhvr>
                                    </p:animEffect>
                                  </p:childTnLst>
                                </p:cTn>
                              </p:par>
                            </p:childTnLst>
                          </p:cTn>
                        </p:par>
                        <p:par>
                          <p:cTn id="64" fill="hold">
                            <p:stCondLst>
                              <p:cond delay="3500"/>
                            </p:stCondLst>
                            <p:childTnLst>
                              <p:par>
                                <p:cTn id="65" presetID="32" presetClass="emph" presetSubtype="0" fill="hold" nodeType="afterEffect">
                                  <p:stCondLst>
                                    <p:cond delay="0"/>
                                  </p:stCondLst>
                                  <p:childTnLst>
                                    <p:animRot by="120000">
                                      <p:cBhvr>
                                        <p:cTn id="66" dur="200" fill="hold">
                                          <p:stCondLst>
                                            <p:cond delay="0"/>
                                          </p:stCondLst>
                                        </p:cTn>
                                        <p:tgtEl>
                                          <p:spTgt spid="19"/>
                                        </p:tgtEl>
                                        <p:attrNameLst>
                                          <p:attrName>r</p:attrName>
                                        </p:attrNameLst>
                                      </p:cBhvr>
                                    </p:animRot>
                                    <p:animRot by="-240000">
                                      <p:cBhvr>
                                        <p:cTn id="67" dur="400" fill="hold">
                                          <p:stCondLst>
                                            <p:cond delay="400"/>
                                          </p:stCondLst>
                                        </p:cTn>
                                        <p:tgtEl>
                                          <p:spTgt spid="19"/>
                                        </p:tgtEl>
                                        <p:attrNameLst>
                                          <p:attrName>r</p:attrName>
                                        </p:attrNameLst>
                                      </p:cBhvr>
                                    </p:animRot>
                                    <p:animRot by="240000">
                                      <p:cBhvr>
                                        <p:cTn id="68" dur="400" fill="hold">
                                          <p:stCondLst>
                                            <p:cond delay="800"/>
                                          </p:stCondLst>
                                        </p:cTn>
                                        <p:tgtEl>
                                          <p:spTgt spid="19"/>
                                        </p:tgtEl>
                                        <p:attrNameLst>
                                          <p:attrName>r</p:attrName>
                                        </p:attrNameLst>
                                      </p:cBhvr>
                                    </p:animRot>
                                    <p:animRot by="-240000">
                                      <p:cBhvr>
                                        <p:cTn id="69" dur="400" fill="hold">
                                          <p:stCondLst>
                                            <p:cond delay="1200"/>
                                          </p:stCondLst>
                                        </p:cTn>
                                        <p:tgtEl>
                                          <p:spTgt spid="19"/>
                                        </p:tgtEl>
                                        <p:attrNameLst>
                                          <p:attrName>r</p:attrName>
                                        </p:attrNameLst>
                                      </p:cBhvr>
                                    </p:animRot>
                                    <p:animRot by="120000">
                                      <p:cBhvr>
                                        <p:cTn id="70" dur="400" fill="hold">
                                          <p:stCondLst>
                                            <p:cond delay="1600"/>
                                          </p:stCondLst>
                                        </p:cTn>
                                        <p:tgtEl>
                                          <p:spTgt spid="19"/>
                                        </p:tgtEl>
                                        <p:attrNameLst>
                                          <p:attrName>r</p:attrName>
                                        </p:attrNameLst>
                                      </p:cBhvr>
                                    </p:animRot>
                                  </p:childTnLst>
                                </p:cTn>
                              </p:par>
                              <p:par>
                                <p:cTn id="71" presetID="32" presetClass="emph" presetSubtype="0" fill="hold" nodeType="withEffect">
                                  <p:stCondLst>
                                    <p:cond delay="0"/>
                                  </p:stCondLst>
                                  <p:childTnLst>
                                    <p:animRot by="120000">
                                      <p:cBhvr>
                                        <p:cTn id="72" dur="200" fill="hold">
                                          <p:stCondLst>
                                            <p:cond delay="0"/>
                                          </p:stCondLst>
                                        </p:cTn>
                                        <p:tgtEl>
                                          <p:spTgt spid="22"/>
                                        </p:tgtEl>
                                        <p:attrNameLst>
                                          <p:attrName>r</p:attrName>
                                        </p:attrNameLst>
                                      </p:cBhvr>
                                    </p:animRot>
                                    <p:animRot by="-240000">
                                      <p:cBhvr>
                                        <p:cTn id="73" dur="400" fill="hold">
                                          <p:stCondLst>
                                            <p:cond delay="400"/>
                                          </p:stCondLst>
                                        </p:cTn>
                                        <p:tgtEl>
                                          <p:spTgt spid="22"/>
                                        </p:tgtEl>
                                        <p:attrNameLst>
                                          <p:attrName>r</p:attrName>
                                        </p:attrNameLst>
                                      </p:cBhvr>
                                    </p:animRot>
                                    <p:animRot by="240000">
                                      <p:cBhvr>
                                        <p:cTn id="74" dur="400" fill="hold">
                                          <p:stCondLst>
                                            <p:cond delay="800"/>
                                          </p:stCondLst>
                                        </p:cTn>
                                        <p:tgtEl>
                                          <p:spTgt spid="22"/>
                                        </p:tgtEl>
                                        <p:attrNameLst>
                                          <p:attrName>r</p:attrName>
                                        </p:attrNameLst>
                                      </p:cBhvr>
                                    </p:animRot>
                                    <p:animRot by="-240000">
                                      <p:cBhvr>
                                        <p:cTn id="75" dur="400" fill="hold">
                                          <p:stCondLst>
                                            <p:cond delay="1200"/>
                                          </p:stCondLst>
                                        </p:cTn>
                                        <p:tgtEl>
                                          <p:spTgt spid="22"/>
                                        </p:tgtEl>
                                        <p:attrNameLst>
                                          <p:attrName>r</p:attrName>
                                        </p:attrNameLst>
                                      </p:cBhvr>
                                    </p:animRot>
                                    <p:animRot by="120000">
                                      <p:cBhvr>
                                        <p:cTn id="76" dur="400" fill="hold">
                                          <p:stCondLst>
                                            <p:cond delay="1600"/>
                                          </p:stCondLst>
                                        </p:cTn>
                                        <p:tgtEl>
                                          <p:spTgt spid="22"/>
                                        </p:tgtEl>
                                        <p:attrNameLst>
                                          <p:attrName>r</p:attrName>
                                        </p:attrNameLst>
                                      </p:cBhvr>
                                    </p:animRot>
                                  </p:childTnLst>
                                </p:cTn>
                              </p:par>
                            </p:childTnLst>
                          </p:cTn>
                        </p:par>
                        <p:par>
                          <p:cTn id="77" fill="hold">
                            <p:stCondLst>
                              <p:cond delay="5500"/>
                            </p:stCondLst>
                            <p:childTnLst>
                              <p:par>
                                <p:cTn id="78" presetID="10" presetClass="exit" presetSubtype="0" fill="hold" nodeType="afterEffect">
                                  <p:stCondLst>
                                    <p:cond delay="0"/>
                                  </p:stCondLst>
                                  <p:childTnLst>
                                    <p:animEffect transition="out" filter="fade">
                                      <p:cBhvr>
                                        <p:cTn id="79" dur="250"/>
                                        <p:tgtEl>
                                          <p:spTgt spid="19"/>
                                        </p:tgtEl>
                                      </p:cBhvr>
                                    </p:animEffect>
                                    <p:set>
                                      <p:cBhvr>
                                        <p:cTn id="80" dur="1" fill="hold">
                                          <p:stCondLst>
                                            <p:cond delay="249"/>
                                          </p:stCondLst>
                                        </p:cTn>
                                        <p:tgtEl>
                                          <p:spTgt spid="19"/>
                                        </p:tgtEl>
                                        <p:attrNameLst>
                                          <p:attrName>style.visibility</p:attrName>
                                        </p:attrNameLst>
                                      </p:cBhvr>
                                      <p:to>
                                        <p:strVal val="hidden"/>
                                      </p:to>
                                    </p:set>
                                  </p:childTnLst>
                                </p:cTn>
                              </p:par>
                              <p:par>
                                <p:cTn id="81" presetID="10" presetClass="entr" presetSubtype="0" fill="hold" nodeType="with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250"/>
                                        <p:tgtEl>
                                          <p:spTgt spid="17"/>
                                        </p:tgtEl>
                                      </p:cBhvr>
                                    </p:animEffect>
                                  </p:childTnLst>
                                  <p:subTnLst>
                                    <p:audio>
                                      <p:cMediaNode>
                                        <p:cTn display="0" masterRel="sameClick">
                                          <p:stCondLst>
                                            <p:cond evt="begin" delay="0">
                                              <p:tn val="81"/>
                                            </p:cond>
                                          </p:stCondLst>
                                          <p:endCondLst>
                                            <p:cond evt="onStopAudio" delay="0">
                                              <p:tgtEl>
                                                <p:sldTgt/>
                                              </p:tgtEl>
                                            </p:cond>
                                          </p:endCondLst>
                                        </p:cTn>
                                        <p:tgtEl>
                                          <p:sndTgt r:embed="rId2" name="oisairoi.wav"/>
                                        </p:tgtEl>
                                      </p:cMediaNode>
                                    </p:audio>
                                  </p:subTnLst>
                                </p:cTn>
                              </p:par>
                              <p:par>
                                <p:cTn id="84" presetID="10" presetClass="entr" presetSubtype="0" fill="hold" nodeType="with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fade">
                                      <p:cBhvr>
                                        <p:cTn id="86" dur="250"/>
                                        <p:tgtEl>
                                          <p:spTgt spid="21"/>
                                        </p:tgtEl>
                                      </p:cBhvr>
                                    </p:animEffect>
                                  </p:childTnLst>
                                </p:cTn>
                              </p:par>
                              <p:par>
                                <p:cTn id="87" presetID="10" presetClass="exit" presetSubtype="0" fill="hold" nodeType="withEffect">
                                  <p:stCondLst>
                                    <p:cond delay="0"/>
                                  </p:stCondLst>
                                  <p:childTnLst>
                                    <p:animEffect transition="out" filter="fade">
                                      <p:cBhvr>
                                        <p:cTn id="88" dur="250"/>
                                        <p:tgtEl>
                                          <p:spTgt spid="22"/>
                                        </p:tgtEl>
                                      </p:cBhvr>
                                    </p:animEffect>
                                    <p:set>
                                      <p:cBhvr>
                                        <p:cTn id="89" dur="1" fill="hold">
                                          <p:stCondLst>
                                            <p:cond delay="24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90" restart="whenNotActive" fill="hold" evtFilter="cancelBubble" nodeType="interactiveSeq">
                <p:stCondLst>
                  <p:cond evt="onClick" delay="0">
                    <p:tgtEl>
                      <p:spTgt spid="26"/>
                    </p:tgtEl>
                  </p:cond>
                </p:stCondLst>
                <p:endSync evt="end" delay="0">
                  <p:rtn val="all"/>
                </p:endSync>
                <p:childTnLst>
                  <p:par>
                    <p:cTn id="91" fill="hold">
                      <p:stCondLst>
                        <p:cond delay="0"/>
                      </p:stCondLst>
                      <p:childTnLst>
                        <p:par>
                          <p:cTn id="92" fill="hold">
                            <p:stCondLst>
                              <p:cond delay="0"/>
                            </p:stCondLst>
                            <p:childTnLst>
                              <p:par>
                                <p:cTn id="93" presetID="32" presetClass="emph" presetSubtype="0" fill="hold" nodeType="clickEffect">
                                  <p:stCondLst>
                                    <p:cond delay="0"/>
                                  </p:stCondLst>
                                  <p:childTnLst>
                                    <p:animRot by="120000">
                                      <p:cBhvr>
                                        <p:cTn id="94" dur="100" fill="hold">
                                          <p:stCondLst>
                                            <p:cond delay="0"/>
                                          </p:stCondLst>
                                        </p:cTn>
                                        <p:tgtEl>
                                          <p:spTgt spid="26"/>
                                        </p:tgtEl>
                                        <p:attrNameLst>
                                          <p:attrName>r</p:attrName>
                                        </p:attrNameLst>
                                      </p:cBhvr>
                                    </p:animRot>
                                    <p:animRot by="-240000">
                                      <p:cBhvr>
                                        <p:cTn id="95" dur="200" fill="hold">
                                          <p:stCondLst>
                                            <p:cond delay="200"/>
                                          </p:stCondLst>
                                        </p:cTn>
                                        <p:tgtEl>
                                          <p:spTgt spid="26"/>
                                        </p:tgtEl>
                                        <p:attrNameLst>
                                          <p:attrName>r</p:attrName>
                                        </p:attrNameLst>
                                      </p:cBhvr>
                                    </p:animRot>
                                    <p:animRot by="240000">
                                      <p:cBhvr>
                                        <p:cTn id="96" dur="200" fill="hold">
                                          <p:stCondLst>
                                            <p:cond delay="400"/>
                                          </p:stCondLst>
                                        </p:cTn>
                                        <p:tgtEl>
                                          <p:spTgt spid="26"/>
                                        </p:tgtEl>
                                        <p:attrNameLst>
                                          <p:attrName>r</p:attrName>
                                        </p:attrNameLst>
                                      </p:cBhvr>
                                    </p:animRot>
                                    <p:animRot by="-240000">
                                      <p:cBhvr>
                                        <p:cTn id="97" dur="200" fill="hold">
                                          <p:stCondLst>
                                            <p:cond delay="600"/>
                                          </p:stCondLst>
                                        </p:cTn>
                                        <p:tgtEl>
                                          <p:spTgt spid="26"/>
                                        </p:tgtEl>
                                        <p:attrNameLst>
                                          <p:attrName>r</p:attrName>
                                        </p:attrNameLst>
                                      </p:cBhvr>
                                    </p:animRot>
                                    <p:animRot by="120000">
                                      <p:cBhvr>
                                        <p:cTn id="98" dur="200" fill="hold">
                                          <p:stCondLst>
                                            <p:cond delay="800"/>
                                          </p:stCondLst>
                                        </p:cTn>
                                        <p:tgtEl>
                                          <p:spTgt spid="26"/>
                                        </p:tgtEl>
                                        <p:attrNameLst>
                                          <p:attrName>r</p:attrName>
                                        </p:attrNameLst>
                                      </p:cBhvr>
                                    </p:animRot>
                                  </p:childTnLst>
                                </p:cTn>
                              </p:par>
                            </p:childTnLst>
                          </p:cTn>
                        </p:par>
                        <p:par>
                          <p:cTn id="99" fill="hold">
                            <p:stCondLst>
                              <p:cond delay="1000"/>
                            </p:stCondLst>
                            <p:childTnLst>
                              <p:par>
                                <p:cTn id="100" presetID="10" presetClass="exit" presetSubtype="0" fill="hold" nodeType="afterEffect">
                                  <p:stCondLst>
                                    <p:cond delay="0"/>
                                  </p:stCondLst>
                                  <p:childTnLst>
                                    <p:animEffect transition="out" filter="fade">
                                      <p:cBhvr>
                                        <p:cTn id="101" dur="250"/>
                                        <p:tgtEl>
                                          <p:spTgt spid="16"/>
                                        </p:tgtEl>
                                      </p:cBhvr>
                                    </p:animEffect>
                                    <p:set>
                                      <p:cBhvr>
                                        <p:cTn id="102" dur="1" fill="hold">
                                          <p:stCondLst>
                                            <p:cond delay="249"/>
                                          </p:stCondLst>
                                        </p:cTn>
                                        <p:tgtEl>
                                          <p:spTgt spid="16"/>
                                        </p:tgtEl>
                                        <p:attrNameLst>
                                          <p:attrName>style.visibility</p:attrName>
                                        </p:attrNameLst>
                                      </p:cBhvr>
                                      <p:to>
                                        <p:strVal val="hidden"/>
                                      </p:to>
                                    </p:set>
                                  </p:childTnLst>
                                </p:cTn>
                              </p:par>
                              <p:par>
                                <p:cTn id="103" presetID="10" presetClass="entr" presetSubtype="0" fill="hold" nodeType="withEffect">
                                  <p:stCondLst>
                                    <p:cond delay="0"/>
                                  </p:stCondLst>
                                  <p:childTnLst>
                                    <p:set>
                                      <p:cBhvr>
                                        <p:cTn id="104" dur="1" fill="hold">
                                          <p:stCondLst>
                                            <p:cond delay="0"/>
                                          </p:stCondLst>
                                        </p:cTn>
                                        <p:tgtEl>
                                          <p:spTgt spid="5"/>
                                        </p:tgtEl>
                                        <p:attrNameLst>
                                          <p:attrName>style.visibility</p:attrName>
                                        </p:attrNameLst>
                                      </p:cBhvr>
                                      <p:to>
                                        <p:strVal val="visible"/>
                                      </p:to>
                                    </p:set>
                                    <p:animEffect transition="in" filter="fade">
                                      <p:cBhvr>
                                        <p:cTn id="105" dur="250"/>
                                        <p:tgtEl>
                                          <p:spTgt spid="5"/>
                                        </p:tgtEl>
                                      </p:cBhvr>
                                    </p:animEffect>
                                  </p:childTnLst>
                                </p:cTn>
                              </p:par>
                            </p:childTnLst>
                          </p:cTn>
                        </p:par>
                        <p:par>
                          <p:cTn id="106" fill="hold">
                            <p:stCondLst>
                              <p:cond delay="1250"/>
                            </p:stCondLst>
                            <p:childTnLst>
                              <p:par>
                                <p:cTn id="107" presetID="63" presetClass="path" presetSubtype="0" accel="50000" decel="50000" fill="hold" nodeType="afterEffect">
                                  <p:stCondLst>
                                    <p:cond delay="0"/>
                                  </p:stCondLst>
                                  <p:childTnLst>
                                    <p:animMotion origin="layout" path="M -8.33333E-7 -4.81481E-6 L 0.33316 0.30024 " pathEditMode="relative" rAng="0" ptsTypes="AA">
                                      <p:cBhvr>
                                        <p:cTn id="108" dur="2000" fill="hold"/>
                                        <p:tgtEl>
                                          <p:spTgt spid="5"/>
                                        </p:tgtEl>
                                        <p:attrNameLst>
                                          <p:attrName>ppt_x</p:attrName>
                                          <p:attrName>ppt_y</p:attrName>
                                        </p:attrNameLst>
                                      </p:cBhvr>
                                      <p:rCtr x="16649" y="15000"/>
                                    </p:animMotion>
                                  </p:childTnLst>
                                </p:cTn>
                              </p:par>
                            </p:childTnLst>
                          </p:cTn>
                        </p:par>
                        <p:par>
                          <p:cTn id="109" fill="hold">
                            <p:stCondLst>
                              <p:cond delay="3250"/>
                            </p:stCondLst>
                            <p:childTnLst>
                              <p:par>
                                <p:cTn id="110" presetID="10" presetClass="exit" presetSubtype="0" fill="hold" nodeType="afterEffect">
                                  <p:stCondLst>
                                    <p:cond delay="0"/>
                                  </p:stCondLst>
                                  <p:childTnLst>
                                    <p:animEffect transition="out" filter="fade">
                                      <p:cBhvr>
                                        <p:cTn id="111" dur="250"/>
                                        <p:tgtEl>
                                          <p:spTgt spid="5"/>
                                        </p:tgtEl>
                                      </p:cBhvr>
                                    </p:animEffect>
                                    <p:set>
                                      <p:cBhvr>
                                        <p:cTn id="112" dur="1" fill="hold">
                                          <p:stCondLst>
                                            <p:cond delay="249"/>
                                          </p:stCondLst>
                                        </p:cTn>
                                        <p:tgtEl>
                                          <p:spTgt spid="5"/>
                                        </p:tgtEl>
                                        <p:attrNameLst>
                                          <p:attrName>style.visibility</p:attrName>
                                        </p:attrNameLst>
                                      </p:cBhvr>
                                      <p:to>
                                        <p:strVal val="hidden"/>
                                      </p:to>
                                    </p:set>
                                  </p:childTnLst>
                                </p:cTn>
                              </p:par>
                              <p:par>
                                <p:cTn id="113" presetID="10" presetClass="entr" presetSubtype="0"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fade">
                                      <p:cBhvr>
                                        <p:cTn id="115" dur="250"/>
                                        <p:tgtEl>
                                          <p:spTgt spid="24"/>
                                        </p:tgtEl>
                                      </p:cBhvr>
                                    </p:animEffect>
                                  </p:childTnLst>
                                </p:cTn>
                              </p:par>
                            </p:childTnLst>
                          </p:cTn>
                        </p:par>
                        <p:par>
                          <p:cTn id="116" fill="hold">
                            <p:stCondLst>
                              <p:cond delay="3500"/>
                            </p:stCondLst>
                            <p:childTnLst>
                              <p:par>
                                <p:cTn id="117" presetID="32" presetClass="emph" presetSubtype="0" fill="hold" nodeType="afterEffect">
                                  <p:stCondLst>
                                    <p:cond delay="0"/>
                                  </p:stCondLst>
                                  <p:childTnLst>
                                    <p:animRot by="120000">
                                      <p:cBhvr>
                                        <p:cTn id="118" dur="200" fill="hold">
                                          <p:stCondLst>
                                            <p:cond delay="0"/>
                                          </p:stCondLst>
                                        </p:cTn>
                                        <p:tgtEl>
                                          <p:spTgt spid="24"/>
                                        </p:tgtEl>
                                        <p:attrNameLst>
                                          <p:attrName>r</p:attrName>
                                        </p:attrNameLst>
                                      </p:cBhvr>
                                    </p:animRot>
                                    <p:animRot by="-240000">
                                      <p:cBhvr>
                                        <p:cTn id="119" dur="400" fill="hold">
                                          <p:stCondLst>
                                            <p:cond delay="400"/>
                                          </p:stCondLst>
                                        </p:cTn>
                                        <p:tgtEl>
                                          <p:spTgt spid="24"/>
                                        </p:tgtEl>
                                        <p:attrNameLst>
                                          <p:attrName>r</p:attrName>
                                        </p:attrNameLst>
                                      </p:cBhvr>
                                    </p:animRot>
                                    <p:animRot by="240000">
                                      <p:cBhvr>
                                        <p:cTn id="120" dur="400" fill="hold">
                                          <p:stCondLst>
                                            <p:cond delay="800"/>
                                          </p:stCondLst>
                                        </p:cTn>
                                        <p:tgtEl>
                                          <p:spTgt spid="24"/>
                                        </p:tgtEl>
                                        <p:attrNameLst>
                                          <p:attrName>r</p:attrName>
                                        </p:attrNameLst>
                                      </p:cBhvr>
                                    </p:animRot>
                                    <p:animRot by="-240000">
                                      <p:cBhvr>
                                        <p:cTn id="121" dur="400" fill="hold">
                                          <p:stCondLst>
                                            <p:cond delay="1200"/>
                                          </p:stCondLst>
                                        </p:cTn>
                                        <p:tgtEl>
                                          <p:spTgt spid="24"/>
                                        </p:tgtEl>
                                        <p:attrNameLst>
                                          <p:attrName>r</p:attrName>
                                        </p:attrNameLst>
                                      </p:cBhvr>
                                    </p:animRot>
                                    <p:animRot by="120000">
                                      <p:cBhvr>
                                        <p:cTn id="122" dur="400" fill="hold">
                                          <p:stCondLst>
                                            <p:cond delay="1600"/>
                                          </p:stCondLst>
                                        </p:cTn>
                                        <p:tgtEl>
                                          <p:spTgt spid="24"/>
                                        </p:tgtEl>
                                        <p:attrNameLst>
                                          <p:attrName>r</p:attrName>
                                        </p:attrNameLst>
                                      </p:cBhvr>
                                    </p:animRot>
                                  </p:childTnLst>
                                </p:cTn>
                              </p:par>
                              <p:par>
                                <p:cTn id="123" presetID="32" presetClass="emph" presetSubtype="0" fill="hold" nodeType="withEffect">
                                  <p:stCondLst>
                                    <p:cond delay="0"/>
                                  </p:stCondLst>
                                  <p:childTnLst>
                                    <p:animRot by="120000">
                                      <p:cBhvr>
                                        <p:cTn id="124" dur="200" fill="hold">
                                          <p:stCondLst>
                                            <p:cond delay="0"/>
                                          </p:stCondLst>
                                        </p:cTn>
                                        <p:tgtEl>
                                          <p:spTgt spid="26"/>
                                        </p:tgtEl>
                                        <p:attrNameLst>
                                          <p:attrName>r</p:attrName>
                                        </p:attrNameLst>
                                      </p:cBhvr>
                                    </p:animRot>
                                    <p:animRot by="-240000">
                                      <p:cBhvr>
                                        <p:cTn id="125" dur="400" fill="hold">
                                          <p:stCondLst>
                                            <p:cond delay="400"/>
                                          </p:stCondLst>
                                        </p:cTn>
                                        <p:tgtEl>
                                          <p:spTgt spid="26"/>
                                        </p:tgtEl>
                                        <p:attrNameLst>
                                          <p:attrName>r</p:attrName>
                                        </p:attrNameLst>
                                      </p:cBhvr>
                                    </p:animRot>
                                    <p:animRot by="240000">
                                      <p:cBhvr>
                                        <p:cTn id="126" dur="400" fill="hold">
                                          <p:stCondLst>
                                            <p:cond delay="800"/>
                                          </p:stCondLst>
                                        </p:cTn>
                                        <p:tgtEl>
                                          <p:spTgt spid="26"/>
                                        </p:tgtEl>
                                        <p:attrNameLst>
                                          <p:attrName>r</p:attrName>
                                        </p:attrNameLst>
                                      </p:cBhvr>
                                    </p:animRot>
                                    <p:animRot by="-240000">
                                      <p:cBhvr>
                                        <p:cTn id="127" dur="400" fill="hold">
                                          <p:stCondLst>
                                            <p:cond delay="1200"/>
                                          </p:stCondLst>
                                        </p:cTn>
                                        <p:tgtEl>
                                          <p:spTgt spid="26"/>
                                        </p:tgtEl>
                                        <p:attrNameLst>
                                          <p:attrName>r</p:attrName>
                                        </p:attrNameLst>
                                      </p:cBhvr>
                                    </p:animRot>
                                    <p:animRot by="120000">
                                      <p:cBhvr>
                                        <p:cTn id="128" dur="400" fill="hold">
                                          <p:stCondLst>
                                            <p:cond delay="1600"/>
                                          </p:stCondLst>
                                        </p:cTn>
                                        <p:tgtEl>
                                          <p:spTgt spid="26"/>
                                        </p:tgtEl>
                                        <p:attrNameLst>
                                          <p:attrName>r</p:attrName>
                                        </p:attrNameLst>
                                      </p:cBhvr>
                                    </p:animRot>
                                  </p:childTnLst>
                                </p:cTn>
                              </p:par>
                            </p:childTnLst>
                          </p:cTn>
                        </p:par>
                        <p:par>
                          <p:cTn id="129" fill="hold">
                            <p:stCondLst>
                              <p:cond delay="5500"/>
                            </p:stCondLst>
                            <p:childTnLst>
                              <p:par>
                                <p:cTn id="130" presetID="10" presetClass="exit" presetSubtype="0" fill="hold" nodeType="afterEffect">
                                  <p:stCondLst>
                                    <p:cond delay="0"/>
                                  </p:stCondLst>
                                  <p:childTnLst>
                                    <p:animEffect transition="out" filter="fade">
                                      <p:cBhvr>
                                        <p:cTn id="131" dur="250"/>
                                        <p:tgtEl>
                                          <p:spTgt spid="24"/>
                                        </p:tgtEl>
                                      </p:cBhvr>
                                    </p:animEffect>
                                    <p:set>
                                      <p:cBhvr>
                                        <p:cTn id="132" dur="1" fill="hold">
                                          <p:stCondLst>
                                            <p:cond delay="249"/>
                                          </p:stCondLst>
                                        </p:cTn>
                                        <p:tgtEl>
                                          <p:spTgt spid="24"/>
                                        </p:tgtEl>
                                        <p:attrNameLst>
                                          <p:attrName>style.visibility</p:attrName>
                                        </p:attrNameLst>
                                      </p:cBhvr>
                                      <p:to>
                                        <p:strVal val="hidden"/>
                                      </p:to>
                                    </p:set>
                                  </p:childTnLst>
                                </p:cTn>
                              </p:par>
                              <p:par>
                                <p:cTn id="133" presetID="10" presetClass="entr" presetSubtype="0" fill="hold" nodeType="withEffect">
                                  <p:stCondLst>
                                    <p:cond delay="0"/>
                                  </p:stCondLst>
                                  <p:childTnLst>
                                    <p:set>
                                      <p:cBhvr>
                                        <p:cTn id="134" dur="1" fill="hold">
                                          <p:stCondLst>
                                            <p:cond delay="0"/>
                                          </p:stCondLst>
                                        </p:cTn>
                                        <p:tgtEl>
                                          <p:spTgt spid="23"/>
                                        </p:tgtEl>
                                        <p:attrNameLst>
                                          <p:attrName>style.visibility</p:attrName>
                                        </p:attrNameLst>
                                      </p:cBhvr>
                                      <p:to>
                                        <p:strVal val="visible"/>
                                      </p:to>
                                    </p:set>
                                    <p:animEffect transition="in" filter="fade">
                                      <p:cBhvr>
                                        <p:cTn id="135" dur="250"/>
                                        <p:tgtEl>
                                          <p:spTgt spid="23"/>
                                        </p:tgtEl>
                                      </p:cBhvr>
                                    </p:animEffect>
                                  </p:childTnLst>
                                  <p:subTnLst>
                                    <p:audio>
                                      <p:cMediaNode>
                                        <p:cTn display="0" masterRel="sameClick">
                                          <p:stCondLst>
                                            <p:cond evt="begin" delay="0">
                                              <p:tn val="133"/>
                                            </p:cond>
                                          </p:stCondLst>
                                          <p:endCondLst>
                                            <p:cond evt="onStopAudio" delay="0">
                                              <p:tgtEl>
                                                <p:sldTgt/>
                                              </p:tgtEl>
                                            </p:cond>
                                          </p:endCondLst>
                                        </p:cTn>
                                        <p:tgtEl>
                                          <p:sndTgt r:embed="rId3" name="oisairoi.wav"/>
                                        </p:tgtEl>
                                      </p:cMediaNode>
                                    </p:audio>
                                  </p:subTnLst>
                                </p:cTn>
                              </p:par>
                              <p:par>
                                <p:cTn id="136" presetID="10" presetClass="entr" presetSubtype="0" fill="hold" nodeType="withEffect">
                                  <p:stCondLst>
                                    <p:cond delay="0"/>
                                  </p:stCondLst>
                                  <p:childTnLst>
                                    <p:set>
                                      <p:cBhvr>
                                        <p:cTn id="137" dur="1" fill="hold">
                                          <p:stCondLst>
                                            <p:cond delay="0"/>
                                          </p:stCondLst>
                                        </p:cTn>
                                        <p:tgtEl>
                                          <p:spTgt spid="25"/>
                                        </p:tgtEl>
                                        <p:attrNameLst>
                                          <p:attrName>style.visibility</p:attrName>
                                        </p:attrNameLst>
                                      </p:cBhvr>
                                      <p:to>
                                        <p:strVal val="visible"/>
                                      </p:to>
                                    </p:set>
                                    <p:animEffect transition="in" filter="fade">
                                      <p:cBhvr>
                                        <p:cTn id="138" dur="250"/>
                                        <p:tgtEl>
                                          <p:spTgt spid="25"/>
                                        </p:tgtEl>
                                      </p:cBhvr>
                                    </p:animEffect>
                                  </p:childTnLst>
                                  <p:subTnLst>
                                    <p:audio>
                                      <p:cMediaNode>
                                        <p:cTn display="0" masterRel="sameClick">
                                          <p:stCondLst>
                                            <p:cond evt="begin" delay="0">
                                              <p:tn val="136"/>
                                            </p:cond>
                                          </p:stCondLst>
                                          <p:endCondLst>
                                            <p:cond evt="onStopAudio" delay="0">
                                              <p:tgtEl>
                                                <p:sldTgt/>
                                              </p:tgtEl>
                                            </p:cond>
                                          </p:endCondLst>
                                        </p:cTn>
                                        <p:tgtEl>
                                          <p:sndTgt r:embed="rId2" name="oisairoi.wav"/>
                                        </p:tgtEl>
                                      </p:cMediaNode>
                                    </p:audio>
                                  </p:subTnLst>
                                </p:cTn>
                              </p:par>
                              <p:par>
                                <p:cTn id="139" presetID="10" presetClass="exit" presetSubtype="0" fill="hold" nodeType="withEffect">
                                  <p:stCondLst>
                                    <p:cond delay="0"/>
                                  </p:stCondLst>
                                  <p:childTnLst>
                                    <p:animEffect transition="out" filter="fade">
                                      <p:cBhvr>
                                        <p:cTn id="140" dur="250"/>
                                        <p:tgtEl>
                                          <p:spTgt spid="26"/>
                                        </p:tgtEl>
                                      </p:cBhvr>
                                    </p:animEffect>
                                    <p:set>
                                      <p:cBhvr>
                                        <p:cTn id="141" dur="1" fill="hold">
                                          <p:stCondLst>
                                            <p:cond delay="24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42" restart="whenNotActive" fill="hold" evtFilter="cancelBubble" nodeType="interactiveSeq">
                <p:stCondLst>
                  <p:cond evt="onClick" delay="0">
                    <p:tgtEl>
                      <p:spTgt spid="30"/>
                    </p:tgtEl>
                  </p:cond>
                </p:stCondLst>
                <p:endSync evt="end" delay="0">
                  <p:rtn val="all"/>
                </p:endSync>
                <p:childTnLst>
                  <p:par>
                    <p:cTn id="143" fill="hold">
                      <p:stCondLst>
                        <p:cond delay="0"/>
                      </p:stCondLst>
                      <p:childTnLst>
                        <p:par>
                          <p:cTn id="144" fill="hold">
                            <p:stCondLst>
                              <p:cond delay="0"/>
                            </p:stCondLst>
                            <p:childTnLst>
                              <p:par>
                                <p:cTn id="145" presetID="32" presetClass="emph" presetSubtype="0" fill="hold" nodeType="clickEffect">
                                  <p:stCondLst>
                                    <p:cond delay="0"/>
                                  </p:stCondLst>
                                  <p:childTnLst>
                                    <p:animRot by="120000">
                                      <p:cBhvr>
                                        <p:cTn id="146" dur="100" fill="hold">
                                          <p:stCondLst>
                                            <p:cond delay="0"/>
                                          </p:stCondLst>
                                        </p:cTn>
                                        <p:tgtEl>
                                          <p:spTgt spid="30"/>
                                        </p:tgtEl>
                                        <p:attrNameLst>
                                          <p:attrName>r</p:attrName>
                                        </p:attrNameLst>
                                      </p:cBhvr>
                                    </p:animRot>
                                    <p:animRot by="-240000">
                                      <p:cBhvr>
                                        <p:cTn id="147" dur="200" fill="hold">
                                          <p:stCondLst>
                                            <p:cond delay="200"/>
                                          </p:stCondLst>
                                        </p:cTn>
                                        <p:tgtEl>
                                          <p:spTgt spid="30"/>
                                        </p:tgtEl>
                                        <p:attrNameLst>
                                          <p:attrName>r</p:attrName>
                                        </p:attrNameLst>
                                      </p:cBhvr>
                                    </p:animRot>
                                    <p:animRot by="240000">
                                      <p:cBhvr>
                                        <p:cTn id="148" dur="200" fill="hold">
                                          <p:stCondLst>
                                            <p:cond delay="400"/>
                                          </p:stCondLst>
                                        </p:cTn>
                                        <p:tgtEl>
                                          <p:spTgt spid="30"/>
                                        </p:tgtEl>
                                        <p:attrNameLst>
                                          <p:attrName>r</p:attrName>
                                        </p:attrNameLst>
                                      </p:cBhvr>
                                    </p:animRot>
                                    <p:animRot by="-240000">
                                      <p:cBhvr>
                                        <p:cTn id="149" dur="200" fill="hold">
                                          <p:stCondLst>
                                            <p:cond delay="600"/>
                                          </p:stCondLst>
                                        </p:cTn>
                                        <p:tgtEl>
                                          <p:spTgt spid="30"/>
                                        </p:tgtEl>
                                        <p:attrNameLst>
                                          <p:attrName>r</p:attrName>
                                        </p:attrNameLst>
                                      </p:cBhvr>
                                    </p:animRot>
                                    <p:animRot by="120000">
                                      <p:cBhvr>
                                        <p:cTn id="150" dur="200" fill="hold">
                                          <p:stCondLst>
                                            <p:cond delay="800"/>
                                          </p:stCondLst>
                                        </p:cTn>
                                        <p:tgtEl>
                                          <p:spTgt spid="30"/>
                                        </p:tgtEl>
                                        <p:attrNameLst>
                                          <p:attrName>r</p:attrName>
                                        </p:attrNameLst>
                                      </p:cBhvr>
                                    </p:animRot>
                                  </p:childTnLst>
                                </p:cTn>
                              </p:par>
                            </p:childTnLst>
                          </p:cTn>
                        </p:par>
                        <p:par>
                          <p:cTn id="151" fill="hold">
                            <p:stCondLst>
                              <p:cond delay="1000"/>
                            </p:stCondLst>
                            <p:childTnLst>
                              <p:par>
                                <p:cTn id="152" presetID="10" presetClass="exit" presetSubtype="0" fill="hold" nodeType="afterEffect">
                                  <p:stCondLst>
                                    <p:cond delay="0"/>
                                  </p:stCondLst>
                                  <p:childTnLst>
                                    <p:animEffect transition="out" filter="fade">
                                      <p:cBhvr>
                                        <p:cTn id="153" dur="250"/>
                                        <p:tgtEl>
                                          <p:spTgt spid="16"/>
                                        </p:tgtEl>
                                      </p:cBhvr>
                                    </p:animEffect>
                                    <p:set>
                                      <p:cBhvr>
                                        <p:cTn id="154" dur="1" fill="hold">
                                          <p:stCondLst>
                                            <p:cond delay="249"/>
                                          </p:stCondLst>
                                        </p:cTn>
                                        <p:tgtEl>
                                          <p:spTgt spid="16"/>
                                        </p:tgtEl>
                                        <p:attrNameLst>
                                          <p:attrName>style.visibility</p:attrName>
                                        </p:attrNameLst>
                                      </p:cBhvr>
                                      <p:to>
                                        <p:strVal val="hidden"/>
                                      </p:to>
                                    </p:set>
                                  </p:childTnLst>
                                </p:cTn>
                              </p:par>
                              <p:par>
                                <p:cTn id="155" presetID="10" presetClass="entr" presetSubtype="0" fill="hold" nodeType="withEffect">
                                  <p:stCondLst>
                                    <p:cond delay="0"/>
                                  </p:stCondLst>
                                  <p:childTnLst>
                                    <p:set>
                                      <p:cBhvr>
                                        <p:cTn id="156" dur="1" fill="hold">
                                          <p:stCondLst>
                                            <p:cond delay="0"/>
                                          </p:stCondLst>
                                        </p:cTn>
                                        <p:tgtEl>
                                          <p:spTgt spid="5"/>
                                        </p:tgtEl>
                                        <p:attrNameLst>
                                          <p:attrName>style.visibility</p:attrName>
                                        </p:attrNameLst>
                                      </p:cBhvr>
                                      <p:to>
                                        <p:strVal val="visible"/>
                                      </p:to>
                                    </p:set>
                                    <p:animEffect transition="in" filter="fade">
                                      <p:cBhvr>
                                        <p:cTn id="157" dur="250"/>
                                        <p:tgtEl>
                                          <p:spTgt spid="5"/>
                                        </p:tgtEl>
                                      </p:cBhvr>
                                    </p:animEffect>
                                  </p:childTnLst>
                                </p:cTn>
                              </p:par>
                            </p:childTnLst>
                          </p:cTn>
                        </p:par>
                        <p:par>
                          <p:cTn id="158" fill="hold">
                            <p:stCondLst>
                              <p:cond delay="1250"/>
                            </p:stCondLst>
                            <p:childTnLst>
                              <p:par>
                                <p:cTn id="159" presetID="49" presetClass="path" presetSubtype="0" accel="50000" decel="50000" fill="hold" nodeType="afterEffect">
                                  <p:stCondLst>
                                    <p:cond delay="0"/>
                                  </p:stCondLst>
                                  <p:childTnLst>
                                    <p:animMotion origin="layout" path="M -0.00573 0.02894 L 0.07917 0.32917 " pathEditMode="relative" rAng="0" ptsTypes="AA">
                                      <p:cBhvr>
                                        <p:cTn id="160" dur="2000" fill="hold"/>
                                        <p:tgtEl>
                                          <p:spTgt spid="5"/>
                                        </p:tgtEl>
                                        <p:attrNameLst>
                                          <p:attrName>ppt_x</p:attrName>
                                          <p:attrName>ppt_y</p:attrName>
                                        </p:attrNameLst>
                                      </p:cBhvr>
                                      <p:rCtr x="4236" y="15000"/>
                                    </p:animMotion>
                                  </p:childTnLst>
                                </p:cTn>
                              </p:par>
                            </p:childTnLst>
                          </p:cTn>
                        </p:par>
                        <p:par>
                          <p:cTn id="161" fill="hold">
                            <p:stCondLst>
                              <p:cond delay="3250"/>
                            </p:stCondLst>
                            <p:childTnLst>
                              <p:par>
                                <p:cTn id="162" presetID="10" presetClass="exit" presetSubtype="0" fill="hold" nodeType="afterEffect">
                                  <p:stCondLst>
                                    <p:cond delay="0"/>
                                  </p:stCondLst>
                                  <p:childTnLst>
                                    <p:animEffect transition="out" filter="fade">
                                      <p:cBhvr>
                                        <p:cTn id="163" dur="250"/>
                                        <p:tgtEl>
                                          <p:spTgt spid="5"/>
                                        </p:tgtEl>
                                      </p:cBhvr>
                                    </p:animEffect>
                                    <p:set>
                                      <p:cBhvr>
                                        <p:cTn id="164" dur="1" fill="hold">
                                          <p:stCondLst>
                                            <p:cond delay="249"/>
                                          </p:stCondLst>
                                        </p:cTn>
                                        <p:tgtEl>
                                          <p:spTgt spid="5"/>
                                        </p:tgtEl>
                                        <p:attrNameLst>
                                          <p:attrName>style.visibility</p:attrName>
                                        </p:attrNameLst>
                                      </p:cBhvr>
                                      <p:to>
                                        <p:strVal val="hidden"/>
                                      </p:to>
                                    </p:set>
                                  </p:childTnLst>
                                </p:cTn>
                              </p:par>
                              <p:par>
                                <p:cTn id="165" presetID="10" presetClass="entr" presetSubtype="0" fill="hold" nodeType="withEffect">
                                  <p:stCondLst>
                                    <p:cond delay="0"/>
                                  </p:stCondLst>
                                  <p:childTnLst>
                                    <p:set>
                                      <p:cBhvr>
                                        <p:cTn id="166" dur="1" fill="hold">
                                          <p:stCondLst>
                                            <p:cond delay="0"/>
                                          </p:stCondLst>
                                        </p:cTn>
                                        <p:tgtEl>
                                          <p:spTgt spid="28"/>
                                        </p:tgtEl>
                                        <p:attrNameLst>
                                          <p:attrName>style.visibility</p:attrName>
                                        </p:attrNameLst>
                                      </p:cBhvr>
                                      <p:to>
                                        <p:strVal val="visible"/>
                                      </p:to>
                                    </p:set>
                                    <p:animEffect transition="in" filter="fade">
                                      <p:cBhvr>
                                        <p:cTn id="167" dur="250"/>
                                        <p:tgtEl>
                                          <p:spTgt spid="28"/>
                                        </p:tgtEl>
                                      </p:cBhvr>
                                    </p:animEffect>
                                  </p:childTnLst>
                                </p:cTn>
                              </p:par>
                            </p:childTnLst>
                          </p:cTn>
                        </p:par>
                        <p:par>
                          <p:cTn id="168" fill="hold">
                            <p:stCondLst>
                              <p:cond delay="3500"/>
                            </p:stCondLst>
                            <p:childTnLst>
                              <p:par>
                                <p:cTn id="169" presetID="32" presetClass="emph" presetSubtype="0" fill="hold" nodeType="afterEffect">
                                  <p:stCondLst>
                                    <p:cond delay="0"/>
                                  </p:stCondLst>
                                  <p:childTnLst>
                                    <p:animRot by="120000">
                                      <p:cBhvr>
                                        <p:cTn id="170" dur="200" fill="hold">
                                          <p:stCondLst>
                                            <p:cond delay="0"/>
                                          </p:stCondLst>
                                        </p:cTn>
                                        <p:tgtEl>
                                          <p:spTgt spid="28"/>
                                        </p:tgtEl>
                                        <p:attrNameLst>
                                          <p:attrName>r</p:attrName>
                                        </p:attrNameLst>
                                      </p:cBhvr>
                                    </p:animRot>
                                    <p:animRot by="-240000">
                                      <p:cBhvr>
                                        <p:cTn id="171" dur="400" fill="hold">
                                          <p:stCondLst>
                                            <p:cond delay="400"/>
                                          </p:stCondLst>
                                        </p:cTn>
                                        <p:tgtEl>
                                          <p:spTgt spid="28"/>
                                        </p:tgtEl>
                                        <p:attrNameLst>
                                          <p:attrName>r</p:attrName>
                                        </p:attrNameLst>
                                      </p:cBhvr>
                                    </p:animRot>
                                    <p:animRot by="240000">
                                      <p:cBhvr>
                                        <p:cTn id="172" dur="400" fill="hold">
                                          <p:stCondLst>
                                            <p:cond delay="800"/>
                                          </p:stCondLst>
                                        </p:cTn>
                                        <p:tgtEl>
                                          <p:spTgt spid="28"/>
                                        </p:tgtEl>
                                        <p:attrNameLst>
                                          <p:attrName>r</p:attrName>
                                        </p:attrNameLst>
                                      </p:cBhvr>
                                    </p:animRot>
                                    <p:animRot by="-240000">
                                      <p:cBhvr>
                                        <p:cTn id="173" dur="400" fill="hold">
                                          <p:stCondLst>
                                            <p:cond delay="1200"/>
                                          </p:stCondLst>
                                        </p:cTn>
                                        <p:tgtEl>
                                          <p:spTgt spid="28"/>
                                        </p:tgtEl>
                                        <p:attrNameLst>
                                          <p:attrName>r</p:attrName>
                                        </p:attrNameLst>
                                      </p:cBhvr>
                                    </p:animRot>
                                    <p:animRot by="120000">
                                      <p:cBhvr>
                                        <p:cTn id="174" dur="400" fill="hold">
                                          <p:stCondLst>
                                            <p:cond delay="1600"/>
                                          </p:stCondLst>
                                        </p:cTn>
                                        <p:tgtEl>
                                          <p:spTgt spid="28"/>
                                        </p:tgtEl>
                                        <p:attrNameLst>
                                          <p:attrName>r</p:attrName>
                                        </p:attrNameLst>
                                      </p:cBhvr>
                                    </p:animRot>
                                  </p:childTnLst>
                                </p:cTn>
                              </p:par>
                              <p:par>
                                <p:cTn id="175" presetID="32" presetClass="emph" presetSubtype="0" fill="hold" nodeType="withEffect">
                                  <p:stCondLst>
                                    <p:cond delay="0"/>
                                  </p:stCondLst>
                                  <p:childTnLst>
                                    <p:animRot by="120000">
                                      <p:cBhvr>
                                        <p:cTn id="176" dur="200" fill="hold">
                                          <p:stCondLst>
                                            <p:cond delay="0"/>
                                          </p:stCondLst>
                                        </p:cTn>
                                        <p:tgtEl>
                                          <p:spTgt spid="30"/>
                                        </p:tgtEl>
                                        <p:attrNameLst>
                                          <p:attrName>r</p:attrName>
                                        </p:attrNameLst>
                                      </p:cBhvr>
                                    </p:animRot>
                                    <p:animRot by="-240000">
                                      <p:cBhvr>
                                        <p:cTn id="177" dur="400" fill="hold">
                                          <p:stCondLst>
                                            <p:cond delay="400"/>
                                          </p:stCondLst>
                                        </p:cTn>
                                        <p:tgtEl>
                                          <p:spTgt spid="30"/>
                                        </p:tgtEl>
                                        <p:attrNameLst>
                                          <p:attrName>r</p:attrName>
                                        </p:attrNameLst>
                                      </p:cBhvr>
                                    </p:animRot>
                                    <p:animRot by="240000">
                                      <p:cBhvr>
                                        <p:cTn id="178" dur="400" fill="hold">
                                          <p:stCondLst>
                                            <p:cond delay="800"/>
                                          </p:stCondLst>
                                        </p:cTn>
                                        <p:tgtEl>
                                          <p:spTgt spid="30"/>
                                        </p:tgtEl>
                                        <p:attrNameLst>
                                          <p:attrName>r</p:attrName>
                                        </p:attrNameLst>
                                      </p:cBhvr>
                                    </p:animRot>
                                    <p:animRot by="-240000">
                                      <p:cBhvr>
                                        <p:cTn id="179" dur="400" fill="hold">
                                          <p:stCondLst>
                                            <p:cond delay="1200"/>
                                          </p:stCondLst>
                                        </p:cTn>
                                        <p:tgtEl>
                                          <p:spTgt spid="30"/>
                                        </p:tgtEl>
                                        <p:attrNameLst>
                                          <p:attrName>r</p:attrName>
                                        </p:attrNameLst>
                                      </p:cBhvr>
                                    </p:animRot>
                                    <p:animRot by="120000">
                                      <p:cBhvr>
                                        <p:cTn id="180" dur="400" fill="hold">
                                          <p:stCondLst>
                                            <p:cond delay="1600"/>
                                          </p:stCondLst>
                                        </p:cTn>
                                        <p:tgtEl>
                                          <p:spTgt spid="30"/>
                                        </p:tgtEl>
                                        <p:attrNameLst>
                                          <p:attrName>r</p:attrName>
                                        </p:attrNameLst>
                                      </p:cBhvr>
                                    </p:animRot>
                                  </p:childTnLst>
                                </p:cTn>
                              </p:par>
                            </p:childTnLst>
                          </p:cTn>
                        </p:par>
                        <p:par>
                          <p:cTn id="181" fill="hold">
                            <p:stCondLst>
                              <p:cond delay="5500"/>
                            </p:stCondLst>
                            <p:childTnLst>
                              <p:par>
                                <p:cTn id="182" presetID="10" presetClass="exit" presetSubtype="0" fill="hold" nodeType="afterEffect">
                                  <p:stCondLst>
                                    <p:cond delay="0"/>
                                  </p:stCondLst>
                                  <p:childTnLst>
                                    <p:animEffect transition="out" filter="fade">
                                      <p:cBhvr>
                                        <p:cTn id="183" dur="250"/>
                                        <p:tgtEl>
                                          <p:spTgt spid="28"/>
                                        </p:tgtEl>
                                      </p:cBhvr>
                                    </p:animEffect>
                                    <p:set>
                                      <p:cBhvr>
                                        <p:cTn id="184" dur="1" fill="hold">
                                          <p:stCondLst>
                                            <p:cond delay="249"/>
                                          </p:stCondLst>
                                        </p:cTn>
                                        <p:tgtEl>
                                          <p:spTgt spid="28"/>
                                        </p:tgtEl>
                                        <p:attrNameLst>
                                          <p:attrName>style.visibility</p:attrName>
                                        </p:attrNameLst>
                                      </p:cBhvr>
                                      <p:to>
                                        <p:strVal val="hidden"/>
                                      </p:to>
                                    </p:set>
                                  </p:childTnLst>
                                </p:cTn>
                              </p:par>
                              <p:par>
                                <p:cTn id="185" presetID="10" presetClass="entr" presetSubtype="0" fill="hold" nodeType="withEffect">
                                  <p:stCondLst>
                                    <p:cond delay="0"/>
                                  </p:stCondLst>
                                  <p:childTnLst>
                                    <p:set>
                                      <p:cBhvr>
                                        <p:cTn id="186" dur="1" fill="hold">
                                          <p:stCondLst>
                                            <p:cond delay="0"/>
                                          </p:stCondLst>
                                        </p:cTn>
                                        <p:tgtEl>
                                          <p:spTgt spid="27"/>
                                        </p:tgtEl>
                                        <p:attrNameLst>
                                          <p:attrName>style.visibility</p:attrName>
                                        </p:attrNameLst>
                                      </p:cBhvr>
                                      <p:to>
                                        <p:strVal val="visible"/>
                                      </p:to>
                                    </p:set>
                                    <p:animEffect transition="in" filter="fade">
                                      <p:cBhvr>
                                        <p:cTn id="187" dur="250"/>
                                        <p:tgtEl>
                                          <p:spTgt spid="27"/>
                                        </p:tgtEl>
                                      </p:cBhvr>
                                    </p:animEffect>
                                  </p:childTnLst>
                                  <p:subTnLst>
                                    <p:audio>
                                      <p:cMediaNode>
                                        <p:cTn display="0" masterRel="sameClick">
                                          <p:stCondLst>
                                            <p:cond evt="begin" delay="0">
                                              <p:tn val="185"/>
                                            </p:cond>
                                          </p:stCondLst>
                                          <p:endCondLst>
                                            <p:cond evt="onStopAudio" delay="0">
                                              <p:tgtEl>
                                                <p:sldTgt/>
                                              </p:tgtEl>
                                            </p:cond>
                                          </p:endCondLst>
                                        </p:cTn>
                                        <p:tgtEl>
                                          <p:sndTgt r:embed="rId4" name="congioilam.wav"/>
                                        </p:tgtEl>
                                      </p:cMediaNode>
                                    </p:audio>
                                  </p:subTnLst>
                                </p:cTn>
                              </p:par>
                              <p:par>
                                <p:cTn id="188" presetID="10" presetClass="exit" presetSubtype="0" fill="hold" nodeType="withEffect">
                                  <p:stCondLst>
                                    <p:cond delay="0"/>
                                  </p:stCondLst>
                                  <p:childTnLst>
                                    <p:animEffect transition="out" filter="fade">
                                      <p:cBhvr>
                                        <p:cTn id="189" dur="250"/>
                                        <p:tgtEl>
                                          <p:spTgt spid="30"/>
                                        </p:tgtEl>
                                      </p:cBhvr>
                                    </p:animEffect>
                                    <p:set>
                                      <p:cBhvr>
                                        <p:cTn id="190" dur="1" fill="hold">
                                          <p:stCondLst>
                                            <p:cond delay="249"/>
                                          </p:stCondLst>
                                        </p:cTn>
                                        <p:tgtEl>
                                          <p:spTgt spid="30"/>
                                        </p:tgtEl>
                                        <p:attrNameLst>
                                          <p:attrName>style.visibility</p:attrName>
                                        </p:attrNameLst>
                                      </p:cBhvr>
                                      <p:to>
                                        <p:strVal val="hidden"/>
                                      </p:to>
                                    </p:set>
                                  </p:childTnLst>
                                </p:cTn>
                              </p:par>
                              <p:par>
                                <p:cTn id="191" presetID="10" presetClass="entr" presetSubtype="0" fill="hold" grpId="0" nodeType="withEffect">
                                  <p:stCondLst>
                                    <p:cond delay="0"/>
                                  </p:stCondLst>
                                  <p:childTnLst>
                                    <p:set>
                                      <p:cBhvr>
                                        <p:cTn id="192" dur="1" fill="hold">
                                          <p:stCondLst>
                                            <p:cond delay="0"/>
                                          </p:stCondLst>
                                        </p:cTn>
                                        <p:tgtEl>
                                          <p:spTgt spid="77"/>
                                        </p:tgtEl>
                                        <p:attrNameLst>
                                          <p:attrName>style.visibility</p:attrName>
                                        </p:attrNameLst>
                                      </p:cBhvr>
                                      <p:to>
                                        <p:strVal val="visible"/>
                                      </p:to>
                                    </p:set>
                                    <p:animEffect transition="in" filter="fade">
                                      <p:cBhvr>
                                        <p:cTn id="193" dur="500"/>
                                        <p:tgtEl>
                                          <p:spTgt spid="77"/>
                                        </p:tgtEl>
                                      </p:cBhvr>
                                    </p:animEffect>
                                  </p:childTnLst>
                                </p:cTn>
                              </p:par>
                              <p:par>
                                <p:cTn id="194" presetID="8" presetClass="emph" presetSubtype="0" repeatCount="indefinite" fill="hold" grpId="1" nodeType="withEffect">
                                  <p:stCondLst>
                                    <p:cond delay="0"/>
                                  </p:stCondLst>
                                  <p:childTnLst>
                                    <p:animRot by="21600000">
                                      <p:cBhvr>
                                        <p:cTn id="195" dur="2000" fill="hold"/>
                                        <p:tgtEl>
                                          <p:spTgt spid="77"/>
                                        </p:tgtEl>
                                        <p:attrNameLst>
                                          <p:attrName>r</p:attrName>
                                        </p:attrNameLst>
                                      </p:cBhvr>
                                    </p:animRot>
                                  </p:childTnLst>
                                </p:cTn>
                              </p:par>
                            </p:childTnLst>
                          </p:cTn>
                        </p:par>
                      </p:childTnLst>
                    </p:cTn>
                  </p:par>
                </p:childTnLst>
              </p:cTn>
              <p:nextCondLst>
                <p:cond evt="onClick" delay="0">
                  <p:tgtEl>
                    <p:spTgt spid="30"/>
                  </p:tgtEl>
                </p:cond>
              </p:nextCondLst>
            </p:seq>
            <p:seq concurrent="1" nextAc="seek">
              <p:cTn id="196" restart="whenNotActive" fill="hold" evtFilter="cancelBubble" nodeType="interactiveSeq">
                <p:stCondLst>
                  <p:cond evt="onClick" delay="0">
                    <p:tgtEl>
                      <p:spTgt spid="33"/>
                    </p:tgtEl>
                  </p:cond>
                </p:stCondLst>
                <p:endSync evt="end" delay="0">
                  <p:rtn val="all"/>
                </p:endSync>
                <p:childTnLst>
                  <p:par>
                    <p:cTn id="197" fill="hold">
                      <p:stCondLst>
                        <p:cond delay="0"/>
                      </p:stCondLst>
                      <p:childTnLst>
                        <p:par>
                          <p:cTn id="198" fill="hold">
                            <p:stCondLst>
                              <p:cond delay="0"/>
                            </p:stCondLst>
                            <p:childTnLst>
                              <p:par>
                                <p:cTn id="199" presetID="32" presetClass="emph" presetSubtype="0" fill="hold" nodeType="clickEffect">
                                  <p:stCondLst>
                                    <p:cond delay="0"/>
                                  </p:stCondLst>
                                  <p:childTnLst>
                                    <p:animRot by="120000">
                                      <p:cBhvr>
                                        <p:cTn id="200" dur="100" fill="hold">
                                          <p:stCondLst>
                                            <p:cond delay="0"/>
                                          </p:stCondLst>
                                        </p:cTn>
                                        <p:tgtEl>
                                          <p:spTgt spid="33"/>
                                        </p:tgtEl>
                                        <p:attrNameLst>
                                          <p:attrName>r</p:attrName>
                                        </p:attrNameLst>
                                      </p:cBhvr>
                                    </p:animRot>
                                    <p:animRot by="-240000">
                                      <p:cBhvr>
                                        <p:cTn id="201" dur="200" fill="hold">
                                          <p:stCondLst>
                                            <p:cond delay="200"/>
                                          </p:stCondLst>
                                        </p:cTn>
                                        <p:tgtEl>
                                          <p:spTgt spid="33"/>
                                        </p:tgtEl>
                                        <p:attrNameLst>
                                          <p:attrName>r</p:attrName>
                                        </p:attrNameLst>
                                      </p:cBhvr>
                                    </p:animRot>
                                    <p:animRot by="240000">
                                      <p:cBhvr>
                                        <p:cTn id="202" dur="200" fill="hold">
                                          <p:stCondLst>
                                            <p:cond delay="400"/>
                                          </p:stCondLst>
                                        </p:cTn>
                                        <p:tgtEl>
                                          <p:spTgt spid="33"/>
                                        </p:tgtEl>
                                        <p:attrNameLst>
                                          <p:attrName>r</p:attrName>
                                        </p:attrNameLst>
                                      </p:cBhvr>
                                    </p:animRot>
                                    <p:animRot by="-240000">
                                      <p:cBhvr>
                                        <p:cTn id="203" dur="200" fill="hold">
                                          <p:stCondLst>
                                            <p:cond delay="600"/>
                                          </p:stCondLst>
                                        </p:cTn>
                                        <p:tgtEl>
                                          <p:spTgt spid="33"/>
                                        </p:tgtEl>
                                        <p:attrNameLst>
                                          <p:attrName>r</p:attrName>
                                        </p:attrNameLst>
                                      </p:cBhvr>
                                    </p:animRot>
                                    <p:animRot by="120000">
                                      <p:cBhvr>
                                        <p:cTn id="204" dur="200" fill="hold">
                                          <p:stCondLst>
                                            <p:cond delay="800"/>
                                          </p:stCondLst>
                                        </p:cTn>
                                        <p:tgtEl>
                                          <p:spTgt spid="33"/>
                                        </p:tgtEl>
                                        <p:attrNameLst>
                                          <p:attrName>r</p:attrName>
                                        </p:attrNameLst>
                                      </p:cBhvr>
                                    </p:animRot>
                                  </p:childTnLst>
                                  <p:subTnLst>
                                    <p:audio>
                                      <p:cMediaNode>
                                        <p:cTn display="0" masterRel="sameClick">
                                          <p:stCondLst>
                                            <p:cond evt="begin" delay="0">
                                              <p:tn val="199"/>
                                            </p:cond>
                                          </p:stCondLst>
                                          <p:endCondLst>
                                            <p:cond evt="onStopAudio" delay="0">
                                              <p:tgtEl>
                                                <p:sldTgt/>
                                              </p:tgtEl>
                                            </p:cond>
                                          </p:endCondLst>
                                        </p:cTn>
                                        <p:tgtEl>
                                          <p:sndTgt r:embed="rId5" name="wind.wav"/>
                                        </p:tgtEl>
                                      </p:cMediaNode>
                                    </p:audio>
                                  </p:subTnLst>
                                </p:cTn>
                              </p:par>
                              <p:par>
                                <p:cTn id="205" presetID="24" presetClass="emph" presetSubtype="0" fill="hold" grpId="0" nodeType="withEffect">
                                  <p:stCondLst>
                                    <p:cond delay="0"/>
                                  </p:stCondLst>
                                  <p:childTnLst>
                                    <p:animClr clrSpc="hsl" dir="cw">
                                      <p:cBhvr override="childStyle">
                                        <p:cTn id="206" dur="500" fill="hold"/>
                                        <p:tgtEl>
                                          <p:spTgt spid="81">
                                            <p:txEl>
                                              <p:pRg st="0" end="0"/>
                                            </p:txEl>
                                          </p:spTgt>
                                        </p:tgtEl>
                                        <p:attrNameLst>
                                          <p:attrName>style.color</p:attrName>
                                        </p:attrNameLst>
                                      </p:cBhvr>
                                      <p:by>
                                        <p:hsl h="0" s="-12549" l="-25098"/>
                                      </p:by>
                                    </p:animClr>
                                    <p:animClr clrSpc="hsl" dir="cw">
                                      <p:cBhvr>
                                        <p:cTn id="207" dur="500" fill="hold"/>
                                        <p:tgtEl>
                                          <p:spTgt spid="81">
                                            <p:txEl>
                                              <p:pRg st="0" end="0"/>
                                            </p:txEl>
                                          </p:spTgt>
                                        </p:tgtEl>
                                        <p:attrNameLst>
                                          <p:attrName>fillcolor</p:attrName>
                                        </p:attrNameLst>
                                      </p:cBhvr>
                                      <p:by>
                                        <p:hsl h="0" s="-12549" l="-25098"/>
                                      </p:by>
                                    </p:animClr>
                                    <p:animClr clrSpc="hsl" dir="cw">
                                      <p:cBhvr>
                                        <p:cTn id="208" dur="500" fill="hold"/>
                                        <p:tgtEl>
                                          <p:spTgt spid="81">
                                            <p:txEl>
                                              <p:pRg st="0" end="0"/>
                                            </p:txEl>
                                          </p:spTgt>
                                        </p:tgtEl>
                                        <p:attrNameLst>
                                          <p:attrName>stroke.color</p:attrName>
                                        </p:attrNameLst>
                                      </p:cBhvr>
                                      <p:by>
                                        <p:hsl h="0" s="-12549" l="-25098"/>
                                      </p:by>
                                    </p:animClr>
                                    <p:set>
                                      <p:cBhvr>
                                        <p:cTn id="209" dur="500" fill="hold"/>
                                        <p:tgtEl>
                                          <p:spTgt spid="81">
                                            <p:txEl>
                                              <p:pRg st="0" end="0"/>
                                            </p:txEl>
                                          </p:spTgt>
                                        </p:tgtEl>
                                        <p:attrNameLst>
                                          <p:attrName>fill.type</p:attrName>
                                        </p:attrNameLst>
                                      </p:cBhvr>
                                      <p:to>
                                        <p:strVal val="solid"/>
                                      </p:to>
                                    </p:set>
                                  </p:childTnLst>
                                </p:cTn>
                              </p:par>
                              <p:par>
                                <p:cTn id="210" presetID="24" presetClass="emph" presetSubtype="0" fill="hold" grpId="0" nodeType="withEffect">
                                  <p:stCondLst>
                                    <p:cond delay="0"/>
                                  </p:stCondLst>
                                  <p:childTnLst>
                                    <p:animClr clrSpc="hsl" dir="cw">
                                      <p:cBhvr override="childStyle">
                                        <p:cTn id="211" dur="500" fill="hold"/>
                                        <p:tgtEl>
                                          <p:spTgt spid="82">
                                            <p:txEl>
                                              <p:pRg st="0" end="0"/>
                                            </p:txEl>
                                          </p:spTgt>
                                        </p:tgtEl>
                                        <p:attrNameLst>
                                          <p:attrName>style.color</p:attrName>
                                        </p:attrNameLst>
                                      </p:cBhvr>
                                      <p:by>
                                        <p:hsl h="0" s="-12549" l="-25098"/>
                                      </p:by>
                                    </p:animClr>
                                    <p:animClr clrSpc="hsl" dir="cw">
                                      <p:cBhvr>
                                        <p:cTn id="212" dur="500" fill="hold"/>
                                        <p:tgtEl>
                                          <p:spTgt spid="82">
                                            <p:txEl>
                                              <p:pRg st="0" end="0"/>
                                            </p:txEl>
                                          </p:spTgt>
                                        </p:tgtEl>
                                        <p:attrNameLst>
                                          <p:attrName>fillcolor</p:attrName>
                                        </p:attrNameLst>
                                      </p:cBhvr>
                                      <p:by>
                                        <p:hsl h="0" s="-12549" l="-25098"/>
                                      </p:by>
                                    </p:animClr>
                                    <p:animClr clrSpc="hsl" dir="cw">
                                      <p:cBhvr>
                                        <p:cTn id="213" dur="500" fill="hold"/>
                                        <p:tgtEl>
                                          <p:spTgt spid="82">
                                            <p:txEl>
                                              <p:pRg st="0" end="0"/>
                                            </p:txEl>
                                          </p:spTgt>
                                        </p:tgtEl>
                                        <p:attrNameLst>
                                          <p:attrName>stroke.color</p:attrName>
                                        </p:attrNameLst>
                                      </p:cBhvr>
                                      <p:by>
                                        <p:hsl h="0" s="-12549" l="-25098"/>
                                      </p:by>
                                    </p:animClr>
                                    <p:set>
                                      <p:cBhvr>
                                        <p:cTn id="214" dur="500" fill="hold"/>
                                        <p:tgtEl>
                                          <p:spTgt spid="82">
                                            <p:txEl>
                                              <p:pRg st="0" end="0"/>
                                            </p:txEl>
                                          </p:spTgt>
                                        </p:tgtEl>
                                        <p:attrNameLst>
                                          <p:attrName>fill.type</p:attrName>
                                        </p:attrNameLst>
                                      </p:cBhvr>
                                      <p:to>
                                        <p:strVal val="solid"/>
                                      </p:to>
                                    </p:set>
                                  </p:childTnLst>
                                </p:cTn>
                              </p:par>
                            </p:childTnLst>
                          </p:cTn>
                        </p:par>
                      </p:childTnLst>
                    </p:cTn>
                  </p:par>
                </p:childTnLst>
              </p:cTn>
              <p:nextCondLst>
                <p:cond evt="onClick" delay="0">
                  <p:tgtEl>
                    <p:spTgt spid="33"/>
                  </p:tgtEl>
                </p:cond>
              </p:nextCondLst>
            </p:seq>
          </p:childTnLst>
        </p:cTn>
      </p:par>
    </p:tnLst>
    <p:bldLst>
      <p:bldP spid="77" grpId="0" animBg="1"/>
      <p:bldP spid="77" grpId="1" animBg="1"/>
      <p:bldP spid="45" grpId="0" animBg="1"/>
      <p:bldP spid="81" grpId="0" build="allAtOnce"/>
      <p:bldP spid="82"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89B7C0-CD13-4E8C-8561-058396362CE8}"/>
              </a:ext>
            </a:extLst>
          </p:cNvPr>
          <p:cNvPicPr>
            <a:picLocks noChangeAspect="1"/>
          </p:cNvPicPr>
          <p:nvPr/>
        </p:nvPicPr>
        <p:blipFill rotWithShape="1">
          <a:blip r:embed="rId2"/>
          <a:srcRect l="27250" t="22370" r="35500" b="21630"/>
          <a:stretch/>
        </p:blipFill>
        <p:spPr>
          <a:xfrm>
            <a:off x="2001520" y="0"/>
            <a:ext cx="8188960" cy="6924892"/>
          </a:xfrm>
          <a:prstGeom prst="rect">
            <a:avLst/>
          </a:prstGeom>
        </p:spPr>
      </p:pic>
    </p:spTree>
    <p:extLst>
      <p:ext uri="{BB962C8B-B14F-4D97-AF65-F5344CB8AC3E}">
        <p14:creationId xmlns:p14="http://schemas.microsoft.com/office/powerpoint/2010/main" val="24622013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FB69BB-1416-43D5-A7AA-5C9B1112E5B3}"/>
              </a:ext>
            </a:extLst>
          </p:cNvPr>
          <p:cNvPicPr>
            <a:picLocks noChangeAspect="1"/>
          </p:cNvPicPr>
          <p:nvPr/>
        </p:nvPicPr>
        <p:blipFill rotWithShape="1">
          <a:blip r:embed="rId2"/>
          <a:srcRect l="19667" t="31407" r="45166" b="37926"/>
          <a:stretch/>
        </p:blipFill>
        <p:spPr>
          <a:xfrm>
            <a:off x="0" y="355600"/>
            <a:ext cx="12192000" cy="5746202"/>
          </a:xfrm>
          <a:prstGeom prst="rect">
            <a:avLst/>
          </a:prstGeom>
        </p:spPr>
      </p:pic>
    </p:spTree>
    <p:extLst>
      <p:ext uri="{BB962C8B-B14F-4D97-AF65-F5344CB8AC3E}">
        <p14:creationId xmlns:p14="http://schemas.microsoft.com/office/powerpoint/2010/main" val="24917847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61BA8EA3-4A4F-42A9-A959-2DBDA97B322C}"/>
              </a:ext>
            </a:extLst>
          </p:cNvPr>
          <p:cNvSpPr/>
          <p:nvPr/>
        </p:nvSpPr>
        <p:spPr>
          <a:xfrm>
            <a:off x="375920" y="467360"/>
            <a:ext cx="599440" cy="59944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Cambria" panose="02040503050406030204" pitchFamily="18" charset="0"/>
                <a:ea typeface="Cambria" panose="02040503050406030204" pitchFamily="18" charset="0"/>
              </a:rPr>
              <a:t>1</a:t>
            </a:r>
          </a:p>
        </p:txBody>
      </p:sp>
      <p:sp>
        <p:nvSpPr>
          <p:cNvPr id="3" name="TextBox 2">
            <a:extLst>
              <a:ext uri="{FF2B5EF4-FFF2-40B4-BE49-F238E27FC236}">
                <a16:creationId xmlns:a16="http://schemas.microsoft.com/office/drawing/2014/main" id="{3472E326-7AE5-41B4-9736-E3686E2CBC02}"/>
              </a:ext>
            </a:extLst>
          </p:cNvPr>
          <p:cNvSpPr txBox="1"/>
          <p:nvPr/>
        </p:nvSpPr>
        <p:spPr>
          <a:xfrm>
            <a:off x="1056640" y="543580"/>
            <a:ext cx="7284720" cy="523220"/>
          </a:xfrm>
          <a:prstGeom prst="rect">
            <a:avLst/>
          </a:prstGeom>
          <a:noFill/>
        </p:spPr>
        <p:txBody>
          <a:bodyPr wrap="square" rtlCol="0">
            <a:spAutoFit/>
          </a:bodyPr>
          <a:lstStyle/>
          <a:p>
            <a:r>
              <a:rPr lang="en-US" sz="2800">
                <a:solidFill>
                  <a:srgbClr val="002060"/>
                </a:solidFill>
                <a:latin typeface="Cambria" panose="02040503050406030204" pitchFamily="18" charset="0"/>
                <a:ea typeface="Cambria" panose="02040503050406030204" pitchFamily="18" charset="0"/>
              </a:rPr>
              <a:t>Đ, S?</a:t>
            </a:r>
          </a:p>
        </p:txBody>
      </p:sp>
      <p:sp>
        <p:nvSpPr>
          <p:cNvPr id="15" name="TextBox 14">
            <a:extLst>
              <a:ext uri="{FF2B5EF4-FFF2-40B4-BE49-F238E27FC236}">
                <a16:creationId xmlns:a16="http://schemas.microsoft.com/office/drawing/2014/main" id="{6EEBE3B3-1EE3-4F49-9858-F2C3568A757E}"/>
              </a:ext>
            </a:extLst>
          </p:cNvPr>
          <p:cNvSpPr txBox="1"/>
          <p:nvPr/>
        </p:nvSpPr>
        <p:spPr>
          <a:xfrm>
            <a:off x="1148081" y="1397368"/>
            <a:ext cx="3992879" cy="584775"/>
          </a:xfrm>
          <a:prstGeom prst="rect">
            <a:avLst/>
          </a:prstGeom>
          <a:noFill/>
        </p:spPr>
        <p:txBody>
          <a:bodyPr wrap="square" rtlCol="0">
            <a:spAutoFit/>
          </a:bodyPr>
          <a:lstStyle/>
          <a:p>
            <a:r>
              <a:rPr lang="en-US" sz="3200">
                <a:solidFill>
                  <a:srgbClr val="002060"/>
                </a:solidFill>
                <a:latin typeface="Cambria" panose="02040503050406030204" pitchFamily="18" charset="0"/>
                <a:ea typeface="Cambria" panose="02040503050406030204" pitchFamily="18" charset="0"/>
              </a:rPr>
              <a:t>a) 9 876 &lt; 12 345 </a:t>
            </a:r>
          </a:p>
        </p:txBody>
      </p:sp>
      <p:sp>
        <p:nvSpPr>
          <p:cNvPr id="25" name="TextBox 24">
            <a:extLst>
              <a:ext uri="{FF2B5EF4-FFF2-40B4-BE49-F238E27FC236}">
                <a16:creationId xmlns:a16="http://schemas.microsoft.com/office/drawing/2014/main" id="{5455A66F-905B-4CB0-A5F6-CD28562A3017}"/>
              </a:ext>
            </a:extLst>
          </p:cNvPr>
          <p:cNvSpPr txBox="1"/>
          <p:nvPr/>
        </p:nvSpPr>
        <p:spPr>
          <a:xfrm>
            <a:off x="1148081" y="2748349"/>
            <a:ext cx="3992879" cy="584775"/>
          </a:xfrm>
          <a:prstGeom prst="rect">
            <a:avLst/>
          </a:prstGeom>
          <a:noFill/>
        </p:spPr>
        <p:txBody>
          <a:bodyPr wrap="square" rtlCol="0">
            <a:spAutoFit/>
          </a:bodyPr>
          <a:lstStyle/>
          <a:p>
            <a:r>
              <a:rPr lang="en-US" sz="3200">
                <a:solidFill>
                  <a:srgbClr val="002060"/>
                </a:solidFill>
                <a:latin typeface="Cambria" panose="02040503050406030204" pitchFamily="18" charset="0"/>
                <a:ea typeface="Cambria" panose="02040503050406030204" pitchFamily="18" charset="0"/>
              </a:rPr>
              <a:t>b) 30 724 &gt; 31 000</a:t>
            </a:r>
          </a:p>
        </p:txBody>
      </p:sp>
      <p:sp>
        <p:nvSpPr>
          <p:cNvPr id="26" name="TextBox 25">
            <a:extLst>
              <a:ext uri="{FF2B5EF4-FFF2-40B4-BE49-F238E27FC236}">
                <a16:creationId xmlns:a16="http://schemas.microsoft.com/office/drawing/2014/main" id="{D90F76A2-1BC6-4481-BFDF-6FFC158A7ADF}"/>
              </a:ext>
            </a:extLst>
          </p:cNvPr>
          <p:cNvSpPr txBox="1"/>
          <p:nvPr/>
        </p:nvSpPr>
        <p:spPr>
          <a:xfrm>
            <a:off x="1148081" y="4099330"/>
            <a:ext cx="3992879" cy="584775"/>
          </a:xfrm>
          <a:prstGeom prst="rect">
            <a:avLst/>
          </a:prstGeom>
          <a:noFill/>
        </p:spPr>
        <p:txBody>
          <a:bodyPr wrap="square" rtlCol="0">
            <a:spAutoFit/>
          </a:bodyPr>
          <a:lstStyle/>
          <a:p>
            <a:r>
              <a:rPr lang="en-US" sz="3200">
                <a:solidFill>
                  <a:srgbClr val="002060"/>
                </a:solidFill>
                <a:latin typeface="Cambria" panose="02040503050406030204" pitchFamily="18" charset="0"/>
                <a:ea typeface="Cambria" panose="02040503050406030204" pitchFamily="18" charset="0"/>
              </a:rPr>
              <a:t>c) 41 035 &gt; 39 999</a:t>
            </a:r>
          </a:p>
        </p:txBody>
      </p:sp>
      <p:sp>
        <p:nvSpPr>
          <p:cNvPr id="27" name="TextBox 26">
            <a:extLst>
              <a:ext uri="{FF2B5EF4-FFF2-40B4-BE49-F238E27FC236}">
                <a16:creationId xmlns:a16="http://schemas.microsoft.com/office/drawing/2014/main" id="{9FDF0498-4201-4393-B89E-2AA75B057A08}"/>
              </a:ext>
            </a:extLst>
          </p:cNvPr>
          <p:cNvSpPr txBox="1"/>
          <p:nvPr/>
        </p:nvSpPr>
        <p:spPr>
          <a:xfrm>
            <a:off x="4851400" y="1322799"/>
            <a:ext cx="579120" cy="584775"/>
          </a:xfrm>
          <a:prstGeom prst="rect">
            <a:avLst/>
          </a:prstGeom>
          <a:noFill/>
          <a:ln>
            <a:solidFill>
              <a:schemeClr val="tx1"/>
            </a:solidFill>
          </a:ln>
        </p:spPr>
        <p:txBody>
          <a:bodyPr wrap="square" rtlCol="0">
            <a:spAutoFit/>
          </a:bodyPr>
          <a:lstStyle/>
          <a:p>
            <a:pPr algn="ctr"/>
            <a:r>
              <a:rPr lang="en-US" sz="3200" b="1">
                <a:solidFill>
                  <a:srgbClr val="002060"/>
                </a:solidFill>
                <a:latin typeface="Cambria" panose="02040503050406030204" pitchFamily="18" charset="0"/>
                <a:ea typeface="Cambria" panose="02040503050406030204" pitchFamily="18" charset="0"/>
              </a:rPr>
              <a:t>?</a:t>
            </a:r>
          </a:p>
        </p:txBody>
      </p:sp>
      <p:sp>
        <p:nvSpPr>
          <p:cNvPr id="28" name="TextBox 27">
            <a:extLst>
              <a:ext uri="{FF2B5EF4-FFF2-40B4-BE49-F238E27FC236}">
                <a16:creationId xmlns:a16="http://schemas.microsoft.com/office/drawing/2014/main" id="{94062093-EEA4-4488-9FB8-B24529D9E6FA}"/>
              </a:ext>
            </a:extLst>
          </p:cNvPr>
          <p:cNvSpPr txBox="1"/>
          <p:nvPr/>
        </p:nvSpPr>
        <p:spPr>
          <a:xfrm>
            <a:off x="4851400" y="1316103"/>
            <a:ext cx="579120" cy="584775"/>
          </a:xfrm>
          <a:prstGeom prst="rect">
            <a:avLst/>
          </a:prstGeom>
          <a:noFill/>
          <a:ln>
            <a:solidFill>
              <a:schemeClr val="tx1"/>
            </a:solidFill>
          </a:ln>
        </p:spPr>
        <p:txBody>
          <a:bodyPr wrap="square" rtlCol="0">
            <a:spAutoFit/>
          </a:bodyPr>
          <a:lstStyle/>
          <a:p>
            <a:pPr algn="ctr"/>
            <a:r>
              <a:rPr lang="en-US" sz="3200" b="1">
                <a:solidFill>
                  <a:srgbClr val="C00000"/>
                </a:solidFill>
                <a:latin typeface="Cambria" panose="02040503050406030204" pitchFamily="18" charset="0"/>
                <a:ea typeface="Cambria" panose="02040503050406030204" pitchFamily="18" charset="0"/>
              </a:rPr>
              <a:t>Đ</a:t>
            </a:r>
          </a:p>
        </p:txBody>
      </p:sp>
      <p:sp>
        <p:nvSpPr>
          <p:cNvPr id="29" name="TextBox 28">
            <a:extLst>
              <a:ext uri="{FF2B5EF4-FFF2-40B4-BE49-F238E27FC236}">
                <a16:creationId xmlns:a16="http://schemas.microsoft.com/office/drawing/2014/main" id="{A43C6972-D046-4EBA-8CA9-7F37CC06CF07}"/>
              </a:ext>
            </a:extLst>
          </p:cNvPr>
          <p:cNvSpPr txBox="1"/>
          <p:nvPr/>
        </p:nvSpPr>
        <p:spPr>
          <a:xfrm>
            <a:off x="4851400" y="2653678"/>
            <a:ext cx="579120" cy="584775"/>
          </a:xfrm>
          <a:prstGeom prst="rect">
            <a:avLst/>
          </a:prstGeom>
          <a:noFill/>
          <a:ln>
            <a:solidFill>
              <a:schemeClr val="tx1"/>
            </a:solidFill>
          </a:ln>
        </p:spPr>
        <p:txBody>
          <a:bodyPr wrap="square" rtlCol="0">
            <a:spAutoFit/>
          </a:bodyPr>
          <a:lstStyle/>
          <a:p>
            <a:pPr algn="ctr"/>
            <a:r>
              <a:rPr lang="en-US" sz="3200" b="1">
                <a:solidFill>
                  <a:srgbClr val="002060"/>
                </a:solidFill>
                <a:latin typeface="Cambria" panose="02040503050406030204" pitchFamily="18" charset="0"/>
                <a:ea typeface="Cambria" panose="02040503050406030204" pitchFamily="18" charset="0"/>
              </a:rPr>
              <a:t>?</a:t>
            </a:r>
          </a:p>
        </p:txBody>
      </p:sp>
      <p:sp>
        <p:nvSpPr>
          <p:cNvPr id="30" name="TextBox 29">
            <a:extLst>
              <a:ext uri="{FF2B5EF4-FFF2-40B4-BE49-F238E27FC236}">
                <a16:creationId xmlns:a16="http://schemas.microsoft.com/office/drawing/2014/main" id="{8D94BF9E-7A3A-4166-A247-3AAAA43ECDC9}"/>
              </a:ext>
            </a:extLst>
          </p:cNvPr>
          <p:cNvSpPr txBox="1"/>
          <p:nvPr/>
        </p:nvSpPr>
        <p:spPr>
          <a:xfrm>
            <a:off x="4851400" y="3984557"/>
            <a:ext cx="579120" cy="584775"/>
          </a:xfrm>
          <a:prstGeom prst="rect">
            <a:avLst/>
          </a:prstGeom>
          <a:noFill/>
          <a:ln>
            <a:solidFill>
              <a:schemeClr val="tx1"/>
            </a:solidFill>
          </a:ln>
        </p:spPr>
        <p:txBody>
          <a:bodyPr wrap="square" rtlCol="0">
            <a:spAutoFit/>
          </a:bodyPr>
          <a:lstStyle/>
          <a:p>
            <a:pPr algn="ctr"/>
            <a:r>
              <a:rPr lang="en-US" sz="3200" b="1">
                <a:solidFill>
                  <a:srgbClr val="002060"/>
                </a:solidFill>
                <a:latin typeface="Cambria" panose="02040503050406030204" pitchFamily="18" charset="0"/>
                <a:ea typeface="Cambria" panose="02040503050406030204" pitchFamily="18" charset="0"/>
              </a:rPr>
              <a:t>?</a:t>
            </a:r>
          </a:p>
        </p:txBody>
      </p:sp>
      <p:sp>
        <p:nvSpPr>
          <p:cNvPr id="31" name="TextBox 30">
            <a:extLst>
              <a:ext uri="{FF2B5EF4-FFF2-40B4-BE49-F238E27FC236}">
                <a16:creationId xmlns:a16="http://schemas.microsoft.com/office/drawing/2014/main" id="{92F3A1E8-403C-4D1D-991E-5C7F9E974E80}"/>
              </a:ext>
            </a:extLst>
          </p:cNvPr>
          <p:cNvSpPr txBox="1"/>
          <p:nvPr/>
        </p:nvSpPr>
        <p:spPr>
          <a:xfrm>
            <a:off x="4851400" y="2643736"/>
            <a:ext cx="579120" cy="584775"/>
          </a:xfrm>
          <a:prstGeom prst="rect">
            <a:avLst/>
          </a:prstGeom>
          <a:noFill/>
          <a:ln>
            <a:solidFill>
              <a:schemeClr val="tx1"/>
            </a:solidFill>
          </a:ln>
        </p:spPr>
        <p:txBody>
          <a:bodyPr wrap="square" rtlCol="0">
            <a:spAutoFit/>
          </a:bodyPr>
          <a:lstStyle/>
          <a:p>
            <a:pPr algn="ctr"/>
            <a:r>
              <a:rPr lang="en-US" sz="3200" b="1">
                <a:solidFill>
                  <a:srgbClr val="C00000"/>
                </a:solidFill>
                <a:latin typeface="Cambria" panose="02040503050406030204" pitchFamily="18" charset="0"/>
                <a:ea typeface="Cambria" panose="02040503050406030204" pitchFamily="18" charset="0"/>
              </a:rPr>
              <a:t>S</a:t>
            </a:r>
          </a:p>
        </p:txBody>
      </p:sp>
      <p:sp>
        <p:nvSpPr>
          <p:cNvPr id="32" name="TextBox 31">
            <a:extLst>
              <a:ext uri="{FF2B5EF4-FFF2-40B4-BE49-F238E27FC236}">
                <a16:creationId xmlns:a16="http://schemas.microsoft.com/office/drawing/2014/main" id="{291003C4-4E50-48AD-B117-7569FEB8104A}"/>
              </a:ext>
            </a:extLst>
          </p:cNvPr>
          <p:cNvSpPr txBox="1"/>
          <p:nvPr/>
        </p:nvSpPr>
        <p:spPr>
          <a:xfrm>
            <a:off x="4851400" y="3981529"/>
            <a:ext cx="579120" cy="584775"/>
          </a:xfrm>
          <a:prstGeom prst="rect">
            <a:avLst/>
          </a:prstGeom>
          <a:noFill/>
          <a:ln>
            <a:solidFill>
              <a:schemeClr val="tx1"/>
            </a:solidFill>
          </a:ln>
        </p:spPr>
        <p:txBody>
          <a:bodyPr wrap="square" rtlCol="0">
            <a:spAutoFit/>
          </a:bodyPr>
          <a:lstStyle/>
          <a:p>
            <a:pPr algn="ctr"/>
            <a:r>
              <a:rPr lang="en-US" sz="3200" b="1">
                <a:solidFill>
                  <a:srgbClr val="C00000"/>
                </a:solidFill>
                <a:latin typeface="Cambria" panose="02040503050406030204" pitchFamily="18" charset="0"/>
                <a:ea typeface="Cambria" panose="02040503050406030204" pitchFamily="18" charset="0"/>
              </a:rPr>
              <a:t>Đ</a:t>
            </a:r>
          </a:p>
        </p:txBody>
      </p:sp>
    </p:spTree>
    <p:extLst>
      <p:ext uri="{BB962C8B-B14F-4D97-AF65-F5344CB8AC3E}">
        <p14:creationId xmlns:p14="http://schemas.microsoft.com/office/powerpoint/2010/main" val="2289045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7"/>
                                        </p:tgtEl>
                                      </p:cBhvr>
                                    </p:animEffect>
                                    <p:set>
                                      <p:cBhvr>
                                        <p:cTn id="7" dur="1" fill="hold">
                                          <p:stCondLst>
                                            <p:cond delay="499"/>
                                          </p:stCondLst>
                                        </p:cTn>
                                        <p:tgtEl>
                                          <p:spTgt spid="2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xEl>
                                              <p:pRg st="0" end="0"/>
                                            </p:txEl>
                                          </p:spTgt>
                                        </p:tgtEl>
                                        <p:attrNameLst>
                                          <p:attrName>style.visibility</p:attrName>
                                        </p:attrNameLst>
                                      </p:cBhvr>
                                      <p:to>
                                        <p:strVal val="visible"/>
                                      </p:to>
                                    </p:set>
                                    <p:animEffect transition="in" filter="fade">
                                      <p:cBhvr>
                                        <p:cTn id="12" dur="500"/>
                                        <p:tgtEl>
                                          <p:spTgt spid="2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29"/>
                                        </p:tgtEl>
                                      </p:cBhvr>
                                    </p:animEffect>
                                    <p:set>
                                      <p:cBhvr>
                                        <p:cTn id="17" dur="1" fill="hold">
                                          <p:stCondLst>
                                            <p:cond delay="499"/>
                                          </p:stCondLst>
                                        </p:cTn>
                                        <p:tgtEl>
                                          <p:spTgt spid="2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30"/>
                                        </p:tgtEl>
                                      </p:cBhvr>
                                    </p:animEffect>
                                    <p:set>
                                      <p:cBhvr>
                                        <p:cTn id="22" dur="1" fill="hold">
                                          <p:stCondLst>
                                            <p:cond delay="499"/>
                                          </p:stCondLst>
                                        </p:cTn>
                                        <p:tgtEl>
                                          <p:spTgt spid="3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1">
                                            <p:txEl>
                                              <p:pRg st="0" end="0"/>
                                            </p:txEl>
                                          </p:spTgt>
                                        </p:tgtEl>
                                        <p:attrNameLst>
                                          <p:attrName>style.visibility</p:attrName>
                                        </p:attrNameLst>
                                      </p:cBhvr>
                                      <p:to>
                                        <p:strVal val="visible"/>
                                      </p:to>
                                    </p:set>
                                    <p:animEffect transition="in" filter="fade">
                                      <p:cBhvr>
                                        <p:cTn id="27" dur="500"/>
                                        <p:tgtEl>
                                          <p:spTgt spid="3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2">
                                            <p:txEl>
                                              <p:pRg st="0" end="0"/>
                                            </p:txEl>
                                          </p:spTgt>
                                        </p:tgtEl>
                                        <p:attrNameLst>
                                          <p:attrName>style.visibility</p:attrName>
                                        </p:attrNameLst>
                                      </p:cBhvr>
                                      <p:to>
                                        <p:strVal val="visible"/>
                                      </p:to>
                                    </p:set>
                                    <p:animEffect transition="in" filter="fade">
                                      <p:cBhvr>
                                        <p:cTn id="32" dur="50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animBg="1"/>
      <p:bldP spid="3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86595361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TotalTime>
  <Words>310</Words>
  <Application>Microsoft Office PowerPoint</Application>
  <PresentationFormat>Widescreen</PresentationFormat>
  <Paragraphs>52</Paragraphs>
  <Slides>11</Slides>
  <Notes>1</Notes>
  <HiddenSlides>0</HiddenSlides>
  <MMClips>6</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Arial</vt:lpstr>
      <vt:lpstr>Calibri</vt:lpstr>
      <vt:lpstr>Calibri Light</vt:lpstr>
      <vt:lpstr>Cambria</vt:lpstr>
      <vt:lpstr>等线</vt:lpstr>
      <vt:lpstr>inpin heiti</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Phuong Bui</dc:creator>
  <cp:lastModifiedBy>Techsi.vn</cp:lastModifiedBy>
  <cp:revision>9</cp:revision>
  <dcterms:created xsi:type="dcterms:W3CDTF">2023-01-15T15:22:17Z</dcterms:created>
  <dcterms:modified xsi:type="dcterms:W3CDTF">2023-03-17T02:23:15Z</dcterms:modified>
</cp:coreProperties>
</file>