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lẻ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9438" y="1149244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278150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9984" y="1880456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9984" y="3569770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12946"/>
              </p:ext>
            </p:extLst>
          </p:nvPr>
        </p:nvGraphicFramePr>
        <p:xfrm>
          <a:off x="536437" y="349218"/>
          <a:ext cx="10495280" cy="54277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9056">
                  <a:extLst>
                    <a:ext uri="{9D8B030D-6E8A-4147-A177-3AD203B41FA5}">
                      <a16:colId xmlns:a16="http://schemas.microsoft.com/office/drawing/2014/main" val="3006733278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 nghìn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1830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19914" y="3063081"/>
            <a:ext cx="1163445" cy="1397000"/>
            <a:chOff x="2187248" y="2892152"/>
            <a:chExt cx="872584" cy="104775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5271" y="2686288"/>
            <a:ext cx="937611" cy="1773793"/>
            <a:chOff x="3851920" y="2624147"/>
            <a:chExt cx="703208" cy="1330345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5361" y="3303766"/>
            <a:ext cx="852917" cy="1159212"/>
            <a:chOff x="5591056" y="3090401"/>
            <a:chExt cx="639688" cy="869409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57801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1929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46057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7973" y="4773149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E2B9B-9DC4-42C7-AC24-F2DCBDA16F3A}"/>
              </a:ext>
            </a:extLst>
          </p:cNvPr>
          <p:cNvSpPr/>
          <p:nvPr/>
        </p:nvSpPr>
        <p:spPr>
          <a:xfrm>
            <a:off x="1086697" y="3912855"/>
            <a:ext cx="115212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8F07D-FA1E-46A8-9E13-0799F7DDA97D}"/>
              </a:ext>
            </a:extLst>
          </p:cNvPr>
          <p:cNvGrpSpPr/>
          <p:nvPr/>
        </p:nvGrpSpPr>
        <p:grpSpPr>
          <a:xfrm>
            <a:off x="9583238" y="2265378"/>
            <a:ext cx="852919" cy="2223541"/>
            <a:chOff x="9990951" y="2910834"/>
            <a:chExt cx="852919" cy="2223541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9990951" y="4634868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E65105-60F5-4F09-9870-26A2781033FD}"/>
                </a:ext>
              </a:extLst>
            </p:cNvPr>
            <p:cNvSpPr/>
            <p:nvPr/>
          </p:nvSpPr>
          <p:spPr>
            <a:xfrm>
              <a:off x="9990952" y="3491309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0604-DFA0-45C9-808A-9F123407613E}"/>
                </a:ext>
              </a:extLst>
            </p:cNvPr>
            <p:cNvSpPr/>
            <p:nvPr/>
          </p:nvSpPr>
          <p:spPr>
            <a:xfrm>
              <a:off x="9990953" y="4081621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0E5EC0-7A6A-4E68-86C3-C481CB43158E}"/>
                </a:ext>
              </a:extLst>
            </p:cNvPr>
            <p:cNvSpPr/>
            <p:nvPr/>
          </p:nvSpPr>
          <p:spPr>
            <a:xfrm>
              <a:off x="9990952" y="2910834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76F49-69AA-4BB6-AD52-00A6BF79C06D}"/>
              </a:ext>
            </a:extLst>
          </p:cNvPr>
          <p:cNvSpPr/>
          <p:nvPr/>
        </p:nvSpPr>
        <p:spPr>
          <a:xfrm>
            <a:off x="994387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FAD64E-34E9-4E5D-B800-C59E15D8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73652" r="49333" b="19852"/>
          <a:stretch/>
        </p:blipFill>
        <p:spPr>
          <a:xfrm>
            <a:off x="414725" y="5888421"/>
            <a:ext cx="7813041" cy="9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27E11F-ED51-44CC-B8C0-68BFC4FA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90998"/>
              </p:ext>
            </p:extLst>
          </p:nvPr>
        </p:nvGraphicFramePr>
        <p:xfrm>
          <a:off x="375920" y="1400386"/>
          <a:ext cx="11490962" cy="382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72600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7067446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37838937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638571510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95214437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881825112"/>
                    </a:ext>
                  </a:extLst>
                </a:gridCol>
                <a:gridCol w="3789682">
                  <a:extLst>
                    <a:ext uri="{9D8B030D-6E8A-4147-A177-3AD203B41FA5}">
                      <a16:colId xmlns:a16="http://schemas.microsoft.com/office/drawing/2014/main" val="1061576859"/>
                    </a:ext>
                  </a:extLst>
                </a:gridCol>
              </a:tblGrid>
              <a:tr h="89577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098974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531748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39482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mươi nghìn sáu trăm linh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340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E23A33-1930-4287-B4A0-CE64D3A84B67}"/>
              </a:ext>
            </a:extLst>
          </p:cNvPr>
          <p:cNvSpPr txBox="1"/>
          <p:nvPr/>
        </p:nvSpPr>
        <p:spPr>
          <a:xfrm>
            <a:off x="6990080" y="269634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E3B2A-A2AD-47E8-964F-AD09E173B271}"/>
              </a:ext>
            </a:extLst>
          </p:cNvPr>
          <p:cNvSpPr txBox="1"/>
          <p:nvPr/>
        </p:nvSpPr>
        <p:spPr>
          <a:xfrm>
            <a:off x="9743440" y="269634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CD3C0-3F8C-4496-96C5-E663037DED5B}"/>
              </a:ext>
            </a:extLst>
          </p:cNvPr>
          <p:cNvSpPr txBox="1"/>
          <p:nvPr/>
        </p:nvSpPr>
        <p:spPr>
          <a:xfrm flipH="1">
            <a:off x="9743440" y="361470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332C-D616-4B36-B2A7-107E94290424}"/>
              </a:ext>
            </a:extLst>
          </p:cNvPr>
          <p:cNvSpPr txBox="1"/>
          <p:nvPr/>
        </p:nvSpPr>
        <p:spPr>
          <a:xfrm flipH="1">
            <a:off x="76708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4AC6-4CAA-4E4B-AA02-F61438D259A4}"/>
              </a:ext>
            </a:extLst>
          </p:cNvPr>
          <p:cNvSpPr txBox="1"/>
          <p:nvPr/>
        </p:nvSpPr>
        <p:spPr>
          <a:xfrm flipH="1">
            <a:off x="75692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09A68-71EB-4A15-949D-DF8B4B75925E}"/>
              </a:ext>
            </a:extLst>
          </p:cNvPr>
          <p:cNvSpPr txBox="1"/>
          <p:nvPr/>
        </p:nvSpPr>
        <p:spPr>
          <a:xfrm flipH="1">
            <a:off x="209804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243C-D1E6-4BE4-9F8F-B4A7A67E207A}"/>
              </a:ext>
            </a:extLst>
          </p:cNvPr>
          <p:cNvSpPr txBox="1"/>
          <p:nvPr/>
        </p:nvSpPr>
        <p:spPr>
          <a:xfrm flipH="1">
            <a:off x="4495800" y="453306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6997A-289C-46D8-ADF8-C5FBA64ACA14}"/>
              </a:ext>
            </a:extLst>
          </p:cNvPr>
          <p:cNvSpPr txBox="1"/>
          <p:nvPr/>
        </p:nvSpPr>
        <p:spPr>
          <a:xfrm flipH="1">
            <a:off x="3296920" y="361470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34BBB-D0FC-4842-9B83-8B5DFA4FFB03}"/>
              </a:ext>
            </a:extLst>
          </p:cNvPr>
          <p:cNvSpPr txBox="1"/>
          <p:nvPr/>
        </p:nvSpPr>
        <p:spPr>
          <a:xfrm flipH="1">
            <a:off x="209804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8AF3C-4BD0-4578-9E1D-58F1EDC5249B}"/>
              </a:ext>
            </a:extLst>
          </p:cNvPr>
          <p:cNvSpPr txBox="1"/>
          <p:nvPr/>
        </p:nvSpPr>
        <p:spPr>
          <a:xfrm flipH="1">
            <a:off x="3296920" y="451125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0E40-AF24-4C8C-8B46-373C7AE1FE78}"/>
              </a:ext>
            </a:extLst>
          </p:cNvPr>
          <p:cNvSpPr txBox="1"/>
          <p:nvPr/>
        </p:nvSpPr>
        <p:spPr>
          <a:xfrm flipH="1">
            <a:off x="449580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B164-DC09-43FC-AB61-90603BE75444}"/>
              </a:ext>
            </a:extLst>
          </p:cNvPr>
          <p:cNvSpPr txBox="1"/>
          <p:nvPr/>
        </p:nvSpPr>
        <p:spPr>
          <a:xfrm flipH="1">
            <a:off x="563118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E758A-9978-4804-A79F-47ADF2DBDFCC}"/>
              </a:ext>
            </a:extLst>
          </p:cNvPr>
          <p:cNvSpPr txBox="1"/>
          <p:nvPr/>
        </p:nvSpPr>
        <p:spPr>
          <a:xfrm flipH="1">
            <a:off x="564134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83DB-7F34-45C9-834F-CBE09F2C21F1}"/>
              </a:ext>
            </a:extLst>
          </p:cNvPr>
          <p:cNvSpPr txBox="1"/>
          <p:nvPr/>
        </p:nvSpPr>
        <p:spPr>
          <a:xfrm>
            <a:off x="6522720" y="2711988"/>
            <a:ext cx="16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57 465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4249-CD47-49A7-84A3-AC588E9CEA02}"/>
              </a:ext>
            </a:extLst>
          </p:cNvPr>
          <p:cNvSpPr txBox="1"/>
          <p:nvPr/>
        </p:nvSpPr>
        <p:spPr>
          <a:xfrm>
            <a:off x="8142187" y="2601922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bảy nghìn bốn trăm sáu mươi lăm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74FF2-E4FB-4F6C-B9C8-35F29B02BBED}"/>
              </a:ext>
            </a:extLst>
          </p:cNvPr>
          <p:cNvSpPr txBox="1"/>
          <p:nvPr/>
        </p:nvSpPr>
        <p:spPr>
          <a:xfrm>
            <a:off x="730379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3472A-20BD-45A7-9E6D-8E5C23875042}"/>
              </a:ext>
            </a:extLst>
          </p:cNvPr>
          <p:cNvSpPr txBox="1"/>
          <p:nvPr/>
        </p:nvSpPr>
        <p:spPr>
          <a:xfrm>
            <a:off x="2092160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4FA7-2921-4AE6-8108-18022C0D813C}"/>
              </a:ext>
            </a:extLst>
          </p:cNvPr>
          <p:cNvSpPr txBox="1"/>
          <p:nvPr/>
        </p:nvSpPr>
        <p:spPr>
          <a:xfrm>
            <a:off x="3280810" y="3616915"/>
            <a:ext cx="55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8495-9E0D-47FD-9545-E16BE8E88E4B}"/>
              </a:ext>
            </a:extLst>
          </p:cNvPr>
          <p:cNvSpPr txBox="1"/>
          <p:nvPr/>
        </p:nvSpPr>
        <p:spPr>
          <a:xfrm>
            <a:off x="4485082" y="3599936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3E9E8-D0A4-4BD4-931B-C594B2D9F399}"/>
              </a:ext>
            </a:extLst>
          </p:cNvPr>
          <p:cNvSpPr txBox="1"/>
          <p:nvPr/>
        </p:nvSpPr>
        <p:spPr>
          <a:xfrm>
            <a:off x="5609375" y="361470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A9664-2623-4168-B34F-D965B4B05D30}"/>
              </a:ext>
            </a:extLst>
          </p:cNvPr>
          <p:cNvSpPr txBox="1"/>
          <p:nvPr/>
        </p:nvSpPr>
        <p:spPr>
          <a:xfrm>
            <a:off x="8089295" y="3510487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nghìn không trăm năm mươi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BFAA-D51E-404A-92CB-9E6CF6770ADB}"/>
              </a:ext>
            </a:extLst>
          </p:cNvPr>
          <p:cNvSpPr txBox="1"/>
          <p:nvPr/>
        </p:nvSpPr>
        <p:spPr>
          <a:xfrm>
            <a:off x="736542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457C8-FD8C-41FA-ADC1-DB3E6FDB2219}"/>
              </a:ext>
            </a:extLst>
          </p:cNvPr>
          <p:cNvSpPr txBox="1"/>
          <p:nvPr/>
        </p:nvSpPr>
        <p:spPr>
          <a:xfrm flipH="1">
            <a:off x="698246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E4197-A873-4633-9C90-DB1B6DADCE77}"/>
              </a:ext>
            </a:extLst>
          </p:cNvPr>
          <p:cNvSpPr txBox="1"/>
          <p:nvPr/>
        </p:nvSpPr>
        <p:spPr>
          <a:xfrm>
            <a:off x="2078987" y="4533060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66FEC-6828-4B17-9DB9-A22DEDA00C54}"/>
              </a:ext>
            </a:extLst>
          </p:cNvPr>
          <p:cNvSpPr txBox="1"/>
          <p:nvPr/>
        </p:nvSpPr>
        <p:spPr>
          <a:xfrm>
            <a:off x="3285423" y="4499244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322-FF59-4773-9133-127247F75F55}"/>
              </a:ext>
            </a:extLst>
          </p:cNvPr>
          <p:cNvSpPr txBox="1"/>
          <p:nvPr/>
        </p:nvSpPr>
        <p:spPr>
          <a:xfrm>
            <a:off x="4462775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3A77C-B824-442C-9A02-105065C06668}"/>
              </a:ext>
            </a:extLst>
          </p:cNvPr>
          <p:cNvSpPr txBox="1"/>
          <p:nvPr/>
        </p:nvSpPr>
        <p:spPr>
          <a:xfrm>
            <a:off x="5616915" y="450827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943E-6CAE-4129-975C-D29685D1E9EF}"/>
              </a:ext>
            </a:extLst>
          </p:cNvPr>
          <p:cNvSpPr txBox="1"/>
          <p:nvPr/>
        </p:nvSpPr>
        <p:spPr>
          <a:xfrm>
            <a:off x="6438590" y="4517416"/>
            <a:ext cx="194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3CF08-B328-4AB2-9330-678ADA2611BC}"/>
              </a:ext>
            </a:extLst>
          </p:cNvPr>
          <p:cNvCxnSpPr/>
          <p:nvPr/>
        </p:nvCxnSpPr>
        <p:spPr>
          <a:xfrm>
            <a:off x="741680" y="2245360"/>
            <a:ext cx="10505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B2685-1B7B-42B8-A574-8E59FD488996}"/>
              </a:ext>
            </a:extLst>
          </p:cNvPr>
          <p:cNvCxnSpPr/>
          <p:nvPr/>
        </p:nvCxnSpPr>
        <p:spPr>
          <a:xfrm>
            <a:off x="1239520" y="212344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7894CB-CA5D-4774-824C-8BE6EA160E23}"/>
              </a:ext>
            </a:extLst>
          </p:cNvPr>
          <p:cNvCxnSpPr/>
          <p:nvPr/>
        </p:nvCxnSpPr>
        <p:spPr>
          <a:xfrm>
            <a:off x="2763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05779-702A-4630-8913-E23748879011}"/>
              </a:ext>
            </a:extLst>
          </p:cNvPr>
          <p:cNvCxnSpPr/>
          <p:nvPr/>
        </p:nvCxnSpPr>
        <p:spPr>
          <a:xfrm>
            <a:off x="432816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C8C359-0BD9-4B80-A81A-BA813D41D0C6}"/>
              </a:ext>
            </a:extLst>
          </p:cNvPr>
          <p:cNvCxnSpPr/>
          <p:nvPr/>
        </p:nvCxnSpPr>
        <p:spPr>
          <a:xfrm>
            <a:off x="5902960" y="214376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9F7D60-E3BC-4324-861A-1822DD31ED83}"/>
              </a:ext>
            </a:extLst>
          </p:cNvPr>
          <p:cNvCxnSpPr/>
          <p:nvPr/>
        </p:nvCxnSpPr>
        <p:spPr>
          <a:xfrm>
            <a:off x="734568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02949-3BD8-4AD6-85CE-1C9F05D6941C}"/>
              </a:ext>
            </a:extLst>
          </p:cNvPr>
          <p:cNvCxnSpPr/>
          <p:nvPr/>
        </p:nvCxnSpPr>
        <p:spPr>
          <a:xfrm>
            <a:off x="8859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1E58E-C7EA-4DA1-9F69-E83952DB2438}"/>
              </a:ext>
            </a:extLst>
          </p:cNvPr>
          <p:cNvCxnSpPr/>
          <p:nvPr/>
        </p:nvCxnSpPr>
        <p:spPr>
          <a:xfrm>
            <a:off x="1036320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6096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D1CEA-691F-4ECE-95A7-A98762E34DDD}"/>
              </a:ext>
            </a:extLst>
          </p:cNvPr>
          <p:cNvSpPr txBox="1"/>
          <p:nvPr/>
        </p:nvSpPr>
        <p:spPr>
          <a:xfrm>
            <a:off x="21844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57B4B-9B87-41DF-BB4F-9D270F7A0A7F}"/>
              </a:ext>
            </a:extLst>
          </p:cNvPr>
          <p:cNvSpPr txBox="1"/>
          <p:nvPr/>
        </p:nvSpPr>
        <p:spPr>
          <a:xfrm>
            <a:off x="3698241" y="251458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7E50F-F8C9-4870-AF70-820C2A05FC48}"/>
              </a:ext>
            </a:extLst>
          </p:cNvPr>
          <p:cNvSpPr txBox="1"/>
          <p:nvPr/>
        </p:nvSpPr>
        <p:spPr>
          <a:xfrm>
            <a:off x="527304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36268-D377-4E35-899B-52D78176CD89}"/>
              </a:ext>
            </a:extLst>
          </p:cNvPr>
          <p:cNvSpPr txBox="1"/>
          <p:nvPr/>
        </p:nvSpPr>
        <p:spPr>
          <a:xfrm>
            <a:off x="7056120" y="249936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4CED1-1204-4F14-A691-ABD29E2DEE8B}"/>
              </a:ext>
            </a:extLst>
          </p:cNvPr>
          <p:cNvSpPr txBox="1"/>
          <p:nvPr/>
        </p:nvSpPr>
        <p:spPr>
          <a:xfrm>
            <a:off x="8569960" y="251458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8CD06-8F2E-44C8-AD95-E4FA662C829C}"/>
              </a:ext>
            </a:extLst>
          </p:cNvPr>
          <p:cNvSpPr txBox="1"/>
          <p:nvPr/>
        </p:nvSpPr>
        <p:spPr>
          <a:xfrm>
            <a:off x="10083800" y="252980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F1D40-6963-4313-B83C-B04E7436DD51}"/>
              </a:ext>
            </a:extLst>
          </p:cNvPr>
          <p:cNvSpPr txBox="1"/>
          <p:nvPr/>
        </p:nvSpPr>
        <p:spPr>
          <a:xfrm>
            <a:off x="6786881" y="249936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996D3-6CBA-4EC3-A875-7C0BD49B67EA}"/>
              </a:ext>
            </a:extLst>
          </p:cNvPr>
          <p:cNvSpPr txBox="1"/>
          <p:nvPr/>
        </p:nvSpPr>
        <p:spPr>
          <a:xfrm>
            <a:off x="8225637" y="251458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9824721" y="2517517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số, biết số đó gồm: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FA-DB59-405D-BDEB-0AED00C878D2}"/>
              </a:ext>
            </a:extLst>
          </p:cNvPr>
          <p:cNvSpPr txBox="1"/>
          <p:nvPr/>
        </p:nvSpPr>
        <p:spPr>
          <a:xfrm>
            <a:off x="375920" y="13259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chục nghìn, 5 nghìn, 8 trăm, 2 chục và 6 đơn vị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2BF2C-88E6-4C88-A17B-C8C43E69274E}"/>
              </a:ext>
            </a:extLst>
          </p:cNvPr>
          <p:cNvSpPr txBox="1"/>
          <p:nvPr/>
        </p:nvSpPr>
        <p:spPr>
          <a:xfrm>
            <a:off x="375920" y="260096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chục nghìn, 2 nghìn, 0 trăm, 4 chục và 3 đơn vị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8E5D-EA3F-4320-872D-468221B1301D}"/>
              </a:ext>
            </a:extLst>
          </p:cNvPr>
          <p:cNvSpPr txBox="1"/>
          <p:nvPr/>
        </p:nvSpPr>
        <p:spPr>
          <a:xfrm>
            <a:off x="375920" y="38367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chục nghìn, 6 nghìn, 4 trăm, 0 chục và 1 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3C9C-FF04-4C71-927A-3202110E2708}"/>
              </a:ext>
            </a:extLst>
          </p:cNvPr>
          <p:cNvSpPr txBox="1"/>
          <p:nvPr/>
        </p:nvSpPr>
        <p:spPr>
          <a:xfrm>
            <a:off x="375920" y="497274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2 chục nghìn, 7 nghìn, 3 trăm, 4 chục và 0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E1E1-CCBA-488D-BAD7-29D2259E0656}"/>
              </a:ext>
            </a:extLst>
          </p:cNvPr>
          <p:cNvSpPr txBox="1"/>
          <p:nvPr/>
        </p:nvSpPr>
        <p:spPr>
          <a:xfrm>
            <a:off x="782320" y="1976140"/>
            <a:ext cx="111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15 826. Đọc số: mười lăm nghìn tám trăm hai mươi sáu.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A51-3362-4511-BE4D-414E7F902A1B}"/>
              </a:ext>
            </a:extLst>
          </p:cNvPr>
          <p:cNvSpPr txBox="1"/>
          <p:nvPr/>
        </p:nvSpPr>
        <p:spPr>
          <a:xfrm>
            <a:off x="782320" y="318774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32 043. Đọc số: ba mươi hai nghìn không trăm bốn mươi ba.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EB26-D1F7-4B9A-88CB-A8EB19157212}"/>
              </a:ext>
            </a:extLst>
          </p:cNvPr>
          <p:cNvSpPr txBox="1"/>
          <p:nvPr/>
        </p:nvSpPr>
        <p:spPr>
          <a:xfrm>
            <a:off x="782320" y="4423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66 401. Đọc số: sáu mươi sáu nghìn bốn trăm linh một.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FA63-BA21-45AA-9C39-58B78B6DC69F}"/>
              </a:ext>
            </a:extLst>
          </p:cNvPr>
          <p:cNvSpPr txBox="1"/>
          <p:nvPr/>
        </p:nvSpPr>
        <p:spPr>
          <a:xfrm>
            <a:off x="782320" y="558556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27 340. Đọc số: hai mươi bảy nghìn ba trăm bốn mươi.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A3446-D6A6-419B-B278-5D02E98936DD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C4CA3-F6A3-4A51-80CF-63A9F27DF739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571E-ED2A-45A0-922A-B8AFA32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3" t="43121" r="42583" b="28001"/>
          <a:stretch/>
        </p:blipFill>
        <p:spPr>
          <a:xfrm>
            <a:off x="1056640" y="1285240"/>
            <a:ext cx="10909678" cy="4287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4773A2-218A-4A3F-9D77-6BB609BA39D3}"/>
              </a:ext>
            </a:extLst>
          </p:cNvPr>
          <p:cNvCxnSpPr/>
          <p:nvPr/>
        </p:nvCxnSpPr>
        <p:spPr>
          <a:xfrm>
            <a:off x="2844800" y="2550160"/>
            <a:ext cx="4043680" cy="2407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558CF-E224-422E-9918-CBC40C18B171}"/>
              </a:ext>
            </a:extLst>
          </p:cNvPr>
          <p:cNvCxnSpPr>
            <a:cxnSpLocks/>
          </p:cNvCxnSpPr>
          <p:nvPr/>
        </p:nvCxnSpPr>
        <p:spPr>
          <a:xfrm>
            <a:off x="5066336" y="2154621"/>
            <a:ext cx="0" cy="28034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D12B-DCFA-4246-8A5F-93DEF1FA5055}"/>
              </a:ext>
            </a:extLst>
          </p:cNvPr>
          <p:cNvCxnSpPr>
            <a:cxnSpLocks/>
          </p:cNvCxnSpPr>
          <p:nvPr/>
        </p:nvCxnSpPr>
        <p:spPr>
          <a:xfrm>
            <a:off x="6568234" y="2431744"/>
            <a:ext cx="2407600" cy="2526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324EE-DF1C-413B-8445-57F86DB51F20}"/>
              </a:ext>
            </a:extLst>
          </p:cNvPr>
          <p:cNvCxnSpPr>
            <a:cxnSpLocks/>
          </p:cNvCxnSpPr>
          <p:nvPr/>
        </p:nvCxnSpPr>
        <p:spPr>
          <a:xfrm flipH="1">
            <a:off x="2844800" y="2490952"/>
            <a:ext cx="5496560" cy="24671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708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373</Words>
  <Application>Microsoft Office PowerPoint</Application>
  <PresentationFormat>Widescreen</PresentationFormat>
  <Paragraphs>112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5</cp:revision>
  <dcterms:created xsi:type="dcterms:W3CDTF">2023-01-15T15:22:17Z</dcterms:created>
  <dcterms:modified xsi:type="dcterms:W3CDTF">2024-03-11T07:47:47Z</dcterms:modified>
</cp:coreProperties>
</file>