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3"/>
  </p:notesMasterIdLst>
  <p:sldIdLst>
    <p:sldId id="262" r:id="rId3"/>
    <p:sldId id="264" r:id="rId4"/>
    <p:sldId id="261" r:id="rId5"/>
    <p:sldId id="267" r:id="rId6"/>
    <p:sldId id="268" r:id="rId7"/>
    <p:sldId id="269" r:id="rId8"/>
    <p:sldId id="265" r:id="rId9"/>
    <p:sldId id="257" r:id="rId10"/>
    <p:sldId id="258" r:id="rId11"/>
    <p:sldId id="25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90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8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1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2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2617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805CD3-35D5-4C96-92A3-97357BAF5379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DC3A-FC1B-4862-BADC-A9A18D2A8B1C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AB69D6-1292-4C5E-A0A1-5F71278E1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6" t="42519" r="35334" b="26370"/>
          <a:stretch/>
        </p:blipFill>
        <p:spPr>
          <a:xfrm>
            <a:off x="182880" y="1328410"/>
            <a:ext cx="11686534" cy="3914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A49ED-6998-4230-8312-30DC4B65C548}"/>
              </a:ext>
            </a:extLst>
          </p:cNvPr>
          <p:cNvSpPr txBox="1"/>
          <p:nvPr/>
        </p:nvSpPr>
        <p:spPr>
          <a:xfrm>
            <a:off x="5303520" y="19710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A6EA9-BE91-49E0-A64C-404F321745AB}"/>
              </a:ext>
            </a:extLst>
          </p:cNvPr>
          <p:cNvSpPr txBox="1"/>
          <p:nvPr/>
        </p:nvSpPr>
        <p:spPr>
          <a:xfrm>
            <a:off x="7650480" y="19710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0B418-3530-45E0-9BED-8C079305B25F}"/>
              </a:ext>
            </a:extLst>
          </p:cNvPr>
          <p:cNvSpPr txBox="1"/>
          <p:nvPr/>
        </p:nvSpPr>
        <p:spPr>
          <a:xfrm>
            <a:off x="10149840" y="21234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40CA31-6E74-481A-83D6-067F73CFC170}"/>
              </a:ext>
            </a:extLst>
          </p:cNvPr>
          <p:cNvSpPr txBox="1"/>
          <p:nvPr/>
        </p:nvSpPr>
        <p:spPr>
          <a:xfrm>
            <a:off x="9997440" y="356616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03AD17-010C-4C84-8733-630589858502}"/>
              </a:ext>
            </a:extLst>
          </p:cNvPr>
          <p:cNvSpPr txBox="1"/>
          <p:nvPr/>
        </p:nvSpPr>
        <p:spPr>
          <a:xfrm>
            <a:off x="609600" y="375665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17631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vi-VN" sz="533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8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39 999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40 000 là…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39 999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39 000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40 001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39 990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12 533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12 534 là số liền sau của số nào?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12 535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12 536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12 537  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54 688 và 54 690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54 689 là số nằm giữa hai số nào?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54 690 và 54 691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54 688 và 54 900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54 688 và 54 700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 100 000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6CDB0-8700-4F73-9BF9-64505686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29926" r="42499" b="28296"/>
          <a:stretch/>
        </p:blipFill>
        <p:spPr>
          <a:xfrm>
            <a:off x="0" y="0"/>
            <a:ext cx="12192000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thích hợp với cách đọc: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2DC279-F9D1-4F3D-856F-AE6EA3476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3" t="40889" r="41333" b="24148"/>
          <a:stretch/>
        </p:blipFill>
        <p:spPr>
          <a:xfrm>
            <a:off x="1056639" y="1158240"/>
            <a:ext cx="10891176" cy="50596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36D313-F972-436D-B8BD-25E89315E5EE}"/>
              </a:ext>
            </a:extLst>
          </p:cNvPr>
          <p:cNvCxnSpPr>
            <a:cxnSpLocks/>
          </p:cNvCxnSpPr>
          <p:nvPr/>
        </p:nvCxnSpPr>
        <p:spPr>
          <a:xfrm>
            <a:off x="2844800" y="2550160"/>
            <a:ext cx="2407920" cy="2773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9764E8A-35C9-4DF3-BDA1-74CC25EFFAE9}"/>
              </a:ext>
            </a:extLst>
          </p:cNvPr>
          <p:cNvCxnSpPr>
            <a:cxnSpLocks/>
          </p:cNvCxnSpPr>
          <p:nvPr/>
        </p:nvCxnSpPr>
        <p:spPr>
          <a:xfrm>
            <a:off x="5252720" y="2387600"/>
            <a:ext cx="4287520" cy="3027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F058D78-6D12-40BF-8A07-413FE61EA43F}"/>
              </a:ext>
            </a:extLst>
          </p:cNvPr>
          <p:cNvCxnSpPr>
            <a:cxnSpLocks/>
          </p:cNvCxnSpPr>
          <p:nvPr/>
        </p:nvCxnSpPr>
        <p:spPr>
          <a:xfrm flipH="1">
            <a:off x="3220720" y="2550160"/>
            <a:ext cx="4846320" cy="28651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F8A6CB-FFF8-4E3F-B5F3-DE786773AF96}"/>
              </a:ext>
            </a:extLst>
          </p:cNvPr>
          <p:cNvCxnSpPr>
            <a:cxnSpLocks/>
          </p:cNvCxnSpPr>
          <p:nvPr/>
        </p:nvCxnSpPr>
        <p:spPr>
          <a:xfrm flipH="1">
            <a:off x="7498080" y="2834640"/>
            <a:ext cx="3230363" cy="2580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 liền trước của số 13 450 là số nào?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FB1E9E-694E-4A34-AB4C-5EA069B55E41}"/>
              </a:ext>
            </a:extLst>
          </p:cNvPr>
          <p:cNvSpPr txBox="1"/>
          <p:nvPr/>
        </p:nvSpPr>
        <p:spPr>
          <a:xfrm>
            <a:off x="1056640" y="179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liền sau của số 90 000 là số nào?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344CC7-7AE2-47EC-9758-E7B074484B63}"/>
              </a:ext>
            </a:extLst>
          </p:cNvPr>
          <p:cNvSpPr txBox="1"/>
          <p:nvPr/>
        </p:nvSpPr>
        <p:spPr>
          <a:xfrm>
            <a:off x="1056640" y="306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Số liền trước của số 10 001 là số nào?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89F788-0ED4-4D13-9657-3E6E5B146739}"/>
              </a:ext>
            </a:extLst>
          </p:cNvPr>
          <p:cNvSpPr txBox="1"/>
          <p:nvPr/>
        </p:nvSpPr>
        <p:spPr>
          <a:xfrm>
            <a:off x="1056640" y="433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Số liền sau của số 99 999 là số nào?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00618-9C7C-466A-B75F-8F42945A882A}"/>
              </a:ext>
            </a:extLst>
          </p:cNvPr>
          <p:cNvSpPr txBox="1"/>
          <p:nvPr/>
        </p:nvSpPr>
        <p:spPr>
          <a:xfrm>
            <a:off x="1422400" y="1066800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13 450 là số 13 449.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77CE4-F8AA-4C8E-93EA-F43956D72B54}"/>
              </a:ext>
            </a:extLst>
          </p:cNvPr>
          <p:cNvSpPr txBox="1"/>
          <p:nvPr/>
        </p:nvSpPr>
        <p:spPr>
          <a:xfrm>
            <a:off x="1422400" y="2397760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90 000 là số 90 001.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F0D7BD-98FE-44CD-A226-28C7D4D1180C}"/>
              </a:ext>
            </a:extLst>
          </p:cNvPr>
          <p:cNvSpPr txBox="1"/>
          <p:nvPr/>
        </p:nvSpPr>
        <p:spPr>
          <a:xfrm>
            <a:off x="1422400" y="3657640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số 10 001 là số 10 000.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718502-1D3F-4B16-B889-073B18F31578}"/>
              </a:ext>
            </a:extLst>
          </p:cNvPr>
          <p:cNvSpPr txBox="1"/>
          <p:nvPr/>
        </p:nvSpPr>
        <p:spPr>
          <a:xfrm>
            <a:off x="1422400" y="4917520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99 999 là số 100 000.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6227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245</Words>
  <Application>Microsoft Office PowerPoint</Application>
  <PresentationFormat>Widescreen</PresentationFormat>
  <Paragraphs>45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等线</vt:lpstr>
      <vt:lpstr>inpin heiti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Techsi.vn</cp:lastModifiedBy>
  <cp:revision>8</cp:revision>
  <dcterms:created xsi:type="dcterms:W3CDTF">2023-01-15T15:22:17Z</dcterms:created>
  <dcterms:modified xsi:type="dcterms:W3CDTF">2024-03-12T02:01:42Z</dcterms:modified>
</cp:coreProperties>
</file>