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12"/>
  </p:notesMasterIdLst>
  <p:sldIdLst>
    <p:sldId id="262" r:id="rId3"/>
    <p:sldId id="256" r:id="rId4"/>
    <p:sldId id="264" r:id="rId5"/>
    <p:sldId id="265" r:id="rId6"/>
    <p:sldId id="266" r:id="rId7"/>
    <p:sldId id="257" r:id="rId8"/>
    <p:sldId id="258" r:id="rId9"/>
    <p:sldId id="259" r:id="rId10"/>
    <p:sldId id="260"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C41F1-8836-470B-9A1E-E24C1ADE941A}"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6E7B8-7CF7-4013-917A-68B8CA43EADA}" type="slidenum">
              <a:rPr lang="en-US" smtClean="0"/>
              <a:t>‹#›</a:t>
            </a:fld>
            <a:endParaRPr lang="en-US"/>
          </a:p>
        </p:txBody>
      </p:sp>
    </p:spTree>
    <p:extLst>
      <p:ext uri="{BB962C8B-B14F-4D97-AF65-F5344CB8AC3E}">
        <p14:creationId xmlns:p14="http://schemas.microsoft.com/office/powerpoint/2010/main" val="422765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986507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DB2CA-119A-420A-894E-36C7E16D9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9FDA92-D5B8-450D-BE13-1BD98729BD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1B5F1A-1111-411E-9DB2-24897E70D182}"/>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5" name="Footer Placeholder 4">
            <a:extLst>
              <a:ext uri="{FF2B5EF4-FFF2-40B4-BE49-F238E27FC236}">
                <a16:creationId xmlns:a16="http://schemas.microsoft.com/office/drawing/2014/main" id="{6CCE217B-CCB1-41B8-93E7-9152D706D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69F9A-4AB6-4BBE-AED2-E58A6C54EDEB}"/>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316374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87DF8-C8B3-41FE-B479-6EAFB7D3D069}"/>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3" name="Footer Placeholder 2">
            <a:extLst>
              <a:ext uri="{FF2B5EF4-FFF2-40B4-BE49-F238E27FC236}">
                <a16:creationId xmlns:a16="http://schemas.microsoft.com/office/drawing/2014/main" id="{0598A6F6-8AFB-41CA-81D0-B47E69A94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B100C-7683-41E0-920C-333770388A24}"/>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141420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87DF8-C8B3-41FE-B479-6EAFB7D3D069}"/>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3" name="Footer Placeholder 2">
            <a:extLst>
              <a:ext uri="{FF2B5EF4-FFF2-40B4-BE49-F238E27FC236}">
                <a16:creationId xmlns:a16="http://schemas.microsoft.com/office/drawing/2014/main" id="{0598A6F6-8AFB-41CA-81D0-B47E69A94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B100C-7683-41E0-920C-333770388A24}"/>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852327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87DF8-C8B3-41FE-B479-6EAFB7D3D069}"/>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3" name="Footer Placeholder 2">
            <a:extLst>
              <a:ext uri="{FF2B5EF4-FFF2-40B4-BE49-F238E27FC236}">
                <a16:creationId xmlns:a16="http://schemas.microsoft.com/office/drawing/2014/main" id="{0598A6F6-8AFB-41CA-81D0-B47E69A94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B100C-7683-41E0-920C-333770388A24}"/>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2760882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D420-3819-4A46-9A32-38D7F8D6D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17167D-9827-4EA5-A243-571232723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132B1C-EA3B-4C9C-94CC-2FE99F12F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FAB04E-4A8A-4B1D-B336-C8C6725A08DC}"/>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6" name="Footer Placeholder 5">
            <a:extLst>
              <a:ext uri="{FF2B5EF4-FFF2-40B4-BE49-F238E27FC236}">
                <a16:creationId xmlns:a16="http://schemas.microsoft.com/office/drawing/2014/main" id="{F85D01FC-3073-4C1A-ADF3-31A8B5308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FA1CBB-ED74-4974-990F-FE291DBAB303}"/>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3948431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1E3C4-1239-4950-A9B8-ED260B724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2D9A43-4B68-45D5-AA9C-06175D83F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FD96B1-D57E-475F-8EBA-E7657C72C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70A59-D5EA-49A6-82E7-4C06F5256EFF}"/>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6" name="Footer Placeholder 5">
            <a:extLst>
              <a:ext uri="{FF2B5EF4-FFF2-40B4-BE49-F238E27FC236}">
                <a16:creationId xmlns:a16="http://schemas.microsoft.com/office/drawing/2014/main" id="{D8DAA71E-95B3-4AB0-9589-2A1B3FC49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C92F8-AAFA-4407-9EBE-E62E703AE76E}"/>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746687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4F3F-D7D1-4DFB-8DAC-933584E32D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4FBF6-2FCA-4A1B-8188-3FF02CE54E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07643-63B8-4D29-BC63-79B32EF1206F}"/>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5" name="Footer Placeholder 4">
            <a:extLst>
              <a:ext uri="{FF2B5EF4-FFF2-40B4-BE49-F238E27FC236}">
                <a16:creationId xmlns:a16="http://schemas.microsoft.com/office/drawing/2014/main" id="{2CE04E20-5661-488A-BD51-D9CF601F3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DCA89-CA6B-47D6-B542-EE0BA47EE790}"/>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1559432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4E8445-E020-40AE-9337-E2D376E2FC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7C49C5-543A-4CEC-ABD2-7BD591D023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3819E-FEA0-48E9-AEF5-078B262D3226}"/>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5" name="Footer Placeholder 4">
            <a:extLst>
              <a:ext uri="{FF2B5EF4-FFF2-40B4-BE49-F238E27FC236}">
                <a16:creationId xmlns:a16="http://schemas.microsoft.com/office/drawing/2014/main" id="{31E1C339-759B-4FCE-B655-C7BFBF20A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102C5-6EA0-4A5F-9EDC-2072DD4AC571}"/>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160294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09529"/>
      </p:ext>
    </p:extLst>
  </p:cSld>
  <p:clrMapOvr>
    <a:masterClrMapping/>
  </p:clrMapOvr>
  <p:transition spd="slow" advTm="5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086695"/>
      </p:ext>
    </p:extLst>
  </p:cSld>
  <p:clrMapOvr>
    <a:masterClrMapping/>
  </p:clrMapOvr>
  <p:transition spd="slow" advTm="5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324132"/>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21A7-FB05-474B-8165-732AF01B0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1D44C-BF46-42C7-B2D5-CF2715A4F5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31B5D-3C4B-46E8-A052-D40F2D713F93}"/>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5" name="Footer Placeholder 4">
            <a:extLst>
              <a:ext uri="{FF2B5EF4-FFF2-40B4-BE49-F238E27FC236}">
                <a16:creationId xmlns:a16="http://schemas.microsoft.com/office/drawing/2014/main" id="{B79CA5CD-D90F-43FC-8025-76F831D58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50A62-1DBF-47D6-84ED-0ACC4FE362A8}"/>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2915190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853180"/>
      </p:ext>
    </p:extLst>
  </p:cSld>
  <p:clrMapOvr>
    <a:masterClrMapping/>
  </p:clrMapOvr>
  <p:transition spd="slow" advTm="5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1C43-8C97-4787-9E67-6FEE1D84B4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585F07-951E-439A-A7DB-15EAAACEF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F62ED7-EB9D-47A9-BF9F-E8FBF1E305B5}"/>
              </a:ext>
            </a:extLst>
          </p:cNvPr>
          <p:cNvSpPr>
            <a:spLocks noGrp="1"/>
          </p:cNvSpPr>
          <p:nvPr>
            <p:ph type="dt" sz="half" idx="10"/>
          </p:nvPr>
        </p:nvSpPr>
        <p:spPr/>
        <p:txBody>
          <a:bodyPr/>
          <a:lstStyle/>
          <a:p>
            <a:fld id="{2BFA6248-9075-44F6-BABA-ACCDFFA54742}" type="datetimeFigureOut">
              <a:rPr lang="en-US" smtClean="0"/>
              <a:t>3/13/2024</a:t>
            </a:fld>
            <a:endParaRPr lang="en-US"/>
          </a:p>
        </p:txBody>
      </p:sp>
      <p:sp>
        <p:nvSpPr>
          <p:cNvPr id="5" name="Footer Placeholder 4">
            <a:extLst>
              <a:ext uri="{FF2B5EF4-FFF2-40B4-BE49-F238E27FC236}">
                <a16:creationId xmlns:a16="http://schemas.microsoft.com/office/drawing/2014/main" id="{E934A0AA-8FD5-4C86-8F31-3D31ABD0C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F7E8D-06E8-4965-9227-B2B540DF3CF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3644449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F411-3DEF-46D1-B675-C48FED390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91509-E546-43FB-98D6-6B6565906F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402C0-5D64-4FA8-B7A1-2DC509FE273B}"/>
              </a:ext>
            </a:extLst>
          </p:cNvPr>
          <p:cNvSpPr>
            <a:spLocks noGrp="1"/>
          </p:cNvSpPr>
          <p:nvPr>
            <p:ph type="dt" sz="half" idx="10"/>
          </p:nvPr>
        </p:nvSpPr>
        <p:spPr/>
        <p:txBody>
          <a:bodyPr/>
          <a:lstStyle/>
          <a:p>
            <a:fld id="{2BFA6248-9075-44F6-BABA-ACCDFFA54742}" type="datetimeFigureOut">
              <a:rPr lang="en-US" smtClean="0"/>
              <a:t>3/13/2024</a:t>
            </a:fld>
            <a:endParaRPr lang="en-US"/>
          </a:p>
        </p:txBody>
      </p:sp>
      <p:sp>
        <p:nvSpPr>
          <p:cNvPr id="5" name="Footer Placeholder 4">
            <a:extLst>
              <a:ext uri="{FF2B5EF4-FFF2-40B4-BE49-F238E27FC236}">
                <a16:creationId xmlns:a16="http://schemas.microsoft.com/office/drawing/2014/main" id="{5A69DC95-C7B6-475F-8785-3B9FAAAC7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DFA22-6D49-4339-B627-2EBBCC0B6E3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021819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7905-26D5-4AAD-B9AA-0768E6AC45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004625-889A-4B5E-91DF-886F4BF9A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2DD92D-CB11-4825-A48A-651A8410EE3A}"/>
              </a:ext>
            </a:extLst>
          </p:cNvPr>
          <p:cNvSpPr>
            <a:spLocks noGrp="1"/>
          </p:cNvSpPr>
          <p:nvPr>
            <p:ph type="dt" sz="half" idx="10"/>
          </p:nvPr>
        </p:nvSpPr>
        <p:spPr/>
        <p:txBody>
          <a:bodyPr/>
          <a:lstStyle/>
          <a:p>
            <a:fld id="{2BFA6248-9075-44F6-BABA-ACCDFFA54742}" type="datetimeFigureOut">
              <a:rPr lang="en-US" smtClean="0"/>
              <a:t>3/13/2024</a:t>
            </a:fld>
            <a:endParaRPr lang="en-US"/>
          </a:p>
        </p:txBody>
      </p:sp>
      <p:sp>
        <p:nvSpPr>
          <p:cNvPr id="5" name="Footer Placeholder 4">
            <a:extLst>
              <a:ext uri="{FF2B5EF4-FFF2-40B4-BE49-F238E27FC236}">
                <a16:creationId xmlns:a16="http://schemas.microsoft.com/office/drawing/2014/main" id="{C2B2DDC4-A3D2-4682-8945-C0DA250DA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8F52F-B27B-49CB-A3E9-CD723026A9E5}"/>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069070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51D3-81D0-47D0-AFBB-001ADDD3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BC757-CD1E-4576-A47C-CB261696FB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8A03A0-58CF-4752-9C67-37DF396D57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38A83D-B1BD-46AF-9B04-690C8CE8E267}"/>
              </a:ext>
            </a:extLst>
          </p:cNvPr>
          <p:cNvSpPr>
            <a:spLocks noGrp="1"/>
          </p:cNvSpPr>
          <p:nvPr>
            <p:ph type="dt" sz="half" idx="10"/>
          </p:nvPr>
        </p:nvSpPr>
        <p:spPr/>
        <p:txBody>
          <a:bodyPr/>
          <a:lstStyle/>
          <a:p>
            <a:fld id="{2BFA6248-9075-44F6-BABA-ACCDFFA54742}" type="datetimeFigureOut">
              <a:rPr lang="en-US" smtClean="0"/>
              <a:t>3/13/2024</a:t>
            </a:fld>
            <a:endParaRPr lang="en-US"/>
          </a:p>
        </p:txBody>
      </p:sp>
      <p:sp>
        <p:nvSpPr>
          <p:cNvPr id="6" name="Footer Placeholder 5">
            <a:extLst>
              <a:ext uri="{FF2B5EF4-FFF2-40B4-BE49-F238E27FC236}">
                <a16:creationId xmlns:a16="http://schemas.microsoft.com/office/drawing/2014/main" id="{68369FEE-1515-4398-953A-3B8604E0B6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AF395-FE11-4E4D-8D74-BFCA29B70917}"/>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1723911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8389-E235-40B6-936E-696FC89440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DAA47-EFF5-4C2F-9FDC-F931255CB5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C21C54-9AE0-411F-9D51-FEFD85BFDA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FFB7A6-68BD-4C89-BA50-7D80DB075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DE108A-A856-441A-966E-3E2BB71882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5D45AB-AD0C-43BD-9C71-577057BE2CC5}"/>
              </a:ext>
            </a:extLst>
          </p:cNvPr>
          <p:cNvSpPr>
            <a:spLocks noGrp="1"/>
          </p:cNvSpPr>
          <p:nvPr>
            <p:ph type="dt" sz="half" idx="10"/>
          </p:nvPr>
        </p:nvSpPr>
        <p:spPr/>
        <p:txBody>
          <a:bodyPr/>
          <a:lstStyle/>
          <a:p>
            <a:fld id="{2BFA6248-9075-44F6-BABA-ACCDFFA54742}" type="datetimeFigureOut">
              <a:rPr lang="en-US" smtClean="0"/>
              <a:t>3/13/2024</a:t>
            </a:fld>
            <a:endParaRPr lang="en-US"/>
          </a:p>
        </p:txBody>
      </p:sp>
      <p:sp>
        <p:nvSpPr>
          <p:cNvPr id="8" name="Footer Placeholder 7">
            <a:extLst>
              <a:ext uri="{FF2B5EF4-FFF2-40B4-BE49-F238E27FC236}">
                <a16:creationId xmlns:a16="http://schemas.microsoft.com/office/drawing/2014/main" id="{D1C994C8-55A9-4DE7-A292-E46EFB6164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0AFCDF-7718-40FD-9C0C-F867AE621CFA}"/>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1512651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30F2-0C34-4AAF-BD4B-54C04629B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8AC8DE-6E65-40FA-970C-7DD78403A350}"/>
              </a:ext>
            </a:extLst>
          </p:cNvPr>
          <p:cNvSpPr>
            <a:spLocks noGrp="1"/>
          </p:cNvSpPr>
          <p:nvPr>
            <p:ph type="dt" sz="half" idx="10"/>
          </p:nvPr>
        </p:nvSpPr>
        <p:spPr/>
        <p:txBody>
          <a:bodyPr/>
          <a:lstStyle/>
          <a:p>
            <a:fld id="{2BFA6248-9075-44F6-BABA-ACCDFFA54742}" type="datetimeFigureOut">
              <a:rPr lang="en-US" smtClean="0"/>
              <a:t>3/13/2024</a:t>
            </a:fld>
            <a:endParaRPr lang="en-US"/>
          </a:p>
        </p:txBody>
      </p:sp>
      <p:sp>
        <p:nvSpPr>
          <p:cNvPr id="4" name="Footer Placeholder 3">
            <a:extLst>
              <a:ext uri="{FF2B5EF4-FFF2-40B4-BE49-F238E27FC236}">
                <a16:creationId xmlns:a16="http://schemas.microsoft.com/office/drawing/2014/main" id="{F96379B1-A738-45D1-9C4D-7A96F3D6F1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3EE0E8-8B6F-4941-AE51-E8A78DF2CDB1}"/>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3278273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FD9B6-FCA8-493A-8121-06350FF8D4C4}"/>
              </a:ext>
            </a:extLst>
          </p:cNvPr>
          <p:cNvSpPr>
            <a:spLocks noGrp="1"/>
          </p:cNvSpPr>
          <p:nvPr>
            <p:ph type="dt" sz="half" idx="10"/>
          </p:nvPr>
        </p:nvSpPr>
        <p:spPr/>
        <p:txBody>
          <a:bodyPr/>
          <a:lstStyle/>
          <a:p>
            <a:fld id="{2BFA6248-9075-44F6-BABA-ACCDFFA54742}" type="datetimeFigureOut">
              <a:rPr lang="en-US" smtClean="0"/>
              <a:t>3/13/2024</a:t>
            </a:fld>
            <a:endParaRPr lang="en-US"/>
          </a:p>
        </p:txBody>
      </p:sp>
      <p:sp>
        <p:nvSpPr>
          <p:cNvPr id="3" name="Footer Placeholder 2">
            <a:extLst>
              <a:ext uri="{FF2B5EF4-FFF2-40B4-BE49-F238E27FC236}">
                <a16:creationId xmlns:a16="http://schemas.microsoft.com/office/drawing/2014/main" id="{06BAF242-37ED-4A7C-8CB1-E0E053739C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786D51-30FA-4C5E-AA2C-4F456027D5F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724001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13A2-0F07-409B-831B-72D749F7D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5E48B1-9887-47FC-8B33-EFB791754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22928A-5C9B-4E0E-ACA5-DAC8E8FE6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0497BF-46D2-4ED7-92A6-A0DF26DB8C02}"/>
              </a:ext>
            </a:extLst>
          </p:cNvPr>
          <p:cNvSpPr>
            <a:spLocks noGrp="1"/>
          </p:cNvSpPr>
          <p:nvPr>
            <p:ph type="dt" sz="half" idx="10"/>
          </p:nvPr>
        </p:nvSpPr>
        <p:spPr/>
        <p:txBody>
          <a:bodyPr/>
          <a:lstStyle/>
          <a:p>
            <a:fld id="{2BFA6248-9075-44F6-BABA-ACCDFFA54742}" type="datetimeFigureOut">
              <a:rPr lang="en-US" smtClean="0"/>
              <a:t>3/13/2024</a:t>
            </a:fld>
            <a:endParaRPr lang="en-US"/>
          </a:p>
        </p:txBody>
      </p:sp>
      <p:sp>
        <p:nvSpPr>
          <p:cNvPr id="6" name="Footer Placeholder 5">
            <a:extLst>
              <a:ext uri="{FF2B5EF4-FFF2-40B4-BE49-F238E27FC236}">
                <a16:creationId xmlns:a16="http://schemas.microsoft.com/office/drawing/2014/main" id="{9FC497B6-F20A-41CF-BF5E-E84D9A71A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B5738-71BB-4769-8CEA-5E666A5EBF21}"/>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1033950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E272-8DF8-4794-AC33-8E0DC5354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5D5AD1-1ACC-41B3-9D01-029208B9B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274EE8-8D24-4E30-85CE-3EAE8BCBF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6C8062-9A78-4204-B41B-1281F0529629}"/>
              </a:ext>
            </a:extLst>
          </p:cNvPr>
          <p:cNvSpPr>
            <a:spLocks noGrp="1"/>
          </p:cNvSpPr>
          <p:nvPr>
            <p:ph type="dt" sz="half" idx="10"/>
          </p:nvPr>
        </p:nvSpPr>
        <p:spPr/>
        <p:txBody>
          <a:bodyPr/>
          <a:lstStyle/>
          <a:p>
            <a:fld id="{2BFA6248-9075-44F6-BABA-ACCDFFA54742}" type="datetimeFigureOut">
              <a:rPr lang="en-US" smtClean="0"/>
              <a:t>3/13/2024</a:t>
            </a:fld>
            <a:endParaRPr lang="en-US"/>
          </a:p>
        </p:txBody>
      </p:sp>
      <p:sp>
        <p:nvSpPr>
          <p:cNvPr id="6" name="Footer Placeholder 5">
            <a:extLst>
              <a:ext uri="{FF2B5EF4-FFF2-40B4-BE49-F238E27FC236}">
                <a16:creationId xmlns:a16="http://schemas.microsoft.com/office/drawing/2014/main" id="{AB8CE470-79B5-4EC6-A8D6-3CDD3BC8D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23C154-4DC8-4458-89AB-A8E9B3F9139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40774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69C8-040C-48E1-B2F3-324400C56C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090B97-C3E1-412F-98EB-35E5748DD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C456AC-188E-4353-90DB-3BCE1D859C15}"/>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5" name="Footer Placeholder 4">
            <a:extLst>
              <a:ext uri="{FF2B5EF4-FFF2-40B4-BE49-F238E27FC236}">
                <a16:creationId xmlns:a16="http://schemas.microsoft.com/office/drawing/2014/main" id="{27CE7927-A9B4-413D-B1C1-1AAB19247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BF8ED-7AE8-4377-A767-2FA2E3CBC0BD}"/>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3131165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2CCB-63AE-4BC5-882D-1818C3CE3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9169F-AF3E-40B1-BC18-85A4C7B106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1AE00-ACD7-4A15-B185-BC11A1F04849}"/>
              </a:ext>
            </a:extLst>
          </p:cNvPr>
          <p:cNvSpPr>
            <a:spLocks noGrp="1"/>
          </p:cNvSpPr>
          <p:nvPr>
            <p:ph type="dt" sz="half" idx="10"/>
          </p:nvPr>
        </p:nvSpPr>
        <p:spPr/>
        <p:txBody>
          <a:bodyPr/>
          <a:lstStyle/>
          <a:p>
            <a:fld id="{2BFA6248-9075-44F6-BABA-ACCDFFA54742}" type="datetimeFigureOut">
              <a:rPr lang="en-US" smtClean="0"/>
              <a:t>3/13/2024</a:t>
            </a:fld>
            <a:endParaRPr lang="en-US"/>
          </a:p>
        </p:txBody>
      </p:sp>
      <p:sp>
        <p:nvSpPr>
          <p:cNvPr id="5" name="Footer Placeholder 4">
            <a:extLst>
              <a:ext uri="{FF2B5EF4-FFF2-40B4-BE49-F238E27FC236}">
                <a16:creationId xmlns:a16="http://schemas.microsoft.com/office/drawing/2014/main" id="{CA037F78-7CCD-411A-9584-8030271C4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8F386-8401-4BD2-A118-F02C56B887F6}"/>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1038539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4702B4-D98D-4F11-BE96-F1FF275EA9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53901C-0C8D-4F10-9997-6AE651BBC8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520DE-DAA5-40CC-A3CE-E592942F43FB}"/>
              </a:ext>
            </a:extLst>
          </p:cNvPr>
          <p:cNvSpPr>
            <a:spLocks noGrp="1"/>
          </p:cNvSpPr>
          <p:nvPr>
            <p:ph type="dt" sz="half" idx="10"/>
          </p:nvPr>
        </p:nvSpPr>
        <p:spPr/>
        <p:txBody>
          <a:bodyPr/>
          <a:lstStyle/>
          <a:p>
            <a:fld id="{2BFA6248-9075-44F6-BABA-ACCDFFA54742}" type="datetimeFigureOut">
              <a:rPr lang="en-US" smtClean="0"/>
              <a:t>3/13/2024</a:t>
            </a:fld>
            <a:endParaRPr lang="en-US"/>
          </a:p>
        </p:txBody>
      </p:sp>
      <p:sp>
        <p:nvSpPr>
          <p:cNvPr id="5" name="Footer Placeholder 4">
            <a:extLst>
              <a:ext uri="{FF2B5EF4-FFF2-40B4-BE49-F238E27FC236}">
                <a16:creationId xmlns:a16="http://schemas.microsoft.com/office/drawing/2014/main" id="{8667F7B6-A811-4FA8-B655-68D93BFD5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84E9-52C2-4612-8A21-06EFD27EAC46}"/>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30191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8A63-BCA0-4A94-BAAB-DEF39F2FF1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2C969-391D-4C70-8950-BC03416320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99E13D-B378-4A4D-8FA6-7A982EF704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FF9BE2-FAB7-4E49-BAE6-58E4998F9496}"/>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6" name="Footer Placeholder 5">
            <a:extLst>
              <a:ext uri="{FF2B5EF4-FFF2-40B4-BE49-F238E27FC236}">
                <a16:creationId xmlns:a16="http://schemas.microsoft.com/office/drawing/2014/main" id="{9C2235DB-5FC1-4817-900C-1FB8F72B7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512BF-2F1C-4B9D-9904-CF8CF88FDB43}"/>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174443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7BE2-B33A-42AF-B234-01B008E1C3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98047A-5D57-4BE5-A882-77B786746F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C69C22-3959-4F9F-BD3D-2389FF2D75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F11231-0AB1-4E45-AB1D-C1CCF8C687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C09523-605F-499E-8B5D-74EA17F1F9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FC528D-FB42-4FB2-8EAD-6E67BB0932B9}"/>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8" name="Footer Placeholder 7">
            <a:extLst>
              <a:ext uri="{FF2B5EF4-FFF2-40B4-BE49-F238E27FC236}">
                <a16:creationId xmlns:a16="http://schemas.microsoft.com/office/drawing/2014/main" id="{84843D50-FD48-4BEB-96EB-3EE28B6475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277E44-40DF-47C2-9B54-131C6CA2B96A}"/>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678377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5FA8-906C-4619-8705-0516F13633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73D299-B406-4D6F-ACFC-C38240BE9DF7}"/>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4" name="Footer Placeholder 3">
            <a:extLst>
              <a:ext uri="{FF2B5EF4-FFF2-40B4-BE49-F238E27FC236}">
                <a16:creationId xmlns:a16="http://schemas.microsoft.com/office/drawing/2014/main" id="{5856F76D-63BF-441C-9A49-42EFC564FB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324232-3B1C-43A1-9F8B-E14D97CD35B0}"/>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65972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87DF8-C8B3-41FE-B479-6EAFB7D3D069}"/>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3" name="Footer Placeholder 2">
            <a:extLst>
              <a:ext uri="{FF2B5EF4-FFF2-40B4-BE49-F238E27FC236}">
                <a16:creationId xmlns:a16="http://schemas.microsoft.com/office/drawing/2014/main" id="{0598A6F6-8AFB-41CA-81D0-B47E69A94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B100C-7683-41E0-920C-333770388A24}"/>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141463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87DF8-C8B3-41FE-B479-6EAFB7D3D069}"/>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3" name="Footer Placeholder 2">
            <a:extLst>
              <a:ext uri="{FF2B5EF4-FFF2-40B4-BE49-F238E27FC236}">
                <a16:creationId xmlns:a16="http://schemas.microsoft.com/office/drawing/2014/main" id="{0598A6F6-8AFB-41CA-81D0-B47E69A94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B100C-7683-41E0-920C-333770388A24}"/>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305637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87DF8-C8B3-41FE-B479-6EAFB7D3D069}"/>
              </a:ext>
            </a:extLst>
          </p:cNvPr>
          <p:cNvSpPr>
            <a:spLocks noGrp="1"/>
          </p:cNvSpPr>
          <p:nvPr>
            <p:ph type="dt" sz="half" idx="10"/>
          </p:nvPr>
        </p:nvSpPr>
        <p:spPr/>
        <p:txBody>
          <a:bodyPr/>
          <a:lstStyle/>
          <a:p>
            <a:fld id="{BD16D80D-8E06-47F4-BCB8-857169840EB3}" type="datetimeFigureOut">
              <a:rPr lang="en-US" smtClean="0"/>
              <a:t>3/13/2024</a:t>
            </a:fld>
            <a:endParaRPr lang="en-US"/>
          </a:p>
        </p:txBody>
      </p:sp>
      <p:sp>
        <p:nvSpPr>
          <p:cNvPr id="3" name="Footer Placeholder 2">
            <a:extLst>
              <a:ext uri="{FF2B5EF4-FFF2-40B4-BE49-F238E27FC236}">
                <a16:creationId xmlns:a16="http://schemas.microsoft.com/office/drawing/2014/main" id="{0598A6F6-8AFB-41CA-81D0-B47E69A94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B100C-7683-41E0-920C-333770388A24}"/>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146356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9DCE1-22C8-415E-9A12-0B4BED80AF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1D57B6-7C7F-4C3C-8976-F111241A78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9E09A-8D3A-460F-8864-815FB41FC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6D80D-8E06-47F4-BCB8-857169840EB3}" type="datetimeFigureOut">
              <a:rPr lang="en-US" smtClean="0"/>
              <a:t>3/13/2024</a:t>
            </a:fld>
            <a:endParaRPr lang="en-US"/>
          </a:p>
        </p:txBody>
      </p:sp>
      <p:sp>
        <p:nvSpPr>
          <p:cNvPr id="5" name="Footer Placeholder 4">
            <a:extLst>
              <a:ext uri="{FF2B5EF4-FFF2-40B4-BE49-F238E27FC236}">
                <a16:creationId xmlns:a16="http://schemas.microsoft.com/office/drawing/2014/main" id="{EE27DB8F-84E1-4B77-9DBF-2F4B7B2D1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6A92C3-18EC-4B03-B38B-53E2A4259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F8D06-648B-4FEF-B19F-BD8A9C349520}" type="slidenum">
              <a:rPr lang="en-US" smtClean="0"/>
              <a:t>‹#›</a:t>
            </a:fld>
            <a:endParaRPr lang="en-US"/>
          </a:p>
        </p:txBody>
      </p:sp>
    </p:spTree>
    <p:extLst>
      <p:ext uri="{BB962C8B-B14F-4D97-AF65-F5344CB8AC3E}">
        <p14:creationId xmlns:p14="http://schemas.microsoft.com/office/powerpoint/2010/main" val="3490317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8" r:id="rId8"/>
    <p:sldLayoutId id="2147483663" r:id="rId9"/>
    <p:sldLayoutId id="2147483662" r:id="rId10"/>
    <p:sldLayoutId id="2147483661" r:id="rId11"/>
    <p:sldLayoutId id="2147483660" r:id="rId12"/>
    <p:sldLayoutId id="2147483656" r:id="rId13"/>
    <p:sldLayoutId id="2147483657" r:id="rId14"/>
    <p:sldLayoutId id="2147483658" r:id="rId15"/>
    <p:sldLayoutId id="2147483659" r:id="rId16"/>
    <p:sldLayoutId id="2147483664" r:id="rId17"/>
    <p:sldLayoutId id="2147483667" r:id="rId18"/>
    <p:sldLayoutId id="2147483666" r:id="rId19"/>
    <p:sldLayoutId id="214748366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2E02D-E0E2-4A80-8F57-8FE31FB5DB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03057-A137-4B19-865C-2FC72969C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A37F-7CDF-4AA6-93AE-94B3FA4F4A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A6248-9075-44F6-BABA-ACCDFFA54742}" type="datetimeFigureOut">
              <a:rPr lang="en-US" smtClean="0"/>
              <a:t>3/13/2024</a:t>
            </a:fld>
            <a:endParaRPr lang="en-US"/>
          </a:p>
        </p:txBody>
      </p:sp>
      <p:sp>
        <p:nvSpPr>
          <p:cNvPr id="5" name="Footer Placeholder 4">
            <a:extLst>
              <a:ext uri="{FF2B5EF4-FFF2-40B4-BE49-F238E27FC236}">
                <a16:creationId xmlns:a16="http://schemas.microsoft.com/office/drawing/2014/main" id="{391D6ECB-C279-47B4-8FA3-DE1ADCE70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248301-85C3-4A8E-BC22-25CE7E8FE5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0A7C2-3364-4B6C-B187-A7ABF31AEE8C}" type="slidenum">
              <a:rPr lang="en-US" smtClean="0"/>
              <a:t>‹#›</a:t>
            </a:fld>
            <a:endParaRPr lang="en-US"/>
          </a:p>
        </p:txBody>
      </p:sp>
    </p:spTree>
    <p:extLst>
      <p:ext uri="{BB962C8B-B14F-4D97-AF65-F5344CB8AC3E}">
        <p14:creationId xmlns:p14="http://schemas.microsoft.com/office/powerpoint/2010/main" val="18212538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1.xml"/><Relationship Id="rId5" Type="http://schemas.openxmlformats.org/officeDocument/2006/relationships/image" Target="../media/image10.gif"/><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0.gif"/><Relationship Id="rId2" Type="http://schemas.openxmlformats.org/officeDocument/2006/relationships/audio" Target="../media/audio2.wav"/><Relationship Id="rId1" Type="http://schemas.openxmlformats.org/officeDocument/2006/relationships/slideLayout" Target="../slideLayouts/slideLayout22.xml"/><Relationship Id="rId6" Type="http://schemas.openxmlformats.org/officeDocument/2006/relationships/image" Target="../media/image9.gif"/><Relationship Id="rId5" Type="http://schemas.openxmlformats.org/officeDocument/2006/relationships/image" Target="../media/image12.gi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0.gif"/><Relationship Id="rId2" Type="http://schemas.openxmlformats.org/officeDocument/2006/relationships/audio" Target="../media/audio3.wav"/><Relationship Id="rId1" Type="http://schemas.openxmlformats.org/officeDocument/2006/relationships/slideLayout" Target="../slideLayouts/slideLayout22.xml"/><Relationship Id="rId6" Type="http://schemas.openxmlformats.org/officeDocument/2006/relationships/image" Target="../media/image9.gif"/><Relationship Id="rId5" Type="http://schemas.openxmlformats.org/officeDocument/2006/relationships/image" Target="../media/image12.gi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0.gif"/><Relationship Id="rId2" Type="http://schemas.openxmlformats.org/officeDocument/2006/relationships/audio" Target="../media/audio3.wav"/><Relationship Id="rId1" Type="http://schemas.openxmlformats.org/officeDocument/2006/relationships/slideLayout" Target="../slideLayouts/slideLayout22.xml"/><Relationship Id="rId6" Type="http://schemas.openxmlformats.org/officeDocument/2006/relationships/image" Target="../media/image9.gif"/><Relationship Id="rId5" Type="http://schemas.openxmlformats.org/officeDocument/2006/relationships/image" Target="../media/image12.gi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171"/>
            <a:ext cx="12192000" cy="6902172"/>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7718">
            <a:off x="-1047625" y="-106047"/>
            <a:ext cx="14287248" cy="7143624"/>
          </a:xfrm>
          <a:prstGeom prst="rect">
            <a:avLst/>
          </a:prstGeom>
        </p:spPr>
      </p:pic>
      <p:pic>
        <p:nvPicPr>
          <p:cNvPr id="6" name="图片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182191"/>
            <a:ext cx="12192000" cy="3655880"/>
          </a:xfrm>
          <a:prstGeom prst="rect">
            <a:avLst/>
          </a:pr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95802" y="644691"/>
            <a:ext cx="1743460" cy="801863"/>
          </a:xfrm>
          <a:prstGeom prst="rect">
            <a:avLst/>
          </a:prstGeom>
        </p:spPr>
      </p:pic>
      <p:pic>
        <p:nvPicPr>
          <p:cNvPr id="11" name="图片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49" y="59025"/>
            <a:ext cx="2534828" cy="1049481"/>
          </a:xfrm>
          <a:prstGeom prst="rect">
            <a:avLst/>
          </a:prstGeom>
        </p:spPr>
      </p:pic>
      <p:sp>
        <p:nvSpPr>
          <p:cNvPr id="37" name="TextBox 71"/>
          <p:cNvSpPr txBox="1"/>
          <p:nvPr/>
        </p:nvSpPr>
        <p:spPr>
          <a:xfrm>
            <a:off x="3329994" y="2799019"/>
            <a:ext cx="6492486" cy="1200329"/>
          </a:xfrm>
          <a:prstGeom prst="rect">
            <a:avLst/>
          </a:prstGeom>
          <a:noFill/>
        </p:spPr>
        <p:txBody>
          <a:bodyPr wrap="square" rtlCol="0">
            <a:spAutoFit/>
          </a:bodyPr>
          <a:lstStyle/>
          <a:p>
            <a:r>
              <a:rPr lang="en-US" altLang="zh-CN" sz="3600" b="1">
                <a:solidFill>
                  <a:srgbClr val="002060"/>
                </a:solidFill>
                <a:latin typeface="Times New Roman" panose="02020603050405020304" pitchFamily="18" charset="0"/>
                <a:ea typeface="inpin heiti" charset="-122"/>
                <a:cs typeface="Times New Roman" panose="02020603050405020304" pitchFamily="18" charset="0"/>
              </a:rPr>
              <a:t>BÀI 59: </a:t>
            </a:r>
            <a:r>
              <a:rPr lang="en-US" altLang="zh-CN" sz="3600" b="1" dirty="0" err="1">
                <a:solidFill>
                  <a:srgbClr val="002060"/>
                </a:solidFill>
                <a:latin typeface="Times New Roman" panose="02020603050405020304" pitchFamily="18" charset="0"/>
                <a:ea typeface="inpin heiti" charset="-122"/>
                <a:cs typeface="Times New Roman" panose="02020603050405020304" pitchFamily="18" charset="0"/>
              </a:rPr>
              <a:t>Các</a:t>
            </a:r>
            <a:r>
              <a:rPr lang="en-US" altLang="zh-CN" sz="3600" b="1" dirty="0">
                <a:solidFill>
                  <a:srgbClr val="002060"/>
                </a:solidFill>
                <a:latin typeface="Times New Roman" panose="02020603050405020304" pitchFamily="18" charset="0"/>
                <a:ea typeface="inpin heiti" charset="-122"/>
                <a:cs typeface="Times New Roman" panose="02020603050405020304" pitchFamily="18" charset="0"/>
              </a:rPr>
              <a:t> </a:t>
            </a:r>
            <a:r>
              <a:rPr lang="en-US" altLang="zh-CN" sz="3600" b="1" dirty="0" err="1">
                <a:solidFill>
                  <a:srgbClr val="002060"/>
                </a:solidFill>
                <a:latin typeface="Times New Roman" panose="02020603050405020304" pitchFamily="18" charset="0"/>
                <a:ea typeface="inpin heiti" charset="-122"/>
                <a:cs typeface="Times New Roman" panose="02020603050405020304" pitchFamily="18" charset="0"/>
              </a:rPr>
              <a:t>số</a:t>
            </a:r>
            <a:r>
              <a:rPr lang="en-US" altLang="zh-CN" sz="3600" b="1" dirty="0">
                <a:solidFill>
                  <a:srgbClr val="002060"/>
                </a:solidFill>
                <a:latin typeface="Times New Roman" panose="02020603050405020304" pitchFamily="18" charset="0"/>
                <a:ea typeface="inpin heiti" charset="-122"/>
                <a:cs typeface="Times New Roman" panose="02020603050405020304" pitchFamily="18" charset="0"/>
              </a:rPr>
              <a:t> </a:t>
            </a:r>
            <a:r>
              <a:rPr lang="en-US" altLang="zh-CN" sz="3600" b="1" err="1">
                <a:solidFill>
                  <a:srgbClr val="002060"/>
                </a:solidFill>
                <a:latin typeface="Times New Roman" panose="02020603050405020304" pitchFamily="18" charset="0"/>
                <a:ea typeface="inpin heiti" charset="-122"/>
                <a:cs typeface="Times New Roman" panose="02020603050405020304" pitchFamily="18" charset="0"/>
              </a:rPr>
              <a:t>có</a:t>
            </a:r>
            <a:r>
              <a:rPr lang="en-US" altLang="zh-CN" sz="3600" b="1">
                <a:solidFill>
                  <a:srgbClr val="002060"/>
                </a:solidFill>
                <a:latin typeface="Times New Roman" panose="02020603050405020304" pitchFamily="18" charset="0"/>
                <a:ea typeface="inpin heiti" charset="-122"/>
                <a:cs typeface="Times New Roman" panose="02020603050405020304" pitchFamily="18" charset="0"/>
              </a:rPr>
              <a:t> năm </a:t>
            </a:r>
            <a:r>
              <a:rPr lang="en-US" altLang="zh-CN" sz="3600" b="1" dirty="0" err="1">
                <a:solidFill>
                  <a:srgbClr val="002060"/>
                </a:solidFill>
                <a:latin typeface="Times New Roman" panose="02020603050405020304" pitchFamily="18" charset="0"/>
                <a:ea typeface="inpin heiti" charset="-122"/>
                <a:cs typeface="Times New Roman" panose="02020603050405020304" pitchFamily="18" charset="0"/>
              </a:rPr>
              <a:t>chữ</a:t>
            </a:r>
            <a:r>
              <a:rPr lang="en-US" altLang="zh-CN" sz="3600" b="1" dirty="0">
                <a:solidFill>
                  <a:srgbClr val="002060"/>
                </a:solidFill>
                <a:latin typeface="Times New Roman" panose="02020603050405020304" pitchFamily="18" charset="0"/>
                <a:ea typeface="inpin heiti" charset="-122"/>
                <a:cs typeface="Times New Roman" panose="02020603050405020304" pitchFamily="18" charset="0"/>
              </a:rPr>
              <a:t> </a:t>
            </a:r>
            <a:r>
              <a:rPr lang="en-US" altLang="zh-CN" sz="3600" b="1" dirty="0" err="1">
                <a:solidFill>
                  <a:srgbClr val="002060"/>
                </a:solidFill>
                <a:latin typeface="Times New Roman" panose="02020603050405020304" pitchFamily="18" charset="0"/>
                <a:ea typeface="inpin heiti" charset="-122"/>
                <a:cs typeface="Times New Roman" panose="02020603050405020304" pitchFamily="18" charset="0"/>
              </a:rPr>
              <a:t>số</a:t>
            </a:r>
            <a:r>
              <a:rPr lang="en-US" altLang="zh-CN" sz="3600" b="1" dirty="0">
                <a:solidFill>
                  <a:srgbClr val="002060"/>
                </a:solidFill>
                <a:latin typeface="Times New Roman" panose="02020603050405020304" pitchFamily="18" charset="0"/>
                <a:ea typeface="inpin heiti" charset="-122"/>
                <a:cs typeface="Times New Roman" panose="02020603050405020304" pitchFamily="18" charset="0"/>
              </a:rPr>
              <a:t>. </a:t>
            </a:r>
          </a:p>
          <a:p>
            <a:r>
              <a:rPr lang="en-US" altLang="zh-CN" sz="3600" b="1" dirty="0">
                <a:solidFill>
                  <a:srgbClr val="002060"/>
                </a:solidFill>
                <a:latin typeface="Times New Roman" panose="02020603050405020304" pitchFamily="18" charset="0"/>
                <a:ea typeface="inpin heiti" charset="-122"/>
                <a:cs typeface="Times New Roman" panose="02020603050405020304" pitchFamily="18" charset="0"/>
              </a:rPr>
              <a:t>	</a:t>
            </a:r>
            <a:r>
              <a:rPr lang="en-US" altLang="zh-CN" sz="3600" b="1" err="1">
                <a:solidFill>
                  <a:srgbClr val="002060"/>
                </a:solidFill>
                <a:latin typeface="Times New Roman" panose="02020603050405020304" pitchFamily="18" charset="0"/>
                <a:ea typeface="inpin heiti" charset="-122"/>
                <a:cs typeface="Times New Roman" panose="02020603050405020304" pitchFamily="18" charset="0"/>
              </a:rPr>
              <a:t>Số</a:t>
            </a:r>
            <a:r>
              <a:rPr lang="en-US" altLang="zh-CN" sz="3600" b="1">
                <a:solidFill>
                  <a:srgbClr val="002060"/>
                </a:solidFill>
                <a:latin typeface="Times New Roman" panose="02020603050405020304" pitchFamily="18" charset="0"/>
                <a:ea typeface="inpin heiti" charset="-122"/>
                <a:cs typeface="Times New Roman" panose="02020603050405020304" pitchFamily="18" charset="0"/>
              </a:rPr>
              <a:t> 100 </a:t>
            </a:r>
            <a:r>
              <a:rPr lang="en-US" altLang="zh-CN" sz="3600" b="1" dirty="0">
                <a:solidFill>
                  <a:srgbClr val="002060"/>
                </a:solidFill>
                <a:latin typeface="Times New Roman" panose="02020603050405020304" pitchFamily="18" charset="0"/>
                <a:ea typeface="inpin heiti" charset="-122"/>
                <a:cs typeface="Times New Roman" panose="02020603050405020304" pitchFamily="18" charset="0"/>
              </a:rPr>
              <a:t>000 (</a:t>
            </a:r>
            <a:r>
              <a:rPr lang="en-US" altLang="zh-CN" sz="3600" b="1" err="1">
                <a:solidFill>
                  <a:srgbClr val="002060"/>
                </a:solidFill>
                <a:latin typeface="Times New Roman" panose="02020603050405020304" pitchFamily="18" charset="0"/>
                <a:ea typeface="inpin heiti" charset="-122"/>
                <a:cs typeface="Times New Roman" panose="02020603050405020304" pitchFamily="18" charset="0"/>
              </a:rPr>
              <a:t>Tiết</a:t>
            </a:r>
            <a:r>
              <a:rPr lang="en-US" altLang="zh-CN" sz="3600" b="1">
                <a:solidFill>
                  <a:srgbClr val="002060"/>
                </a:solidFill>
                <a:latin typeface="Times New Roman" panose="02020603050405020304" pitchFamily="18" charset="0"/>
                <a:ea typeface="inpin heiti" charset="-122"/>
                <a:cs typeface="Times New Roman" panose="02020603050405020304" pitchFamily="18" charset="0"/>
              </a:rPr>
              <a:t> 3)</a:t>
            </a:r>
            <a:endParaRPr lang="zh-CN" altLang="en-US" sz="3600" b="1" dirty="0">
              <a:solidFill>
                <a:srgbClr val="002060"/>
              </a:solidFill>
              <a:latin typeface="Times New Roman" panose="02020603050405020304" pitchFamily="18" charset="0"/>
              <a:ea typeface="inpin heiti" charset="-122"/>
              <a:cs typeface="Times New Roman" panose="02020603050405020304" pitchFamily="18" charset="0"/>
            </a:endParaRPr>
          </a:p>
        </p:txBody>
      </p:sp>
      <p:pic>
        <p:nvPicPr>
          <p:cNvPr id="8" name="图片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8207" y="3814845"/>
            <a:ext cx="3053120" cy="3053120"/>
          </a:xfrm>
          <a:prstGeom prst="rect">
            <a:avLst/>
          </a:prstGeom>
        </p:spPr>
      </p:pic>
      <p:pic>
        <p:nvPicPr>
          <p:cNvPr id="9" name="图片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1831">
            <a:off x="766825" y="1920595"/>
            <a:ext cx="4517251" cy="6389725"/>
          </a:xfrm>
          <a:prstGeom prst="rect">
            <a:avLst/>
          </a:prstGeom>
        </p:spPr>
      </p:pic>
      <p:sp>
        <p:nvSpPr>
          <p:cNvPr id="21" name="TextBox 71">
            <a:extLst>
              <a:ext uri="{FF2B5EF4-FFF2-40B4-BE49-F238E27FC236}">
                <a16:creationId xmlns:a16="http://schemas.microsoft.com/office/drawing/2014/main" id="{D7F3F48F-B75A-4422-B87E-3A9A98B94B81}"/>
              </a:ext>
            </a:extLst>
          </p:cNvPr>
          <p:cNvSpPr txBox="1"/>
          <p:nvPr/>
        </p:nvSpPr>
        <p:spPr>
          <a:xfrm>
            <a:off x="2354367" y="2035961"/>
            <a:ext cx="7974208" cy="707886"/>
          </a:xfrm>
          <a:prstGeom prst="rect">
            <a:avLst/>
          </a:prstGeom>
          <a:noFill/>
        </p:spPr>
        <p:txBody>
          <a:bodyPr wrap="square" rtlCol="0">
            <a:spAutoFit/>
          </a:bodyPr>
          <a:lstStyle/>
          <a:p>
            <a:pPr algn="ctr"/>
            <a:r>
              <a:rPr lang="en-US" altLang="zh-CN" sz="4000" b="1">
                <a:solidFill>
                  <a:srgbClr val="C00000"/>
                </a:solidFill>
                <a:latin typeface="Cambria" panose="02040503050406030204" pitchFamily="18" charset="0"/>
                <a:ea typeface="Cambria" panose="02040503050406030204" pitchFamily="18" charset="0"/>
                <a:cs typeface="Times New Roman" panose="02020603050405020304" pitchFamily="18" charset="0"/>
              </a:rPr>
              <a:t>CHỦ ĐỀ 11: CÁC SỐ ĐẾN 100 000</a:t>
            </a:r>
            <a:endParaRPr lang="zh-CN" altLang="en-US" sz="4000" b="1" dirty="0">
              <a:solidFill>
                <a:srgbClr val="C00000"/>
              </a:solidFill>
              <a:latin typeface="Cambria" panose="02040503050406030204" pitchFamily="18" charset="0"/>
              <a:ea typeface="inpin heiti" charset="-122"/>
              <a:cs typeface="Times New Roman" panose="02020603050405020304" pitchFamily="18" charset="0"/>
            </a:endParaRPr>
          </a:p>
        </p:txBody>
      </p:sp>
    </p:spTree>
    <p:extLst>
      <p:ext uri="{BB962C8B-B14F-4D97-AF65-F5344CB8AC3E}">
        <p14:creationId xmlns:p14="http://schemas.microsoft.com/office/powerpoint/2010/main" val="1057531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8A28A4-4681-4BA9-86E8-2C3B0F385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2729" y="883919"/>
            <a:ext cx="2857500" cy="2857500"/>
          </a:xfrm>
          <a:prstGeom prst="rect">
            <a:avLst/>
          </a:prstGeom>
        </p:spPr>
      </p:pic>
      <p:sp>
        <p:nvSpPr>
          <p:cNvPr id="8" name="Hexagon 7">
            <a:extLst>
              <a:ext uri="{FF2B5EF4-FFF2-40B4-BE49-F238E27FC236}">
                <a16:creationId xmlns:a16="http://schemas.microsoft.com/office/drawing/2014/main" id="{D19A5806-7592-478F-A44B-3D1C8234DB7B}"/>
              </a:ext>
            </a:extLst>
          </p:cNvPr>
          <p:cNvSpPr/>
          <p:nvPr/>
        </p:nvSpPr>
        <p:spPr>
          <a:xfrm>
            <a:off x="315850" y="13792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Ong</a:t>
            </a:r>
            <a:endParaRPr kumimoji="0" lang="en-US" sz="6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ECB32C92-7DDE-4979-AB3A-808B65CBF3F1}"/>
              </a:ext>
            </a:extLst>
          </p:cNvPr>
          <p:cNvSpPr/>
          <p:nvPr/>
        </p:nvSpPr>
        <p:spPr>
          <a:xfrm>
            <a:off x="2471927" y="1981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non</a:t>
            </a:r>
            <a:endParaRPr kumimoji="0" lang="en-US" sz="6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CABDF488-8BEB-4D77-A429-CFB91F278DD1}"/>
              </a:ext>
            </a:extLst>
          </p:cNvPr>
          <p:cNvSpPr/>
          <p:nvPr/>
        </p:nvSpPr>
        <p:spPr>
          <a:xfrm>
            <a:off x="6784081" y="25603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việc</a:t>
            </a:r>
          </a:p>
        </p:txBody>
      </p:sp>
      <p:sp>
        <p:nvSpPr>
          <p:cNvPr id="13" name="Hexagon 12">
            <a:extLst>
              <a:ext uri="{FF2B5EF4-FFF2-40B4-BE49-F238E27FC236}">
                <a16:creationId xmlns:a16="http://schemas.microsoft.com/office/drawing/2014/main" id="{199C24C2-6B91-4322-BDB4-819FF0CB9BE4}"/>
              </a:ext>
            </a:extLst>
          </p:cNvPr>
          <p:cNvSpPr/>
          <p:nvPr/>
        </p:nvSpPr>
        <p:spPr>
          <a:xfrm>
            <a:off x="4628004" y="13792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học</a:t>
            </a:r>
            <a:endParaRPr kumimoji="0" lang="en-US" sz="6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D27D7D99-9E1A-47C2-9A0E-04166401D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5952" y="3436622"/>
            <a:ext cx="2650039" cy="2661817"/>
          </a:xfrm>
          <a:prstGeom prst="rect">
            <a:avLst/>
          </a:prstGeom>
        </p:spPr>
      </p:pic>
    </p:spTree>
    <p:extLst>
      <p:ext uri="{BB962C8B-B14F-4D97-AF65-F5344CB8AC3E}">
        <p14:creationId xmlns:p14="http://schemas.microsoft.com/office/powerpoint/2010/main" val="319187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mph" presetSubtype="0" repeatCount="indefinite" fill="hold" grpId="1" nodeType="afterEffect">
                                  <p:stCondLst>
                                    <p:cond delay="0"/>
                                  </p:stCondLst>
                                  <p:childTnLst>
                                    <p:animClr clrSpc="hsl" dir="cw">
                                      <p:cBhvr override="childStyle">
                                        <p:cTn id="26" dur="1000" fill="hold"/>
                                        <p:tgtEl>
                                          <p:spTgt spid="8"/>
                                        </p:tgtEl>
                                        <p:attrNameLst>
                                          <p:attrName>style.color</p:attrName>
                                        </p:attrNameLst>
                                      </p:cBhvr>
                                      <p:by>
                                        <p:hsl h="7200000" s="0" l="0"/>
                                      </p:by>
                                    </p:animClr>
                                    <p:animClr clrSpc="hsl" dir="cw">
                                      <p:cBhvr>
                                        <p:cTn id="27" dur="1000" fill="hold"/>
                                        <p:tgtEl>
                                          <p:spTgt spid="8"/>
                                        </p:tgtEl>
                                        <p:attrNameLst>
                                          <p:attrName>fillcolor</p:attrName>
                                        </p:attrNameLst>
                                      </p:cBhvr>
                                      <p:by>
                                        <p:hsl h="7200000" s="0" l="0"/>
                                      </p:by>
                                    </p:animClr>
                                    <p:animClr clrSpc="hsl" dir="cw">
                                      <p:cBhvr>
                                        <p:cTn id="28" dur="1000" fill="hold"/>
                                        <p:tgtEl>
                                          <p:spTgt spid="8"/>
                                        </p:tgtEl>
                                        <p:attrNameLst>
                                          <p:attrName>stroke.color</p:attrName>
                                        </p:attrNameLst>
                                      </p:cBhvr>
                                      <p:by>
                                        <p:hsl h="7200000" s="0" l="0"/>
                                      </p:by>
                                    </p:animClr>
                                    <p:set>
                                      <p:cBhvr>
                                        <p:cTn id="29" dur="1000" fill="hold"/>
                                        <p:tgtEl>
                                          <p:spTgt spid="8"/>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750" fill="hold"/>
                                        <p:tgtEl>
                                          <p:spTgt spid="13"/>
                                        </p:tgtEl>
                                        <p:attrNameLst>
                                          <p:attrName>style.color</p:attrName>
                                        </p:attrNameLst>
                                      </p:cBhvr>
                                      <p:by>
                                        <p:hsl h="7200000" s="0" l="0"/>
                                      </p:by>
                                    </p:animClr>
                                    <p:animClr clrSpc="hsl" dir="cw">
                                      <p:cBhvr>
                                        <p:cTn id="37" dur="750" fill="hold"/>
                                        <p:tgtEl>
                                          <p:spTgt spid="13"/>
                                        </p:tgtEl>
                                        <p:attrNameLst>
                                          <p:attrName>fillcolor</p:attrName>
                                        </p:attrNameLst>
                                      </p:cBhvr>
                                      <p:by>
                                        <p:hsl h="7200000" s="0" l="0"/>
                                      </p:by>
                                    </p:animClr>
                                    <p:animClr clrSpc="hsl" dir="cw">
                                      <p:cBhvr>
                                        <p:cTn id="38" dur="750" fill="hold"/>
                                        <p:tgtEl>
                                          <p:spTgt spid="13"/>
                                        </p:tgtEl>
                                        <p:attrNameLst>
                                          <p:attrName>stroke.color</p:attrName>
                                        </p:attrNameLst>
                                      </p:cBhvr>
                                      <p:by>
                                        <p:hsl h="7200000" s="0" l="0"/>
                                      </p:by>
                                    </p:animClr>
                                    <p:set>
                                      <p:cBhvr>
                                        <p:cTn id="39" dur="750" fill="hold"/>
                                        <p:tgtEl>
                                          <p:spTgt spid="13"/>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250" fill="hold"/>
                                        <p:tgtEl>
                                          <p:spTgt spid="10"/>
                                        </p:tgtEl>
                                        <p:attrNameLst>
                                          <p:attrName>style.color</p:attrName>
                                        </p:attrNameLst>
                                      </p:cBhvr>
                                      <p:by>
                                        <p:hsl h="7200000" s="0" l="0"/>
                                      </p:by>
                                    </p:animClr>
                                    <p:animClr clrSpc="hsl" dir="cw">
                                      <p:cBhvr>
                                        <p:cTn id="42" dur="250" fill="hold"/>
                                        <p:tgtEl>
                                          <p:spTgt spid="10"/>
                                        </p:tgtEl>
                                        <p:attrNameLst>
                                          <p:attrName>fillcolor</p:attrName>
                                        </p:attrNameLst>
                                      </p:cBhvr>
                                      <p:by>
                                        <p:hsl h="7200000" s="0" l="0"/>
                                      </p:by>
                                    </p:animClr>
                                    <p:animClr clrSpc="hsl" dir="cw">
                                      <p:cBhvr>
                                        <p:cTn id="43" dur="250" fill="hold"/>
                                        <p:tgtEl>
                                          <p:spTgt spid="10"/>
                                        </p:tgtEl>
                                        <p:attrNameLst>
                                          <p:attrName>stroke.color</p:attrName>
                                        </p:attrNameLst>
                                      </p:cBhvr>
                                      <p:by>
                                        <p:hsl h="7200000" s="0" l="0"/>
                                      </p:by>
                                    </p:animClr>
                                    <p:set>
                                      <p:cBhvr>
                                        <p:cTn id="44" dur="250" fill="hold"/>
                                        <p:tgtEl>
                                          <p:spTgt spid="10"/>
                                        </p:tgtEl>
                                        <p:attrNameLst>
                                          <p:attrName>fill.type</p:attrName>
                                        </p:attrNameLst>
                                      </p:cBhvr>
                                      <p:to>
                                        <p:strVal val="solid"/>
                                      </p:to>
                                    </p:set>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70" y="2812731"/>
            <a:ext cx="2934336" cy="2934336"/>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Có</a:t>
            </a:r>
            <a:r>
              <a:rPr kumimoji="0" lang="en-US" sz="3200" b="1" i="0" u="none" strike="noStrike" kern="120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rPr>
              <a:t> bao nhiêu số tròn chục nghìn từ 10 000 đ</a:t>
            </a:r>
            <a:endPar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39494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A. 10 số</a:t>
            </a: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165" y="2812731"/>
            <a:ext cx="2934336" cy="2934336"/>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22724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B. 9 số</a:t>
            </a: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9460" y="2812731"/>
            <a:ext cx="2934336" cy="2934336"/>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605953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 8 số</a:t>
            </a: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1755" y="2812731"/>
            <a:ext cx="2934336" cy="2934336"/>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889183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 7 số</a:t>
            </a:r>
          </a:p>
        </p:txBody>
      </p:sp>
    </p:spTree>
    <p:extLst>
      <p:ext uri="{BB962C8B-B14F-4D97-AF65-F5344CB8AC3E}">
        <p14:creationId xmlns:p14="http://schemas.microsoft.com/office/powerpoint/2010/main" val="300591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00B0F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FFFF0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70" y="2812731"/>
            <a:ext cx="2934336" cy="2934336"/>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Số</a:t>
            </a:r>
            <a:r>
              <a:rPr kumimoji="0" lang="en-US" sz="3200" b="1" i="0" u="none" strike="noStrike" kern="120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rPr>
              <a:t> 99 999 là số liền trước của số nào?</a:t>
            </a:r>
            <a:endPar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39494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A. 99 998</a:t>
            </a: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165" y="2812731"/>
            <a:ext cx="2934336" cy="2934336"/>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22724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B. 100 000</a:t>
            </a: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9460" y="2812731"/>
            <a:ext cx="2934336" cy="2934336"/>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605953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 10 000</a:t>
            </a: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1755" y="2812731"/>
            <a:ext cx="2934336" cy="2934336"/>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889183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 99 100</a:t>
            </a:r>
          </a:p>
        </p:txBody>
      </p:sp>
    </p:spTree>
    <p:extLst>
      <p:ext uri="{BB962C8B-B14F-4D97-AF65-F5344CB8AC3E}">
        <p14:creationId xmlns:p14="http://schemas.microsoft.com/office/powerpoint/2010/main" val="138242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FFFF0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00B0F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70" y="2812731"/>
            <a:ext cx="2934336" cy="2934336"/>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Số</a:t>
            </a:r>
            <a:r>
              <a:rPr kumimoji="0" lang="en-US" sz="3200" b="1" i="0" u="none" strike="noStrike" kern="120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rPr>
              <a:t> liền trước của số 90 000 là số nào?</a:t>
            </a:r>
            <a:endPar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39494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A. 8 999</a:t>
            </a: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165" y="2812731"/>
            <a:ext cx="2934336" cy="2934336"/>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22724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B. 80 999</a:t>
            </a: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9460" y="2812731"/>
            <a:ext cx="2934336" cy="2934336"/>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6059538"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 89 999</a:t>
            </a: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1755" y="2812731"/>
            <a:ext cx="2934336" cy="2934336"/>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8891833" y="5724063"/>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 99 999</a:t>
            </a:r>
          </a:p>
        </p:txBody>
      </p:sp>
    </p:spTree>
    <p:extLst>
      <p:ext uri="{BB962C8B-B14F-4D97-AF65-F5344CB8AC3E}">
        <p14:creationId xmlns:p14="http://schemas.microsoft.com/office/powerpoint/2010/main" val="379522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FFFF0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FFFF0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00B0F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EC6BCE5-CD20-4CAE-A325-E45ED139BA7B}"/>
              </a:ext>
            </a:extLst>
          </p:cNvPr>
          <p:cNvSpPr/>
          <p:nvPr/>
        </p:nvSpPr>
        <p:spPr>
          <a:xfrm>
            <a:off x="375920" y="467360"/>
            <a:ext cx="599440" cy="599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723307B3-720D-47F9-A1CE-563FC2B3E4E1}"/>
              </a:ext>
            </a:extLst>
          </p:cNvPr>
          <p:cNvSpPr txBox="1"/>
          <p:nvPr/>
        </p:nvSpPr>
        <p:spPr>
          <a:xfrm>
            <a:off x="1056640" y="543580"/>
            <a:ext cx="7284720"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Chọn câu trả lời đúng.</a:t>
            </a:r>
          </a:p>
        </p:txBody>
      </p:sp>
      <p:sp>
        <p:nvSpPr>
          <p:cNvPr id="33" name="TextBox 32">
            <a:extLst>
              <a:ext uri="{FF2B5EF4-FFF2-40B4-BE49-F238E27FC236}">
                <a16:creationId xmlns:a16="http://schemas.microsoft.com/office/drawing/2014/main" id="{461571AB-BCCD-470A-844D-82DACDB12CC5}"/>
              </a:ext>
            </a:extLst>
          </p:cNvPr>
          <p:cNvSpPr txBox="1"/>
          <p:nvPr/>
        </p:nvSpPr>
        <p:spPr>
          <a:xfrm>
            <a:off x="1056640" y="1285260"/>
            <a:ext cx="7985760"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Số nào dưới đây có chữ số hàng chục nghìn là 1?</a:t>
            </a:r>
          </a:p>
        </p:txBody>
      </p:sp>
      <p:sp>
        <p:nvSpPr>
          <p:cNvPr id="34" name="TextBox 33">
            <a:extLst>
              <a:ext uri="{FF2B5EF4-FFF2-40B4-BE49-F238E27FC236}">
                <a16:creationId xmlns:a16="http://schemas.microsoft.com/office/drawing/2014/main" id="{B9DBFCC2-CEFB-412C-A3B6-5E66D102B24C}"/>
              </a:ext>
            </a:extLst>
          </p:cNvPr>
          <p:cNvSpPr txBox="1"/>
          <p:nvPr/>
        </p:nvSpPr>
        <p:spPr>
          <a:xfrm>
            <a:off x="1056640" y="2026940"/>
            <a:ext cx="10576560"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A. 1 000                  B. 100 000                     C. 100                      D. 10 000</a:t>
            </a:r>
          </a:p>
        </p:txBody>
      </p:sp>
      <p:sp>
        <p:nvSpPr>
          <p:cNvPr id="35" name="Oval 34">
            <a:extLst>
              <a:ext uri="{FF2B5EF4-FFF2-40B4-BE49-F238E27FC236}">
                <a16:creationId xmlns:a16="http://schemas.microsoft.com/office/drawing/2014/main" id="{523468D6-42C1-4F70-B727-D499F3327891}"/>
              </a:ext>
            </a:extLst>
          </p:cNvPr>
          <p:cNvSpPr/>
          <p:nvPr/>
        </p:nvSpPr>
        <p:spPr>
          <a:xfrm>
            <a:off x="9438640" y="2026940"/>
            <a:ext cx="609600" cy="6248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87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1BA8EA3-4A4F-42A9-A959-2DBDA97B322C}"/>
              </a:ext>
            </a:extLst>
          </p:cNvPr>
          <p:cNvSpPr/>
          <p:nvPr/>
        </p:nvSpPr>
        <p:spPr>
          <a:xfrm>
            <a:off x="375920" y="467360"/>
            <a:ext cx="599440" cy="599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ambria" panose="02040503050406030204" pitchFamily="18" charset="0"/>
                <a:ea typeface="Cambria" panose="02040503050406030204" pitchFamily="18" charset="0"/>
              </a:rPr>
              <a:t>2</a:t>
            </a:r>
          </a:p>
        </p:txBody>
      </p:sp>
      <p:sp>
        <p:nvSpPr>
          <p:cNvPr id="3" name="TextBox 2">
            <a:extLst>
              <a:ext uri="{FF2B5EF4-FFF2-40B4-BE49-F238E27FC236}">
                <a16:creationId xmlns:a16="http://schemas.microsoft.com/office/drawing/2014/main" id="{3472E326-7AE5-41B4-9736-E3686E2CBC02}"/>
              </a:ext>
            </a:extLst>
          </p:cNvPr>
          <p:cNvSpPr txBox="1"/>
          <p:nvPr/>
        </p:nvSpPr>
        <p:spPr>
          <a:xfrm>
            <a:off x="1056640" y="543580"/>
            <a:ext cx="7284720"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Số?</a:t>
            </a:r>
          </a:p>
        </p:txBody>
      </p:sp>
      <p:sp>
        <p:nvSpPr>
          <p:cNvPr id="15" name="TextBox 14">
            <a:extLst>
              <a:ext uri="{FF2B5EF4-FFF2-40B4-BE49-F238E27FC236}">
                <a16:creationId xmlns:a16="http://schemas.microsoft.com/office/drawing/2014/main" id="{6EEBE3B3-1EE3-4F49-9858-F2C3568A757E}"/>
              </a:ext>
            </a:extLst>
          </p:cNvPr>
          <p:cNvSpPr txBox="1"/>
          <p:nvPr/>
        </p:nvSpPr>
        <p:spPr>
          <a:xfrm>
            <a:off x="1056640" y="1290321"/>
            <a:ext cx="7904480"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a) 54 766 = 50 000 +                   + 700 + 60 + 6 </a:t>
            </a:r>
          </a:p>
        </p:txBody>
      </p:sp>
      <p:sp>
        <p:nvSpPr>
          <p:cNvPr id="24" name="TextBox 23">
            <a:extLst>
              <a:ext uri="{FF2B5EF4-FFF2-40B4-BE49-F238E27FC236}">
                <a16:creationId xmlns:a16="http://schemas.microsoft.com/office/drawing/2014/main" id="{5D588C74-D078-4198-8227-751F006B8F55}"/>
              </a:ext>
            </a:extLst>
          </p:cNvPr>
          <p:cNvSpPr txBox="1"/>
          <p:nvPr/>
        </p:nvSpPr>
        <p:spPr>
          <a:xfrm>
            <a:off x="4439921" y="1290321"/>
            <a:ext cx="1676398" cy="523220"/>
          </a:xfrm>
          <a:prstGeom prst="rect">
            <a:avLst/>
          </a:prstGeom>
          <a:noFill/>
        </p:spPr>
        <p:txBody>
          <a:bodyPr wrap="square" rtlCol="0">
            <a:spAutoFit/>
          </a:bodyPr>
          <a:lstStyle/>
          <a:p>
            <a:r>
              <a:rPr lang="en-US" sz="2800" b="1">
                <a:solidFill>
                  <a:srgbClr val="C00000"/>
                </a:solidFill>
                <a:latin typeface="Cambria" panose="02040503050406030204" pitchFamily="18" charset="0"/>
                <a:ea typeface="Cambria" panose="02040503050406030204" pitchFamily="18" charset="0"/>
              </a:rPr>
              <a:t>4 000</a:t>
            </a:r>
          </a:p>
        </p:txBody>
      </p:sp>
      <p:sp>
        <p:nvSpPr>
          <p:cNvPr id="25" name="TextBox 24">
            <a:extLst>
              <a:ext uri="{FF2B5EF4-FFF2-40B4-BE49-F238E27FC236}">
                <a16:creationId xmlns:a16="http://schemas.microsoft.com/office/drawing/2014/main" id="{951FA2EA-F02D-4E4A-966F-1F985F86AC94}"/>
              </a:ext>
            </a:extLst>
          </p:cNvPr>
          <p:cNvSpPr txBox="1"/>
          <p:nvPr/>
        </p:nvSpPr>
        <p:spPr>
          <a:xfrm>
            <a:off x="4699000" y="1259543"/>
            <a:ext cx="579120" cy="584775"/>
          </a:xfrm>
          <a:prstGeom prst="rect">
            <a:avLst/>
          </a:prstGeom>
          <a:noFill/>
          <a:ln>
            <a:solidFill>
              <a:schemeClr val="tx1"/>
            </a:solidFill>
          </a:ln>
        </p:spPr>
        <p:txBody>
          <a:bodyPr wrap="square" rtlCol="0">
            <a:spAutoFit/>
          </a:bodyPr>
          <a:lstStyle/>
          <a:p>
            <a:pPr algn="ctr"/>
            <a:r>
              <a:rPr lang="en-US" sz="3200" b="1">
                <a:solidFill>
                  <a:srgbClr val="002060"/>
                </a:solidFill>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819B10FB-C7C0-4326-9480-C39FE91FFD63}"/>
              </a:ext>
            </a:extLst>
          </p:cNvPr>
          <p:cNvSpPr txBox="1"/>
          <p:nvPr/>
        </p:nvSpPr>
        <p:spPr>
          <a:xfrm>
            <a:off x="1056640" y="2133860"/>
            <a:ext cx="7904480"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b) 15 000 =                + 5 000</a:t>
            </a:r>
          </a:p>
        </p:txBody>
      </p:sp>
      <p:sp>
        <p:nvSpPr>
          <p:cNvPr id="27" name="TextBox 26">
            <a:extLst>
              <a:ext uri="{FF2B5EF4-FFF2-40B4-BE49-F238E27FC236}">
                <a16:creationId xmlns:a16="http://schemas.microsoft.com/office/drawing/2014/main" id="{F4D58F23-4908-4B27-B8F9-A327FD48E5AD}"/>
              </a:ext>
            </a:extLst>
          </p:cNvPr>
          <p:cNvSpPr txBox="1"/>
          <p:nvPr/>
        </p:nvSpPr>
        <p:spPr>
          <a:xfrm>
            <a:off x="1056640" y="2977399"/>
            <a:ext cx="7904480"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c) 37 059 = 30 000 + 7 000 +             + 9</a:t>
            </a:r>
          </a:p>
        </p:txBody>
      </p:sp>
      <p:sp>
        <p:nvSpPr>
          <p:cNvPr id="28" name="TextBox 27">
            <a:extLst>
              <a:ext uri="{FF2B5EF4-FFF2-40B4-BE49-F238E27FC236}">
                <a16:creationId xmlns:a16="http://schemas.microsoft.com/office/drawing/2014/main" id="{52A5EF1A-D918-404D-8461-36C4D8EF2864}"/>
              </a:ext>
            </a:extLst>
          </p:cNvPr>
          <p:cNvSpPr txBox="1"/>
          <p:nvPr/>
        </p:nvSpPr>
        <p:spPr>
          <a:xfrm>
            <a:off x="1056640" y="3820938"/>
            <a:ext cx="7904480"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d) 76 205 = 70 000 + 6 000 + 200 + </a:t>
            </a:r>
          </a:p>
        </p:txBody>
      </p:sp>
      <p:sp>
        <p:nvSpPr>
          <p:cNvPr id="29" name="TextBox 28">
            <a:extLst>
              <a:ext uri="{FF2B5EF4-FFF2-40B4-BE49-F238E27FC236}">
                <a16:creationId xmlns:a16="http://schemas.microsoft.com/office/drawing/2014/main" id="{6A71CC33-AFDF-46DF-AACE-633286545692}"/>
              </a:ext>
            </a:extLst>
          </p:cNvPr>
          <p:cNvSpPr txBox="1"/>
          <p:nvPr/>
        </p:nvSpPr>
        <p:spPr>
          <a:xfrm>
            <a:off x="3175000" y="2133860"/>
            <a:ext cx="579120" cy="584775"/>
          </a:xfrm>
          <a:prstGeom prst="rect">
            <a:avLst/>
          </a:prstGeom>
          <a:noFill/>
          <a:ln>
            <a:solidFill>
              <a:schemeClr val="tx1"/>
            </a:solidFill>
          </a:ln>
        </p:spPr>
        <p:txBody>
          <a:bodyPr wrap="square" rtlCol="0">
            <a:spAutoFit/>
          </a:bodyPr>
          <a:lstStyle/>
          <a:p>
            <a:pPr algn="ctr"/>
            <a:r>
              <a:rPr lang="en-US" sz="3200" b="1">
                <a:solidFill>
                  <a:srgbClr val="002060"/>
                </a:solidFill>
                <a:latin typeface="Cambria" panose="02040503050406030204" pitchFamily="18" charset="0"/>
                <a:ea typeface="Cambria" panose="02040503050406030204" pitchFamily="18" charset="0"/>
              </a:rPr>
              <a:t>?</a:t>
            </a:r>
          </a:p>
        </p:txBody>
      </p:sp>
      <p:sp>
        <p:nvSpPr>
          <p:cNvPr id="30" name="TextBox 29">
            <a:extLst>
              <a:ext uri="{FF2B5EF4-FFF2-40B4-BE49-F238E27FC236}">
                <a16:creationId xmlns:a16="http://schemas.microsoft.com/office/drawing/2014/main" id="{A467C27D-3156-4D60-9585-4DEEEDF060DC}"/>
              </a:ext>
            </a:extLst>
          </p:cNvPr>
          <p:cNvSpPr txBox="1"/>
          <p:nvPr/>
        </p:nvSpPr>
        <p:spPr>
          <a:xfrm>
            <a:off x="5704840" y="2977399"/>
            <a:ext cx="579120" cy="584775"/>
          </a:xfrm>
          <a:prstGeom prst="rect">
            <a:avLst/>
          </a:prstGeom>
          <a:noFill/>
          <a:ln>
            <a:solidFill>
              <a:schemeClr val="tx1"/>
            </a:solidFill>
          </a:ln>
        </p:spPr>
        <p:txBody>
          <a:bodyPr wrap="square" rtlCol="0">
            <a:spAutoFit/>
          </a:bodyPr>
          <a:lstStyle/>
          <a:p>
            <a:pPr algn="ctr"/>
            <a:r>
              <a:rPr lang="en-US" sz="3200" b="1">
                <a:solidFill>
                  <a:srgbClr val="002060"/>
                </a:solidFill>
                <a:latin typeface="Cambria" panose="02040503050406030204" pitchFamily="18" charset="0"/>
                <a:ea typeface="Cambria" panose="02040503050406030204" pitchFamily="18" charset="0"/>
              </a:rPr>
              <a:t>?</a:t>
            </a:r>
          </a:p>
        </p:txBody>
      </p:sp>
      <p:sp>
        <p:nvSpPr>
          <p:cNvPr id="31" name="TextBox 30">
            <a:extLst>
              <a:ext uri="{FF2B5EF4-FFF2-40B4-BE49-F238E27FC236}">
                <a16:creationId xmlns:a16="http://schemas.microsoft.com/office/drawing/2014/main" id="{D18CFE67-106C-4F06-A245-54058ACC6D58}"/>
              </a:ext>
            </a:extLst>
          </p:cNvPr>
          <p:cNvSpPr txBox="1"/>
          <p:nvPr/>
        </p:nvSpPr>
        <p:spPr>
          <a:xfrm>
            <a:off x="6619240" y="3820938"/>
            <a:ext cx="579120" cy="584775"/>
          </a:xfrm>
          <a:prstGeom prst="rect">
            <a:avLst/>
          </a:prstGeom>
          <a:noFill/>
          <a:ln>
            <a:solidFill>
              <a:schemeClr val="tx1"/>
            </a:solidFill>
          </a:ln>
        </p:spPr>
        <p:txBody>
          <a:bodyPr wrap="square" rtlCol="0">
            <a:spAutoFit/>
          </a:bodyPr>
          <a:lstStyle/>
          <a:p>
            <a:pPr algn="ctr"/>
            <a:r>
              <a:rPr lang="en-US" sz="3200" b="1">
                <a:solidFill>
                  <a:srgbClr val="002060"/>
                </a:solidFill>
                <a:latin typeface="Cambria" panose="02040503050406030204" pitchFamily="18" charset="0"/>
                <a:ea typeface="Cambria" panose="02040503050406030204" pitchFamily="18" charset="0"/>
              </a:rPr>
              <a:t>?</a:t>
            </a:r>
          </a:p>
        </p:txBody>
      </p:sp>
      <p:sp>
        <p:nvSpPr>
          <p:cNvPr id="32" name="TextBox 31">
            <a:extLst>
              <a:ext uri="{FF2B5EF4-FFF2-40B4-BE49-F238E27FC236}">
                <a16:creationId xmlns:a16="http://schemas.microsoft.com/office/drawing/2014/main" id="{9D9B48EA-1E88-404E-A200-50E72E9E006C}"/>
              </a:ext>
            </a:extLst>
          </p:cNvPr>
          <p:cNvSpPr txBox="1"/>
          <p:nvPr/>
        </p:nvSpPr>
        <p:spPr>
          <a:xfrm>
            <a:off x="2860166" y="2146751"/>
            <a:ext cx="1676398" cy="523220"/>
          </a:xfrm>
          <a:prstGeom prst="rect">
            <a:avLst/>
          </a:prstGeom>
          <a:noFill/>
        </p:spPr>
        <p:txBody>
          <a:bodyPr wrap="square" rtlCol="0">
            <a:spAutoFit/>
          </a:bodyPr>
          <a:lstStyle/>
          <a:p>
            <a:r>
              <a:rPr lang="en-US" sz="2800" b="1">
                <a:solidFill>
                  <a:srgbClr val="C00000"/>
                </a:solidFill>
                <a:latin typeface="Cambria" panose="02040503050406030204" pitchFamily="18" charset="0"/>
                <a:ea typeface="Cambria" panose="02040503050406030204" pitchFamily="18" charset="0"/>
              </a:rPr>
              <a:t>10 000</a:t>
            </a:r>
          </a:p>
        </p:txBody>
      </p:sp>
      <p:sp>
        <p:nvSpPr>
          <p:cNvPr id="33" name="TextBox 32">
            <a:extLst>
              <a:ext uri="{FF2B5EF4-FFF2-40B4-BE49-F238E27FC236}">
                <a16:creationId xmlns:a16="http://schemas.microsoft.com/office/drawing/2014/main" id="{61CF60B3-82F7-4D7C-9E4D-32DB3B34FF97}"/>
              </a:ext>
            </a:extLst>
          </p:cNvPr>
          <p:cNvSpPr txBox="1"/>
          <p:nvPr/>
        </p:nvSpPr>
        <p:spPr>
          <a:xfrm>
            <a:off x="5669280" y="3008176"/>
            <a:ext cx="650239" cy="523220"/>
          </a:xfrm>
          <a:prstGeom prst="rect">
            <a:avLst/>
          </a:prstGeom>
          <a:noFill/>
        </p:spPr>
        <p:txBody>
          <a:bodyPr wrap="square" rtlCol="0">
            <a:spAutoFit/>
          </a:bodyPr>
          <a:lstStyle/>
          <a:p>
            <a:r>
              <a:rPr lang="en-US" sz="2800" b="1">
                <a:solidFill>
                  <a:srgbClr val="C00000"/>
                </a:solidFill>
                <a:latin typeface="Cambria" panose="02040503050406030204" pitchFamily="18" charset="0"/>
                <a:ea typeface="Cambria" panose="02040503050406030204" pitchFamily="18" charset="0"/>
              </a:rPr>
              <a:t>50</a:t>
            </a:r>
          </a:p>
        </p:txBody>
      </p:sp>
      <p:sp>
        <p:nvSpPr>
          <p:cNvPr id="34" name="TextBox 33">
            <a:extLst>
              <a:ext uri="{FF2B5EF4-FFF2-40B4-BE49-F238E27FC236}">
                <a16:creationId xmlns:a16="http://schemas.microsoft.com/office/drawing/2014/main" id="{0B32D4AF-9318-4B6D-BA74-7EB1A050A94B}"/>
              </a:ext>
            </a:extLst>
          </p:cNvPr>
          <p:cNvSpPr txBox="1"/>
          <p:nvPr/>
        </p:nvSpPr>
        <p:spPr>
          <a:xfrm>
            <a:off x="6648233" y="3851715"/>
            <a:ext cx="650239" cy="523220"/>
          </a:xfrm>
          <a:prstGeom prst="rect">
            <a:avLst/>
          </a:prstGeom>
          <a:noFill/>
        </p:spPr>
        <p:txBody>
          <a:bodyPr wrap="square" rtlCol="0">
            <a:spAutoFit/>
          </a:bodyPr>
          <a:lstStyle/>
          <a:p>
            <a:r>
              <a:rPr lang="en-US" sz="2800" b="1">
                <a:solidFill>
                  <a:srgbClr val="C00000"/>
                </a:solidFill>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228904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9" grpId="0" animBg="1"/>
      <p:bldP spid="30" grpId="0" animBg="1"/>
      <p:bldP spid="31" grpId="0" animBg="1"/>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805CD3-35D5-4C96-92A3-97357BAF5379}"/>
              </a:ext>
            </a:extLst>
          </p:cNvPr>
          <p:cNvSpPr/>
          <p:nvPr/>
        </p:nvSpPr>
        <p:spPr>
          <a:xfrm>
            <a:off x="375920" y="467360"/>
            <a:ext cx="599440" cy="599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ambria" panose="02040503050406030204" pitchFamily="18" charset="0"/>
                <a:ea typeface="Cambria" panose="02040503050406030204" pitchFamily="18" charset="0"/>
              </a:rPr>
              <a:t>3</a:t>
            </a:r>
          </a:p>
        </p:txBody>
      </p:sp>
      <p:sp>
        <p:nvSpPr>
          <p:cNvPr id="3" name="TextBox 2">
            <a:extLst>
              <a:ext uri="{FF2B5EF4-FFF2-40B4-BE49-F238E27FC236}">
                <a16:creationId xmlns:a16="http://schemas.microsoft.com/office/drawing/2014/main" id="{EEC0DC3A-FC1B-4862-BADC-A9A18D2A8B1C}"/>
              </a:ext>
            </a:extLst>
          </p:cNvPr>
          <p:cNvSpPr txBox="1"/>
          <p:nvPr/>
        </p:nvSpPr>
        <p:spPr>
          <a:xfrm>
            <a:off x="1056640" y="543580"/>
            <a:ext cx="7284720"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Đ, S?</a:t>
            </a:r>
          </a:p>
        </p:txBody>
      </p:sp>
      <p:sp>
        <p:nvSpPr>
          <p:cNvPr id="4" name="TextBox 3">
            <a:extLst>
              <a:ext uri="{FF2B5EF4-FFF2-40B4-BE49-F238E27FC236}">
                <a16:creationId xmlns:a16="http://schemas.microsoft.com/office/drawing/2014/main" id="{4ED458FA-DB59-405D-BDEB-0AED00C878D2}"/>
              </a:ext>
            </a:extLst>
          </p:cNvPr>
          <p:cNvSpPr txBox="1"/>
          <p:nvPr/>
        </p:nvSpPr>
        <p:spPr>
          <a:xfrm>
            <a:off x="1056640" y="1293792"/>
            <a:ext cx="10840720" cy="1951368"/>
          </a:xfrm>
          <a:prstGeom prst="rect">
            <a:avLst/>
          </a:prstGeom>
          <a:noFill/>
        </p:spPr>
        <p:txBody>
          <a:bodyPr wrap="square" rtlCol="0">
            <a:spAutoFit/>
          </a:bodyPr>
          <a:lstStyle/>
          <a:p>
            <a:pPr algn="just">
              <a:lnSpc>
                <a:spcPct val="150000"/>
              </a:lnSpc>
            </a:pPr>
            <a:r>
              <a:rPr lang="en-US" sz="2800">
                <a:solidFill>
                  <a:srgbClr val="002060"/>
                </a:solidFill>
                <a:latin typeface="Cambria" panose="02040503050406030204" pitchFamily="18" charset="0"/>
                <a:ea typeface="Cambria" panose="02040503050406030204" pitchFamily="18" charset="0"/>
              </a:rPr>
              <a:t>Trong hội chợ Tết, bác Đức, bác Trí và chú Dũng bốc thăm mã số trúng thưởng. Trong thùng còn lại năm số từ 13 820 đến 13 824. Bác Đức bốc được số 13 824.</a:t>
            </a:r>
          </a:p>
        </p:txBody>
      </p:sp>
      <p:sp>
        <p:nvSpPr>
          <p:cNvPr id="5" name="TextBox 4">
            <a:extLst>
              <a:ext uri="{FF2B5EF4-FFF2-40B4-BE49-F238E27FC236}">
                <a16:creationId xmlns:a16="http://schemas.microsoft.com/office/drawing/2014/main" id="{02D2BF2C-88E6-4C88-A17B-C8C43E69274E}"/>
              </a:ext>
            </a:extLst>
          </p:cNvPr>
          <p:cNvSpPr txBox="1"/>
          <p:nvPr/>
        </p:nvSpPr>
        <p:spPr>
          <a:xfrm>
            <a:off x="1056640" y="3429000"/>
            <a:ext cx="8869680" cy="2597699"/>
          </a:xfrm>
          <a:prstGeom prst="rect">
            <a:avLst/>
          </a:prstGeom>
          <a:noFill/>
        </p:spPr>
        <p:txBody>
          <a:bodyPr wrap="square" rtlCol="0">
            <a:spAutoFit/>
          </a:bodyPr>
          <a:lstStyle/>
          <a:p>
            <a:pPr>
              <a:lnSpc>
                <a:spcPct val="150000"/>
              </a:lnSpc>
            </a:pPr>
            <a:r>
              <a:rPr lang="en-US" sz="2800">
                <a:solidFill>
                  <a:srgbClr val="002060"/>
                </a:solidFill>
                <a:latin typeface="Cambria" panose="02040503050406030204" pitchFamily="18" charset="0"/>
                <a:ea typeface="Cambria" panose="02040503050406030204" pitchFamily="18" charset="0"/>
              </a:rPr>
              <a:t>Như vậy:</a:t>
            </a:r>
          </a:p>
          <a:p>
            <a:pPr marL="514350" indent="-514350">
              <a:lnSpc>
                <a:spcPct val="150000"/>
              </a:lnSpc>
              <a:buAutoNum type="alphaLcParenR"/>
            </a:pPr>
            <a:r>
              <a:rPr lang="en-US" sz="2800">
                <a:solidFill>
                  <a:srgbClr val="002060"/>
                </a:solidFill>
                <a:latin typeface="Cambria" panose="02040503050406030204" pitchFamily="18" charset="0"/>
                <a:ea typeface="Cambria" panose="02040503050406030204" pitchFamily="18" charset="0"/>
              </a:rPr>
              <a:t>Bác Trí không thể bốc được số 13 819.</a:t>
            </a:r>
          </a:p>
          <a:p>
            <a:pPr marL="514350" indent="-514350">
              <a:lnSpc>
                <a:spcPct val="150000"/>
              </a:lnSpc>
              <a:buAutoNum type="alphaLcParenR"/>
            </a:pPr>
            <a:r>
              <a:rPr lang="en-US" sz="2800">
                <a:solidFill>
                  <a:srgbClr val="002060"/>
                </a:solidFill>
                <a:latin typeface="Cambria" panose="02040503050406030204" pitchFamily="18" charset="0"/>
                <a:ea typeface="Cambria" panose="02040503050406030204" pitchFamily="18" charset="0"/>
              </a:rPr>
              <a:t>Chú Dũng chắc chắn bốc được số 13 824.</a:t>
            </a:r>
          </a:p>
          <a:p>
            <a:pPr marL="514350" indent="-514350">
              <a:lnSpc>
                <a:spcPct val="150000"/>
              </a:lnSpc>
              <a:buAutoNum type="alphaLcParenR"/>
            </a:pPr>
            <a:r>
              <a:rPr lang="en-US" sz="2800">
                <a:solidFill>
                  <a:srgbClr val="002060"/>
                </a:solidFill>
                <a:latin typeface="Cambria" panose="02040503050406030204" pitchFamily="18" charset="0"/>
                <a:ea typeface="Cambria" panose="02040503050406030204" pitchFamily="18" charset="0"/>
              </a:rPr>
              <a:t>Chú Dũng có thể bốc được số 13 822.</a:t>
            </a:r>
          </a:p>
        </p:txBody>
      </p:sp>
      <p:sp>
        <p:nvSpPr>
          <p:cNvPr id="12" name="TextBox 11">
            <a:extLst>
              <a:ext uri="{FF2B5EF4-FFF2-40B4-BE49-F238E27FC236}">
                <a16:creationId xmlns:a16="http://schemas.microsoft.com/office/drawing/2014/main" id="{E74C28D8-A347-459A-BDE4-36F7E05E8E50}"/>
              </a:ext>
            </a:extLst>
          </p:cNvPr>
          <p:cNvSpPr txBox="1"/>
          <p:nvPr/>
        </p:nvSpPr>
        <p:spPr>
          <a:xfrm>
            <a:off x="8244840" y="3993996"/>
            <a:ext cx="579120" cy="584775"/>
          </a:xfrm>
          <a:prstGeom prst="rect">
            <a:avLst/>
          </a:prstGeom>
          <a:noFill/>
          <a:ln>
            <a:solidFill>
              <a:schemeClr val="tx1"/>
            </a:solidFill>
          </a:ln>
        </p:spPr>
        <p:txBody>
          <a:bodyPr wrap="square" rtlCol="0">
            <a:spAutoFit/>
          </a:bodyPr>
          <a:lstStyle/>
          <a:p>
            <a:pPr algn="ctr"/>
            <a:r>
              <a:rPr lang="en-US" sz="3200" b="1">
                <a:solidFill>
                  <a:srgbClr val="002060"/>
                </a:solidFill>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3B98041A-9FAF-4621-B5C3-5FBA45CE0971}"/>
              </a:ext>
            </a:extLst>
          </p:cNvPr>
          <p:cNvSpPr txBox="1"/>
          <p:nvPr/>
        </p:nvSpPr>
        <p:spPr>
          <a:xfrm>
            <a:off x="8244840" y="4727413"/>
            <a:ext cx="579120" cy="584775"/>
          </a:xfrm>
          <a:prstGeom prst="rect">
            <a:avLst/>
          </a:prstGeom>
          <a:noFill/>
          <a:ln>
            <a:solidFill>
              <a:schemeClr val="tx1"/>
            </a:solidFill>
          </a:ln>
        </p:spPr>
        <p:txBody>
          <a:bodyPr wrap="square" rtlCol="0">
            <a:spAutoFit/>
          </a:bodyPr>
          <a:lstStyle/>
          <a:p>
            <a:pPr algn="ctr"/>
            <a:r>
              <a:rPr lang="en-US" sz="3200" b="1">
                <a:solidFill>
                  <a:srgbClr val="00206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870D55AF-7302-48A0-AEA5-885ADC703369}"/>
              </a:ext>
            </a:extLst>
          </p:cNvPr>
          <p:cNvSpPr txBox="1"/>
          <p:nvPr/>
        </p:nvSpPr>
        <p:spPr>
          <a:xfrm>
            <a:off x="8244840" y="5441923"/>
            <a:ext cx="579120" cy="584775"/>
          </a:xfrm>
          <a:prstGeom prst="rect">
            <a:avLst/>
          </a:prstGeom>
          <a:noFill/>
          <a:ln>
            <a:solidFill>
              <a:schemeClr val="tx1"/>
            </a:solidFill>
          </a:ln>
        </p:spPr>
        <p:txBody>
          <a:bodyPr wrap="square" rtlCol="0">
            <a:spAutoFit/>
          </a:bodyPr>
          <a:lstStyle/>
          <a:p>
            <a:pPr algn="ctr"/>
            <a:r>
              <a:rPr lang="en-US" sz="3200" b="1">
                <a:solidFill>
                  <a:srgbClr val="00206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93893AFC-C9C6-476E-B320-7602AC4CB9A7}"/>
              </a:ext>
            </a:extLst>
          </p:cNvPr>
          <p:cNvSpPr txBox="1"/>
          <p:nvPr/>
        </p:nvSpPr>
        <p:spPr>
          <a:xfrm>
            <a:off x="8244840" y="4002743"/>
            <a:ext cx="579120" cy="584775"/>
          </a:xfrm>
          <a:prstGeom prst="rect">
            <a:avLst/>
          </a:prstGeom>
          <a:noFill/>
          <a:ln>
            <a:solidFill>
              <a:schemeClr val="tx1"/>
            </a:solidFill>
          </a:ln>
        </p:spPr>
        <p:txBody>
          <a:bodyPr wrap="square" rtlCol="0">
            <a:spAutoFit/>
          </a:bodyPr>
          <a:lstStyle/>
          <a:p>
            <a:pPr algn="ctr"/>
            <a:r>
              <a:rPr lang="en-US" sz="3200" b="1" dirty="0">
                <a:solidFill>
                  <a:srgbClr val="C00000"/>
                </a:solidFill>
                <a:latin typeface="Cambria" panose="02040503050406030204" pitchFamily="18" charset="0"/>
                <a:ea typeface="Cambria" panose="02040503050406030204" pitchFamily="18" charset="0"/>
              </a:rPr>
              <a:t>Đ</a:t>
            </a:r>
          </a:p>
        </p:txBody>
      </p:sp>
      <p:sp>
        <p:nvSpPr>
          <p:cNvPr id="16" name="TextBox 15">
            <a:extLst>
              <a:ext uri="{FF2B5EF4-FFF2-40B4-BE49-F238E27FC236}">
                <a16:creationId xmlns:a16="http://schemas.microsoft.com/office/drawing/2014/main" id="{80BAB80B-6708-422F-81A7-A320E63DB4CE}"/>
              </a:ext>
            </a:extLst>
          </p:cNvPr>
          <p:cNvSpPr txBox="1"/>
          <p:nvPr/>
        </p:nvSpPr>
        <p:spPr>
          <a:xfrm>
            <a:off x="8244840" y="4727412"/>
            <a:ext cx="579120" cy="584775"/>
          </a:xfrm>
          <a:prstGeom prst="rect">
            <a:avLst/>
          </a:prstGeom>
          <a:noFill/>
          <a:ln>
            <a:solidFill>
              <a:schemeClr val="tx1"/>
            </a:solidFill>
          </a:ln>
        </p:spPr>
        <p:txBody>
          <a:bodyPr wrap="square" rtlCol="0">
            <a:spAutoFit/>
          </a:bodyPr>
          <a:lstStyle/>
          <a:p>
            <a:pPr algn="ctr"/>
            <a:r>
              <a:rPr lang="en-US" sz="3200" b="1">
                <a:solidFill>
                  <a:srgbClr val="C00000"/>
                </a:solidFill>
                <a:latin typeface="Cambria" panose="02040503050406030204" pitchFamily="18" charset="0"/>
                <a:ea typeface="Cambria" panose="02040503050406030204" pitchFamily="18" charset="0"/>
              </a:rPr>
              <a:t>S</a:t>
            </a:r>
          </a:p>
        </p:txBody>
      </p:sp>
      <p:sp>
        <p:nvSpPr>
          <p:cNvPr id="17" name="TextBox 16">
            <a:extLst>
              <a:ext uri="{FF2B5EF4-FFF2-40B4-BE49-F238E27FC236}">
                <a16:creationId xmlns:a16="http://schemas.microsoft.com/office/drawing/2014/main" id="{DDA5F5A5-C0FB-42D4-B7FD-F96CDFF1F462}"/>
              </a:ext>
            </a:extLst>
          </p:cNvPr>
          <p:cNvSpPr txBox="1"/>
          <p:nvPr/>
        </p:nvSpPr>
        <p:spPr>
          <a:xfrm>
            <a:off x="8244840" y="5441922"/>
            <a:ext cx="579120" cy="584775"/>
          </a:xfrm>
          <a:prstGeom prst="rect">
            <a:avLst/>
          </a:prstGeom>
          <a:noFill/>
          <a:ln>
            <a:solidFill>
              <a:schemeClr val="tx1"/>
            </a:solidFill>
          </a:ln>
        </p:spPr>
        <p:txBody>
          <a:bodyPr wrap="square" rtlCol="0">
            <a:spAutoFit/>
          </a:bodyPr>
          <a:lstStyle/>
          <a:p>
            <a:pPr algn="ctr"/>
            <a:r>
              <a:rPr lang="en-US" sz="3200" b="1">
                <a:solidFill>
                  <a:srgbClr val="C00000"/>
                </a:solidFill>
                <a:latin typeface="Cambria" panose="02040503050406030204" pitchFamily="18" charset="0"/>
                <a:ea typeface="Cambria" panose="02040503050406030204" pitchFamily="18" charset="0"/>
              </a:rPr>
              <a:t>Đ</a:t>
            </a:r>
          </a:p>
        </p:txBody>
      </p:sp>
    </p:spTree>
    <p:extLst>
      <p:ext uri="{BB962C8B-B14F-4D97-AF65-F5344CB8AC3E}">
        <p14:creationId xmlns:p14="http://schemas.microsoft.com/office/powerpoint/2010/main" val="176311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EBA3446-D6A6-419B-B278-5D02E98936DD}"/>
              </a:ext>
            </a:extLst>
          </p:cNvPr>
          <p:cNvSpPr/>
          <p:nvPr/>
        </p:nvSpPr>
        <p:spPr>
          <a:xfrm>
            <a:off x="375920" y="467360"/>
            <a:ext cx="599440" cy="599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AC9C4CA3-F6A3-4A51-80CF-63A9F27DF739}"/>
              </a:ext>
            </a:extLst>
          </p:cNvPr>
          <p:cNvSpPr txBox="1"/>
          <p:nvPr/>
        </p:nvSpPr>
        <p:spPr>
          <a:xfrm>
            <a:off x="1097280" y="314960"/>
            <a:ext cx="10850880" cy="1951368"/>
          </a:xfrm>
          <a:prstGeom prst="rect">
            <a:avLst/>
          </a:prstGeom>
          <a:noFill/>
        </p:spPr>
        <p:txBody>
          <a:bodyPr wrap="square" rtlCol="0">
            <a:spAutoFit/>
          </a:bodyPr>
          <a:lstStyle/>
          <a:p>
            <a:pPr algn="just">
              <a:lnSpc>
                <a:spcPct val="150000"/>
              </a:lnSpc>
            </a:pPr>
            <a:r>
              <a:rPr lang="en-US" sz="2800">
                <a:solidFill>
                  <a:srgbClr val="002060"/>
                </a:solidFill>
                <a:latin typeface="Cambria" panose="02040503050406030204" pitchFamily="18" charset="0"/>
                <a:ea typeface="Cambria" panose="02040503050406030204" pitchFamily="18" charset="0"/>
              </a:rPr>
              <a:t>Người ta đóng số lên các khung xe đạp. Các khung xe đạp đã được đóng số từ 1 đến 99 997. Hỏi ba khung xe tiếp theo sẽ được đóng số nào?</a:t>
            </a:r>
          </a:p>
        </p:txBody>
      </p:sp>
      <p:sp>
        <p:nvSpPr>
          <p:cNvPr id="9" name="TextBox 8">
            <a:extLst>
              <a:ext uri="{FF2B5EF4-FFF2-40B4-BE49-F238E27FC236}">
                <a16:creationId xmlns:a16="http://schemas.microsoft.com/office/drawing/2014/main" id="{9479247D-A33A-4CBB-B9B9-9D466B43FE21}"/>
              </a:ext>
            </a:extLst>
          </p:cNvPr>
          <p:cNvSpPr txBox="1"/>
          <p:nvPr/>
        </p:nvSpPr>
        <p:spPr>
          <a:xfrm>
            <a:off x="975360" y="2640305"/>
            <a:ext cx="11348720" cy="1305037"/>
          </a:xfrm>
          <a:prstGeom prst="rect">
            <a:avLst/>
          </a:prstGeom>
          <a:noFill/>
        </p:spPr>
        <p:txBody>
          <a:bodyPr wrap="square" rtlCol="0">
            <a:spAutoFit/>
          </a:bodyPr>
          <a:lstStyle/>
          <a:p>
            <a:pPr algn="just">
              <a:lnSpc>
                <a:spcPct val="150000"/>
              </a:lnSpc>
            </a:pPr>
            <a:r>
              <a:rPr lang="en-US" sz="2800" b="1">
                <a:solidFill>
                  <a:srgbClr val="C00000"/>
                </a:solidFill>
                <a:latin typeface="Cambria" panose="02040503050406030204" pitchFamily="18" charset="0"/>
                <a:ea typeface="Cambria" panose="02040503050406030204" pitchFamily="18" charset="0"/>
              </a:rPr>
              <a:t>Trả lời:</a:t>
            </a:r>
          </a:p>
          <a:p>
            <a:pPr algn="just">
              <a:lnSpc>
                <a:spcPct val="150000"/>
              </a:lnSpc>
            </a:pPr>
            <a:r>
              <a:rPr lang="en-US" sz="2800" b="1">
                <a:solidFill>
                  <a:srgbClr val="C00000"/>
                </a:solidFill>
                <a:latin typeface="Cambria" panose="02040503050406030204" pitchFamily="18" charset="0"/>
                <a:ea typeface="Cambria" panose="02040503050406030204" pitchFamily="18" charset="0"/>
              </a:rPr>
              <a:t>Ba khung xe tiếp theo sẽ được đóng số 99 998, 99 999 và 100 000.</a:t>
            </a:r>
          </a:p>
        </p:txBody>
      </p:sp>
    </p:spTree>
    <p:extLst>
      <p:ext uri="{BB962C8B-B14F-4D97-AF65-F5344CB8AC3E}">
        <p14:creationId xmlns:p14="http://schemas.microsoft.com/office/powerpoint/2010/main" val="127469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837790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344</Words>
  <Application>Microsoft Office PowerPoint</Application>
  <PresentationFormat>Widescreen</PresentationFormat>
  <Paragraphs>58</Paragraphs>
  <Slides>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Cambria</vt:lpstr>
      <vt:lpstr>等线</vt:lpstr>
      <vt:lpstr>inpin heiti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Bui</dc:creator>
  <cp:lastModifiedBy>Techsi.vn</cp:lastModifiedBy>
  <cp:revision>12</cp:revision>
  <dcterms:created xsi:type="dcterms:W3CDTF">2023-01-15T15:22:17Z</dcterms:created>
  <dcterms:modified xsi:type="dcterms:W3CDTF">2024-03-13T03:24:51Z</dcterms:modified>
</cp:coreProperties>
</file>