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2"/>
  </p:notesMasterIdLst>
  <p:sldIdLst>
    <p:sldId id="354" r:id="rId2"/>
    <p:sldId id="348" r:id="rId3"/>
    <p:sldId id="345" r:id="rId4"/>
    <p:sldId id="350" r:id="rId5"/>
    <p:sldId id="361" r:id="rId6"/>
    <p:sldId id="364" r:id="rId7"/>
    <p:sldId id="366" r:id="rId8"/>
    <p:sldId id="368" r:id="rId9"/>
    <p:sldId id="370" r:id="rId10"/>
    <p:sldId id="371" r:id="rId11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3"/>
      <p:bold r:id="rId14"/>
      <p:italic r:id="rId15"/>
      <p:boldItalic r:id="rId16"/>
    </p:embeddedFont>
    <p:embeddedFont>
      <p:font typeface="Tulpen On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EB4098-8DD6-456D-A66F-8DA394853CA0}">
  <a:tblStyle styleId="{35EB4098-8DD6-456D-A66F-8DA394853C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83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433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725275" y="893750"/>
            <a:ext cx="2849700" cy="16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4866250" y="1151850"/>
            <a:ext cx="3552900" cy="23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782975" y="762350"/>
            <a:ext cx="5678100" cy="36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None/>
              <a:defRPr sz="7200">
                <a:solidFill>
                  <a:schemeClr val="hlink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7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ộ ảnh nền màn hình khóa đẹp cho iPhone 6, 6S - Tết Trung Thu King D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9" b="17037"/>
          <a:stretch/>
        </p:blipFill>
        <p:spPr bwMode="auto">
          <a:xfrm>
            <a:off x="2017986" y="1608084"/>
            <a:ext cx="5181600" cy="35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D72246-FD64-4EC0-ADFA-6D2C7BA1AC6C}"/>
              </a:ext>
            </a:extLst>
          </p:cNvPr>
          <p:cNvSpPr txBox="1"/>
          <p:nvPr/>
        </p:nvSpPr>
        <p:spPr>
          <a:xfrm>
            <a:off x="1920966" y="886768"/>
            <a:ext cx="5196963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方正大标宋简体" panose="02010601030101010101" charset="-122"/>
                <a:cs typeface="Montserrat Semi" charset="0"/>
              </a:rPr>
              <a:t>CHÀO ĐÓN CÁC CON HỌC SINH ĐẾN VỚI TIẾT MĨ THUẬT LỚP </a:t>
            </a:r>
            <a:r>
              <a:rPr lang="vi-VN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方正大标宋简体" panose="02010601030101010101" charset="-122"/>
                <a:cs typeface="Montserrat Semi" charset="0"/>
              </a:rPr>
              <a:t>3</a:t>
            </a:r>
            <a:endParaRPr lang="en-US" altLang="zh-CN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方正大标宋简体" panose="02010601030101010101" charset="-122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2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10"/>
            <a:ext cx="9144000" cy="4981903"/>
          </a:xfrm>
          <a:prstGeom prst="rect">
            <a:avLst/>
          </a:prstGeom>
        </p:spPr>
      </p:pic>
      <p:sp>
        <p:nvSpPr>
          <p:cNvPr id="5" name="Copyright Notice">
            <a:extLst>
              <a:ext uri="{FF2B5EF4-FFF2-40B4-BE49-F238E27FC236}">
                <a16:creationId xmlns:a16="http://schemas.microsoft.com/office/drawing/2014/main" id="{0671D828-0D6B-49D3-8166-7844A974F37D}"/>
              </a:ext>
            </a:extLst>
          </p:cNvPr>
          <p:cNvSpPr/>
          <p:nvPr/>
        </p:nvSpPr>
        <p:spPr bwMode="auto">
          <a:xfrm>
            <a:off x="2656815" y="270743"/>
            <a:ext cx="4150555" cy="6194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5:</a:t>
            </a:r>
          </a:p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VẬN DỤNG – PHÁT TRIỂN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CDBEB641-D683-45E9-A970-934D863AA89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49821" y="1157914"/>
            <a:ext cx="5990896" cy="1031956"/>
          </a:xfrm>
          <a:prstGeom prst="roundRect">
            <a:avLst>
              <a:gd name="adj" fmla="val 11293"/>
            </a:avLst>
          </a:prstGeom>
          <a:solidFill>
            <a:schemeClr val="accent4">
              <a:lumMod val="10000"/>
              <a:lumOff val="9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just">
              <a:defRPr/>
            </a:pPr>
            <a:r>
              <a:rPr lang="en-US" altLang="zh-CN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* </a:t>
            </a:r>
            <a:r>
              <a:rPr lang="vi-VN" altLang="zh-CN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Tổ chức cho HS </a:t>
            </a:r>
            <a:r>
              <a:rPr lang="en-US" altLang="zh-CN" sz="20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sắp</a:t>
            </a:r>
            <a:r>
              <a:rPr lang="en-US" altLang="zh-CN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xếp</a:t>
            </a:r>
            <a:r>
              <a:rPr lang="en-US" altLang="zh-CN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tạo</a:t>
            </a:r>
            <a:r>
              <a:rPr lang="en-US" altLang="zh-CN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mô</a:t>
            </a:r>
            <a:r>
              <a:rPr lang="en-US" altLang="zh-CN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hình</a:t>
            </a:r>
            <a:r>
              <a:rPr lang="en-US" altLang="zh-CN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khu</a:t>
            </a:r>
            <a:r>
              <a:rPr lang="en-US" altLang="zh-CN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vườn</a:t>
            </a:r>
            <a:r>
              <a:rPr lang="en-US" altLang="zh-CN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nhỏ</a:t>
            </a:r>
            <a:r>
              <a:rPr lang="en-US" altLang="zh-CN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theo</a:t>
            </a:r>
            <a:r>
              <a:rPr lang="en-US" altLang="zh-CN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nhóm</a:t>
            </a:r>
            <a:endParaRPr lang="vi-VN" altLang="zh-CN" sz="2000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2CDA8FE-63C9-5DF5-1D40-22F7885B27A2}"/>
              </a:ext>
            </a:extLst>
          </p:cNvPr>
          <p:cNvSpPr txBox="1"/>
          <p:nvPr/>
        </p:nvSpPr>
        <p:spPr>
          <a:xfrm>
            <a:off x="1489988" y="2426469"/>
            <a:ext cx="71197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2000" b="1" dirty="0">
                <a:solidFill>
                  <a:srgbClr val="7030A0"/>
                </a:solidFill>
              </a:rPr>
              <a:t>- </a:t>
            </a:r>
            <a:r>
              <a:rPr lang="vi-VN" altLang="zh-CN" sz="2000" b="1" dirty="0">
                <a:solidFill>
                  <a:srgbClr val="7030A0"/>
                </a:solidFill>
              </a:rPr>
              <a:t>Em sử dụng vật liệu nào để tạo </a:t>
            </a:r>
            <a:r>
              <a:rPr lang="en-US" altLang="zh-CN" sz="2000" b="1" dirty="0" err="1">
                <a:solidFill>
                  <a:srgbClr val="7030A0"/>
                </a:solidFill>
              </a:rPr>
              <a:t>cây</a:t>
            </a:r>
            <a:r>
              <a:rPr lang="en-US" altLang="zh-CN" sz="2000" b="1" dirty="0">
                <a:solidFill>
                  <a:srgbClr val="7030A0"/>
                </a:solidFill>
              </a:rPr>
              <a:t> </a:t>
            </a:r>
            <a:r>
              <a:rPr lang="vi-VN" altLang="zh-CN" sz="2000" b="1" dirty="0">
                <a:solidFill>
                  <a:srgbClr val="7030A0"/>
                </a:solidFill>
              </a:rPr>
              <a:t>?</a:t>
            </a:r>
            <a:endParaRPr lang="en-US" altLang="zh-CN" sz="2000" b="1" dirty="0">
              <a:solidFill>
                <a:srgbClr val="7030A0"/>
              </a:solidFill>
            </a:endParaRPr>
          </a:p>
          <a:p>
            <a:pPr algn="just">
              <a:defRPr/>
            </a:pPr>
            <a:r>
              <a:rPr lang="en-US" altLang="zh-CN" sz="2000" b="1" dirty="0">
                <a:solidFill>
                  <a:srgbClr val="7030A0"/>
                </a:solidFill>
              </a:rPr>
              <a:t>- </a:t>
            </a:r>
            <a:r>
              <a:rPr lang="vi-VN" altLang="zh-CN" sz="2000" b="1" dirty="0">
                <a:solidFill>
                  <a:srgbClr val="7030A0"/>
                </a:solidFill>
              </a:rPr>
              <a:t>Em sẽ tạo thêm đồ vật gì để phối hợp trang trí cho sản phẩm của nhóm sinh động hơn?</a:t>
            </a:r>
          </a:p>
          <a:p>
            <a:pPr algn="just">
              <a:defRPr/>
            </a:pPr>
            <a:r>
              <a:rPr lang="en-US" altLang="zh-CN" sz="2000" b="1" dirty="0">
                <a:solidFill>
                  <a:srgbClr val="7030A0"/>
                </a:solidFill>
              </a:rPr>
              <a:t>- </a:t>
            </a:r>
            <a:r>
              <a:rPr lang="vi-VN" altLang="zh-CN" sz="2000" b="1" dirty="0">
                <a:solidFill>
                  <a:srgbClr val="7030A0"/>
                </a:solidFill>
              </a:rPr>
              <a:t>Nêu cảm nhận của em khi hoàn thanh sản phẩm?</a:t>
            </a:r>
          </a:p>
          <a:p>
            <a:pPr algn="just">
              <a:defRPr/>
            </a:pPr>
            <a:r>
              <a:rPr lang="en-US" altLang="zh-CN" sz="2000" b="1" dirty="0">
                <a:solidFill>
                  <a:srgbClr val="7030A0"/>
                </a:solidFill>
              </a:rPr>
              <a:t>- </a:t>
            </a:r>
            <a:r>
              <a:rPr lang="vi-VN" altLang="zh-CN" sz="2000" b="1" dirty="0">
                <a:solidFill>
                  <a:srgbClr val="7030A0"/>
                </a:solidFill>
              </a:rPr>
              <a:t>Em sẽ sử dụng sản phẩm của mình như thế nào?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3703" cy="5143501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4BA6F9E2-3772-43B1-A453-F85C0E7C3DE8}"/>
              </a:ext>
            </a:extLst>
          </p:cNvPr>
          <p:cNvSpPr txBox="1"/>
          <p:nvPr/>
        </p:nvSpPr>
        <p:spPr>
          <a:xfrm>
            <a:off x="2383400" y="225897"/>
            <a:ext cx="5045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方正大标宋简体" panose="02010601030101010101" charset="-122"/>
                <a:cs typeface="Montserrat Semi" charset="0"/>
              </a:rPr>
              <a:t>MĨ THUẬT LỚP </a:t>
            </a:r>
            <a:r>
              <a:rPr lang="vi-VN" altLang="zh-CN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方正大标宋简体" panose="02010601030101010101" charset="-122"/>
                <a:cs typeface="Montserrat Semi" charset="0"/>
              </a:rPr>
              <a:t>3</a:t>
            </a:r>
            <a:endParaRPr lang="en-US" altLang="zh-CN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+mn-lt"/>
              <a:ea typeface="方正大标宋简体" panose="02010601030101010101" charset="-122"/>
              <a:cs typeface="Montserrat Semi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72F6550-0A02-454A-B6A6-AF5FA2CB3CAB}"/>
              </a:ext>
            </a:extLst>
          </p:cNvPr>
          <p:cNvSpPr txBox="1"/>
          <p:nvPr/>
        </p:nvSpPr>
        <p:spPr>
          <a:xfrm>
            <a:off x="2415146" y="1159681"/>
            <a:ext cx="4981904" cy="8925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CHỦ ĐỀ 5: KHU VƯỜN NHỎ</a:t>
            </a:r>
          </a:p>
          <a:p>
            <a:pPr algn="ctr"/>
            <a:r>
              <a:rPr lang="en-US" altLang="zh-C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BÀI </a:t>
            </a:r>
            <a:r>
              <a:rPr lang="vi-VN" altLang="zh-C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1</a:t>
            </a:r>
            <a:r>
              <a:rPr lang="en-US" altLang="zh-C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: CÂY TRONG VƯỜN</a:t>
            </a:r>
          </a:p>
        </p:txBody>
      </p:sp>
    </p:spTree>
    <p:extLst>
      <p:ext uri="{BB962C8B-B14F-4D97-AF65-F5344CB8AC3E}">
        <p14:creationId xmlns:p14="http://schemas.microsoft.com/office/powerpoint/2010/main" val="3667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614" y="-6569"/>
            <a:ext cx="9144000" cy="5150069"/>
          </a:xfrm>
          <a:prstGeom prst="rect">
            <a:avLst/>
          </a:prstGeom>
        </p:spPr>
      </p:pic>
      <p:sp>
        <p:nvSpPr>
          <p:cNvPr id="3" name="Google Shape;2158;p39"/>
          <p:cNvSpPr txBox="1">
            <a:spLocks/>
          </p:cNvSpPr>
          <p:nvPr/>
        </p:nvSpPr>
        <p:spPr>
          <a:xfrm>
            <a:off x="2763892" y="222248"/>
            <a:ext cx="3878646" cy="492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>
                <a:solidFill>
                  <a:srgbClr val="C00000"/>
                </a:solidFill>
                <a:latin typeface="+mj-lt"/>
              </a:rPr>
              <a:t>YÊU CẦU CẦN ĐẠT</a:t>
            </a:r>
            <a:endParaRPr lang="vi-VN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MH_SubTitle_1">
            <a:extLst>
              <a:ext uri="{FF2B5EF4-FFF2-40B4-BE49-F238E27FC236}">
                <a16:creationId xmlns:a16="http://schemas.microsoft.com/office/drawing/2014/main" id="{EB0A131F-879F-4CCE-987A-496C540DA18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55441" y="851338"/>
            <a:ext cx="6636917" cy="3426372"/>
          </a:xfrm>
          <a:prstGeom prst="roundRect">
            <a:avLst>
              <a:gd name="adj" fmla="val 11293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2D, 3D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5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pyright Notice">
            <a:extLst>
              <a:ext uri="{FF2B5EF4-FFF2-40B4-BE49-F238E27FC236}">
                <a16:creationId xmlns:a16="http://schemas.microsoft.com/office/drawing/2014/main" id="{0671D828-0D6B-49D3-8166-7844A974F37D}"/>
              </a:ext>
            </a:extLst>
          </p:cNvPr>
          <p:cNvSpPr/>
          <p:nvPr/>
        </p:nvSpPr>
        <p:spPr bwMode="auto">
          <a:xfrm>
            <a:off x="95864" y="84113"/>
            <a:ext cx="3414252" cy="34243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93883" y="565245"/>
            <a:ext cx="4970889" cy="2051831"/>
            <a:chOff x="893883" y="565245"/>
            <a:chExt cx="4970889" cy="2051831"/>
          </a:xfrm>
        </p:grpSpPr>
        <p:pic>
          <p:nvPicPr>
            <p:cNvPr id="5" name="Picture 2" descr="Cách làm cây dừa handmade từ chai nhựa độc đáo bảo vệ môi trườ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883" y="565245"/>
              <a:ext cx="2056859" cy="2051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32315"/>
            <a:stretch/>
          </p:blipFill>
          <p:spPr>
            <a:xfrm>
              <a:off x="3203694" y="565245"/>
              <a:ext cx="2661078" cy="2051831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57333" y="2934908"/>
            <a:ext cx="4083744" cy="2078525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35366" y="0"/>
            <a:ext cx="4619411" cy="5020833"/>
            <a:chOff x="4435366" y="0"/>
            <a:chExt cx="4619411" cy="5020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5999" y="2766286"/>
              <a:ext cx="2628778" cy="224714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11724" r="27241"/>
            <a:stretch/>
          </p:blipFill>
          <p:spPr>
            <a:xfrm>
              <a:off x="6346150" y="0"/>
              <a:ext cx="2168009" cy="266962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35366" y="2766286"/>
              <a:ext cx="1805434" cy="2254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4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10"/>
            <a:ext cx="9144000" cy="4981903"/>
          </a:xfrm>
          <a:prstGeom prst="rect">
            <a:avLst/>
          </a:prstGeom>
        </p:spPr>
      </p:pic>
      <p:sp>
        <p:nvSpPr>
          <p:cNvPr id="3" name="Copyright Notice">
            <a:extLst>
              <a:ext uri="{FF2B5EF4-FFF2-40B4-BE49-F238E27FC236}">
                <a16:creationId xmlns:a16="http://schemas.microsoft.com/office/drawing/2014/main" id="{420B48EE-0FC2-04BD-7BC1-9FB05A75A8F0}"/>
              </a:ext>
            </a:extLst>
          </p:cNvPr>
          <p:cNvSpPr/>
          <p:nvPr/>
        </p:nvSpPr>
        <p:spPr bwMode="auto">
          <a:xfrm>
            <a:off x="183433" y="26745"/>
            <a:ext cx="4150555" cy="6194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</a:t>
            </a:r>
          </a:p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KIẾN TẠO KIẾN THỨC – KĨ NĂNG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165" t="25458" r="49311" b="51876"/>
          <a:stretch/>
        </p:blipFill>
        <p:spPr>
          <a:xfrm>
            <a:off x="1208690" y="737930"/>
            <a:ext cx="2732689" cy="2091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055" t="25444" r="4676" b="50899"/>
          <a:stretch/>
        </p:blipFill>
        <p:spPr>
          <a:xfrm>
            <a:off x="4519447" y="727420"/>
            <a:ext cx="2820881" cy="2102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38" t="48397" r="50000" b="19872"/>
          <a:stretch/>
        </p:blipFill>
        <p:spPr>
          <a:xfrm>
            <a:off x="1208690" y="2921243"/>
            <a:ext cx="2839639" cy="2023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605" t="48216" r="3401" b="21597"/>
          <a:stretch/>
        </p:blipFill>
        <p:spPr>
          <a:xfrm>
            <a:off x="4597129" y="2915193"/>
            <a:ext cx="2743199" cy="205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251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68" t="22310" r="14068" b="55681"/>
          <a:stretch/>
        </p:blipFill>
        <p:spPr>
          <a:xfrm>
            <a:off x="262756" y="683171"/>
            <a:ext cx="8615754" cy="38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4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pyright Notice">
            <a:extLst>
              <a:ext uri="{FF2B5EF4-FFF2-40B4-BE49-F238E27FC236}">
                <a16:creationId xmlns:a16="http://schemas.microsoft.com/office/drawing/2014/main" id="{0671D828-0D6B-49D3-8166-7844A974F37D}"/>
              </a:ext>
            </a:extLst>
          </p:cNvPr>
          <p:cNvSpPr/>
          <p:nvPr/>
        </p:nvSpPr>
        <p:spPr bwMode="auto">
          <a:xfrm>
            <a:off x="2061468" y="278517"/>
            <a:ext cx="4150555" cy="6194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3:</a:t>
            </a:r>
          </a:p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LUYỆN TẬP – SÁNG TẠO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292772" y="1429406"/>
            <a:ext cx="6011918" cy="2785241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1468" y="232735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en-US" altLang="zh-CN" sz="28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</a:t>
            </a:r>
            <a:r>
              <a:rPr lang="en-US" altLang="zh-C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hãy</a:t>
            </a:r>
            <a:r>
              <a:rPr lang="en-US" altLang="zh-C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vi-VN" altLang="zh-C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tạo mô hình </a:t>
            </a:r>
            <a:r>
              <a:rPr lang="en-US" altLang="zh-CN" sz="28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cây</a:t>
            </a:r>
            <a:r>
              <a:rPr lang="en-US" altLang="zh-C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từ</a:t>
            </a:r>
            <a:r>
              <a:rPr lang="en-US" altLang="zh-C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giấy</a:t>
            </a:r>
            <a:r>
              <a:rPr lang="en-US" altLang="zh-C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màu</a:t>
            </a:r>
            <a:r>
              <a:rPr lang="en-US" altLang="zh-C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và</a:t>
            </a:r>
            <a:r>
              <a:rPr lang="en-US" altLang="zh-C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bìa</a:t>
            </a:r>
            <a:r>
              <a:rPr lang="en-US" altLang="zh-C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.</a:t>
            </a:r>
            <a:endParaRPr lang="zh-CN" altLang="en-US" sz="28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415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09" t="51015" r="45327" b="21305"/>
          <a:stretch/>
        </p:blipFill>
        <p:spPr>
          <a:xfrm>
            <a:off x="4651578" y="2202940"/>
            <a:ext cx="3915479" cy="2835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079" t="12955" r="10692" b="49587"/>
          <a:stretch/>
        </p:blipFill>
        <p:spPr>
          <a:xfrm>
            <a:off x="325820" y="94593"/>
            <a:ext cx="4151587" cy="2617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066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10"/>
            <a:ext cx="9144000" cy="4981903"/>
          </a:xfrm>
          <a:prstGeom prst="rect">
            <a:avLst/>
          </a:prstGeom>
        </p:spPr>
      </p:pic>
      <p:sp>
        <p:nvSpPr>
          <p:cNvPr id="8" name="Copyright Notice">
            <a:extLst>
              <a:ext uri="{FF2B5EF4-FFF2-40B4-BE49-F238E27FC236}">
                <a16:creationId xmlns:a16="http://schemas.microsoft.com/office/drawing/2014/main" id="{0671D828-0D6B-49D3-8166-7844A974F37D}"/>
              </a:ext>
            </a:extLst>
          </p:cNvPr>
          <p:cNvSpPr/>
          <p:nvPr/>
        </p:nvSpPr>
        <p:spPr bwMode="auto">
          <a:xfrm>
            <a:off x="2194360" y="295894"/>
            <a:ext cx="4150555" cy="619431"/>
          </a:xfrm>
          <a:prstGeom prst="rect">
            <a:avLst/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4:</a:t>
            </a:r>
          </a:p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PHÂN TÍCH – ĐÁNH GIÁ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id="{CDBEB641-D683-45E9-A970-934D863AA89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41417" y="1528489"/>
            <a:ext cx="7261166" cy="2220188"/>
          </a:xfrm>
          <a:prstGeom prst="roundRect">
            <a:avLst>
              <a:gd name="adj" fmla="val 11293"/>
            </a:avLst>
          </a:prstGeom>
          <a:solidFill>
            <a:schemeClr val="accent4">
              <a:lumMod val="10000"/>
              <a:lumOff val="9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vi-VN" altLang="zh-CN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 thích mô hình </a:t>
            </a:r>
            <a:r>
              <a:rPr lang="en-US" altLang="zh-CN" sz="20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cây</a:t>
            </a:r>
            <a:r>
              <a:rPr lang="vi-VN" altLang="zh-CN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nào? </a:t>
            </a:r>
            <a:r>
              <a:rPr lang="en-US" altLang="zh-CN" sz="20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Cây</a:t>
            </a:r>
            <a:r>
              <a:rPr lang="vi-VN" altLang="zh-CN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đó phù hợp để sử dụng ở đâu?</a:t>
            </a:r>
          </a:p>
          <a:p>
            <a:pPr marL="342900" indent="-342900" algn="just">
              <a:buFontTx/>
              <a:buChar char="-"/>
              <a:defRPr/>
            </a:pPr>
            <a:r>
              <a:rPr lang="vi-VN" altLang="zh-CN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Mô hình </a:t>
            </a:r>
            <a:r>
              <a:rPr lang="en-US" altLang="zh-CN" sz="20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cây</a:t>
            </a:r>
            <a:r>
              <a:rPr lang="vi-VN" altLang="zh-CN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đó được tạo ra từ những hình khối nào?</a:t>
            </a:r>
          </a:p>
          <a:p>
            <a:pPr marL="342900" indent="-342900" algn="just">
              <a:buFontTx/>
              <a:buChar char="-"/>
              <a:defRPr/>
            </a:pPr>
            <a:r>
              <a:rPr lang="vi-VN" altLang="zh-CN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Cách tạo </a:t>
            </a:r>
            <a:r>
              <a:rPr lang="en-US" altLang="zh-CN" sz="20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cây</a:t>
            </a:r>
            <a:r>
              <a:rPr lang="vi-VN" altLang="zh-CN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được thể hiện như thế nào?</a:t>
            </a:r>
          </a:p>
          <a:p>
            <a:pPr marL="342900" indent="-342900" algn="just">
              <a:buFontTx/>
              <a:buChar char="-"/>
              <a:defRPr/>
            </a:pPr>
            <a:r>
              <a:rPr lang="vi-VN" altLang="zh-CN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 muốn điều chỉnh gì để sản phẩm hoàn thiện và đẹp hơn?</a:t>
            </a:r>
          </a:p>
        </p:txBody>
      </p:sp>
    </p:spTree>
    <p:extLst>
      <p:ext uri="{BB962C8B-B14F-4D97-AF65-F5344CB8AC3E}">
        <p14:creationId xmlns:p14="http://schemas.microsoft.com/office/powerpoint/2010/main" val="12257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Spring Season by Slidesgo">
  <a:themeElements>
    <a:clrScheme name="Custom 2">
      <a:dk1>
        <a:srgbClr val="FCE1B1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342</Words>
  <Application>Microsoft Office PowerPoint</Application>
  <PresentationFormat>On-screen Show (16:9)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Tulpen One</vt:lpstr>
      <vt:lpstr>Arial</vt:lpstr>
      <vt:lpstr>Barlow</vt:lpstr>
      <vt:lpstr>Spring Season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SEASON</dc:title>
  <dc:creator>Administrator</dc:creator>
  <cp:lastModifiedBy>nximlqd@gmail.com</cp:lastModifiedBy>
  <cp:revision>134</cp:revision>
  <dcterms:modified xsi:type="dcterms:W3CDTF">2025-03-23T08:46:55Z</dcterms:modified>
</cp:coreProperties>
</file>