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  <p:sldMasterId id="2147483706" r:id="rId3"/>
    <p:sldMasterId id="2147483717" r:id="rId4"/>
    <p:sldMasterId id="2147483776" r:id="rId5"/>
    <p:sldMasterId id="2147483799" r:id="rId6"/>
    <p:sldMasterId id="2147483811" r:id="rId7"/>
    <p:sldMasterId id="2147483823" r:id="rId8"/>
  </p:sldMasterIdLst>
  <p:notesMasterIdLst>
    <p:notesMasterId r:id="rId20"/>
  </p:notesMasterIdLst>
  <p:sldIdLst>
    <p:sldId id="300" r:id="rId9"/>
    <p:sldId id="301" r:id="rId10"/>
    <p:sldId id="318" r:id="rId11"/>
    <p:sldId id="307" r:id="rId12"/>
    <p:sldId id="306" r:id="rId13"/>
    <p:sldId id="305" r:id="rId14"/>
    <p:sldId id="316" r:id="rId15"/>
    <p:sldId id="319" r:id="rId16"/>
    <p:sldId id="320" r:id="rId17"/>
    <p:sldId id="321" r:id="rId18"/>
    <p:sldId id="322" r:id="rId19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00"/>
            <p14:sldId id="301"/>
            <p14:sldId id="318"/>
            <p14:sldId id="307"/>
            <p14:sldId id="306"/>
            <p14:sldId id="305"/>
            <p14:sldId id="316"/>
            <p14:sldId id="319"/>
            <p14:sldId id="320"/>
            <p14:sldId id="321"/>
            <p14:sldId id="322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60" autoAdjust="0"/>
  </p:normalViewPr>
  <p:slideViewPr>
    <p:cSldViewPr>
      <p:cViewPr varScale="1">
        <p:scale>
          <a:sx n="68" d="100"/>
          <a:sy n="68" d="100"/>
        </p:scale>
        <p:origin x="143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46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97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95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69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25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54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4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3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02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0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2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86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9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9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05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6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5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7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8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47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1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6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0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7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7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6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4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9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87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6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8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4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14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66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43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12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4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21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7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1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0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93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4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8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4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89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65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21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38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92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89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1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7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66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47348"/>
      </p:ext>
    </p:extLst>
  </p:cSld>
  <p:clrMapOvr>
    <a:masterClrMapping/>
  </p:clrMapOvr>
  <p:transition spd="slow" advTm="4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445762"/>
      </p:ext>
    </p:extLst>
  </p:cSld>
  <p:clrMapOvr>
    <a:masterClrMapping/>
  </p:clrMapOvr>
  <p:transition spd="slow" advTm="4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634605"/>
      </p:ext>
    </p:extLst>
  </p:cSld>
  <p:clrMapOvr>
    <a:masterClrMapping/>
  </p:clrMapOvr>
  <p:transition spd="slow" advTm="40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02046"/>
      </p:ext>
    </p:extLst>
  </p:cSld>
  <p:clrMapOvr>
    <a:masterClrMapping/>
  </p:clrMapOvr>
  <p:transition spd="slow" advTm="400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081768"/>
      </p:ext>
    </p:extLst>
  </p:cSld>
  <p:clrMapOvr>
    <a:masterClrMapping/>
  </p:clrMapOvr>
  <p:transition spd="slow" advTm="400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565052"/>
      </p:ext>
    </p:extLst>
  </p:cSld>
  <p:clrMapOvr>
    <a:masterClrMapping/>
  </p:clrMapOvr>
  <p:transition spd="slow" advTm="400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794025"/>
      </p:ext>
    </p:extLst>
  </p:cSld>
  <p:clrMapOvr>
    <a:masterClrMapping/>
  </p:clrMapOvr>
  <p:transition spd="slow" advTm="400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685279"/>
      </p:ext>
    </p:extLst>
  </p:cSld>
  <p:clrMapOvr>
    <a:masterClrMapping/>
  </p:clrMapOvr>
  <p:transition spd="slow" advTm="400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339888"/>
      </p:ext>
    </p:extLst>
  </p:cSld>
  <p:clrMapOvr>
    <a:masterClrMapping/>
  </p:clrMapOvr>
  <p:transition spd="slow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23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424679"/>
      </p:ext>
    </p:extLst>
  </p:cSld>
  <p:clrMapOvr>
    <a:masterClrMapping/>
  </p:clrMapOvr>
  <p:transition spd="slow" advTm="400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97164"/>
      </p:ext>
    </p:extLst>
  </p:cSld>
  <p:clrMapOvr>
    <a:masterClrMapping/>
  </p:clrMapOvr>
  <p:transition spd="slow" advTm="400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311220"/>
      </p:ext>
    </p:extLst>
  </p:cSld>
  <p:clrMapOvr>
    <a:masterClrMapping/>
  </p:clrMapOvr>
  <p:transition spd="slow" advTm="400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875528"/>
      </p:ext>
    </p:extLst>
  </p:cSld>
  <p:clrMapOvr>
    <a:masterClrMapping/>
  </p:clrMapOvr>
  <p:transition spd="slow" advTm="400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548794"/>
      </p:ext>
    </p:extLst>
  </p:cSld>
  <p:clrMapOvr>
    <a:masterClrMapping/>
  </p:clrMapOvr>
  <p:transition spd="slow" advTm="400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657258"/>
      </p:ext>
    </p:extLst>
  </p:cSld>
  <p:clrMapOvr>
    <a:masterClrMapping/>
  </p:clrMapOvr>
  <p:transition spd="slow" advTm="400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830557"/>
      </p:ext>
    </p:extLst>
  </p:cSld>
  <p:clrMapOvr>
    <a:masterClrMapping/>
  </p:clrMapOvr>
  <p:transition spd="slow" advTm="400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1787"/>
      </p:ext>
    </p:extLst>
  </p:cSld>
  <p:clrMapOvr>
    <a:masterClrMapping/>
  </p:clrMapOvr>
  <p:transition spd="slow" advTm="400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55816"/>
      </p:ext>
    </p:extLst>
  </p:cSld>
  <p:clrMapOvr>
    <a:masterClrMapping/>
  </p:clrMapOvr>
  <p:transition spd="slow" advTm="400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760741"/>
      </p:ext>
    </p:extLst>
  </p:cSld>
  <p:clrMapOvr>
    <a:masterClrMapping/>
  </p:clrMapOvr>
  <p:transition spd="slow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9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136835"/>
      </p:ext>
    </p:extLst>
  </p:cSld>
  <p:clrMapOvr>
    <a:masterClrMapping/>
  </p:clrMapOvr>
  <p:transition spd="slow" advTm="400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471065"/>
      </p:ext>
    </p:extLst>
  </p:cSld>
  <p:clrMapOvr>
    <a:masterClrMapping/>
  </p:clrMapOvr>
  <p:transition spd="slow" advTm="400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805008"/>
      </p:ext>
    </p:extLst>
  </p:cSld>
  <p:clrMapOvr>
    <a:masterClrMapping/>
  </p:clrMapOvr>
  <p:transition spd="slow" advTm="400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052264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977882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607965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50025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22983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960255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28743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2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95222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174664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28779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648084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48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357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21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5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379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3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22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85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047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file:///D:\&#38899;&#20048;\&#22885;&#23572;&#22827;&#38899;&#20048;%20-%20&#27963;&#27900;&#12289;&#27426;&#24555;&#30340;&#38899;&#20048;.mp3" TargetMode="External"/><Relationship Id="rId1" Type="http://schemas.microsoft.com/office/2007/relationships/media" Target="file:///D:\&#38899;&#20048;\&#22885;&#23572;&#22827;&#38899;&#20048;%20-%20&#27963;&#27900;&#12289;&#27426;&#24555;&#30340;&#38899;&#20048;.mp3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92ae4d8057413ac541816c85d7c4bf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472" y="-8890"/>
            <a:ext cx="4994434" cy="6852285"/>
          </a:xfrm>
          <a:prstGeom prst="rect">
            <a:avLst/>
          </a:prstGeom>
        </p:spPr>
      </p:pic>
      <p:pic>
        <p:nvPicPr>
          <p:cNvPr id="15" name="图片 14" descr="133250c5 4291269107f36f07c9df1ea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4762" y="2240919"/>
            <a:ext cx="2678906" cy="2958465"/>
          </a:xfrm>
          <a:prstGeom prst="rect">
            <a:avLst/>
          </a:prstGeom>
        </p:spPr>
      </p:pic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400" y="2318584"/>
            <a:ext cx="9150668" cy="4575810"/>
          </a:xfrm>
          <a:prstGeom prst="rect">
            <a:avLst/>
          </a:prstGeom>
        </p:spPr>
      </p:pic>
      <p:pic>
        <p:nvPicPr>
          <p:cNvPr id="12" name="图片 11" descr="3d53dc5502d6926647ec53656448988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1436" y="2901340"/>
            <a:ext cx="760571" cy="1014095"/>
          </a:xfrm>
          <a:prstGeom prst="rect">
            <a:avLst/>
          </a:prstGeom>
        </p:spPr>
      </p:pic>
      <p:pic>
        <p:nvPicPr>
          <p:cNvPr id="13" name="图片 12" descr="3d53dc5502d6926647ec53656448988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460000">
            <a:off x="3109448" y="663575"/>
            <a:ext cx="587693" cy="783590"/>
          </a:xfrm>
          <a:prstGeom prst="rect">
            <a:avLst/>
          </a:prstGeom>
        </p:spPr>
      </p:pic>
      <p:pic>
        <p:nvPicPr>
          <p:cNvPr id="20" name="图片 19" descr="4e7355571030e572ee5dbaf8f75acb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471" y="652145"/>
            <a:ext cx="1050608" cy="1502410"/>
          </a:xfrm>
          <a:prstGeom prst="rect">
            <a:avLst/>
          </a:prstGeom>
        </p:spPr>
      </p:pic>
      <p:pic>
        <p:nvPicPr>
          <p:cNvPr id="22" name="图片 21" descr="890261f18bd9a6cf2baac98444466bb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1402" y="2927066"/>
            <a:ext cx="3689949" cy="4913630"/>
          </a:xfrm>
          <a:prstGeom prst="rect">
            <a:avLst/>
          </a:prstGeom>
        </p:spPr>
      </p:pic>
      <p:pic>
        <p:nvPicPr>
          <p:cNvPr id="23" name="奥尔夫音乐 - 活泼、欢快的音乐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762" y="-723265"/>
            <a:ext cx="464344" cy="6191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7024" y="1371600"/>
            <a:ext cx="68146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ln>
                  <a:solidFill>
                    <a:srgbClr val="44546A">
                      <a:lumMod val="20000"/>
                      <a:lumOff val="8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latin typeface="iCiel Cadena" pitchFamily="2" charset="-93"/>
              </a:rPr>
              <a:t>CHỦ ĐỀ </a:t>
            </a:r>
          </a:p>
          <a:p>
            <a:r>
              <a:rPr lang="en-US" sz="5400" dirty="0">
                <a:ln>
                  <a:solidFill>
                    <a:srgbClr val="44546A">
                      <a:lumMod val="20000"/>
                      <a:lumOff val="8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latin typeface="iCiel Cadena" pitchFamily="2" charset="-93"/>
              </a:rPr>
              <a:t>KHU RỪNG NHIỆT ĐỚI </a:t>
            </a:r>
            <a:endParaRPr lang="vi-VN" sz="5400" dirty="0">
              <a:ln>
                <a:solidFill>
                  <a:srgbClr val="44546A">
                    <a:lumMod val="20000"/>
                    <a:lumOff val="80000"/>
                  </a:srgbClr>
                </a:solidFill>
              </a:ln>
              <a:solidFill>
                <a:srgbClr val="70AD47">
                  <a:lumMod val="50000"/>
                </a:srgb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03278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2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12975"/>
            <a:ext cx="777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43451" y="2895600"/>
            <a:ext cx="68116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rgbClr val="C0504D">
                    <a:lumMod val="75000"/>
                  </a:srgbClr>
                </a:solidFill>
                <a:latin typeface="iCiel Cadena" pitchFamily="2" charset="-93"/>
                <a:cs typeface="Times New Roman" pitchFamily="18" charset="0"/>
              </a:rPr>
              <a:t>Trưng bày , và chia sẻ cảm nhận về </a:t>
            </a:r>
          </a:p>
          <a:p>
            <a:pPr algn="ctr"/>
            <a:r>
              <a:rPr lang="vi-VN" sz="2400" dirty="0">
                <a:solidFill>
                  <a:srgbClr val="C0504D">
                    <a:lumMod val="75000"/>
                  </a:srgbClr>
                </a:solidFill>
                <a:latin typeface="iCiel Cadena" pitchFamily="2" charset="-93"/>
                <a:cs typeface="Times New Roman" pitchFamily="18" charset="0"/>
              </a:rPr>
              <a:t>sản phẩm của nhóm mình/ nhóm bạn về rừng cây </a:t>
            </a:r>
          </a:p>
          <a:p>
            <a:pPr algn="ctr"/>
            <a:r>
              <a:rPr lang="vi-VN" sz="2400" dirty="0">
                <a:solidFill>
                  <a:srgbClr val="C0504D">
                    <a:lumMod val="75000"/>
                  </a:srgbClr>
                </a:solidFill>
                <a:latin typeface="iCiel Cadena" pitchFamily="2" charset="-93"/>
                <a:cs typeface="Times New Roman" pitchFamily="18" charset="0"/>
              </a:rPr>
              <a:t>rậm rạp của nhóm mình </a:t>
            </a:r>
          </a:p>
        </p:txBody>
      </p:sp>
    </p:spTree>
    <p:extLst>
      <p:ext uri="{BB962C8B-B14F-4D97-AF65-F5344CB8AC3E}">
        <p14:creationId xmlns:p14="http://schemas.microsoft.com/office/powerpoint/2010/main" val="197772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1688" y="1143008"/>
            <a:ext cx="67217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Vận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dụng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phát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triển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572384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1864995"/>
            <a:ext cx="9150668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6312" y="-421640"/>
            <a:ext cx="7023259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94796" y="1491615"/>
            <a:ext cx="749141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96341" y="3195345"/>
            <a:ext cx="1467326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722746" y="2491130"/>
            <a:ext cx="1650206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763203" y="1178743"/>
            <a:ext cx="1133475" cy="850583"/>
          </a:xfrm>
          <a:prstGeom prst="rect">
            <a:avLst/>
          </a:prstGeom>
        </p:spPr>
      </p:pic>
      <p:sp>
        <p:nvSpPr>
          <p:cNvPr id="23" name="TextBox 11"/>
          <p:cNvSpPr txBox="1"/>
          <p:nvPr/>
        </p:nvSpPr>
        <p:spPr>
          <a:xfrm>
            <a:off x="3962400" y="1652271"/>
            <a:ext cx="1574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/>
            <a:r>
              <a:rPr lang="en-US" altLang="zh-CN" sz="4000" b="1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itchFamily="2" charset="-93"/>
                <a:ea typeface="文鼎超圓" panose="02010609010101010101" charset="0"/>
              </a:rPr>
              <a:t>BÀI 3 </a:t>
            </a:r>
            <a:endParaRPr lang="zh-CN" altLang="en-US" sz="4000" b="1" dirty="0">
              <a:ln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Cadena" pitchFamily="2" charset="-93"/>
              <a:ea typeface="文鼎超圓" panose="02010609010101010101" charset="0"/>
            </a:endParaRPr>
          </a:p>
        </p:txBody>
      </p:sp>
      <p:sp>
        <p:nvSpPr>
          <p:cNvPr id="24" name="TextBox 2"/>
          <p:cNvSpPr txBox="1"/>
          <p:nvPr/>
        </p:nvSpPr>
        <p:spPr>
          <a:xfrm>
            <a:off x="2069902" y="2800532"/>
            <a:ext cx="5001338" cy="3219268"/>
          </a:xfrm>
          <a:prstGeom prst="rect">
            <a:avLst/>
          </a:prstGeom>
          <a:noFill/>
        </p:spPr>
        <p:txBody>
          <a:bodyPr wrap="square" lIns="121848" tIns="60923" rIns="121848" bIns="60923" rtlCol="0">
            <a:spAutoFit/>
          </a:bodyPr>
          <a:lstStyle/>
          <a:p>
            <a:pPr algn="ctr" defTabSz="913765">
              <a:lnSpc>
                <a:spcPct val="130000"/>
              </a:lnSpc>
            </a:pPr>
            <a:r>
              <a:rPr lang="zh-CN" altLang="en-US" sz="44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iCiel Cadena" pitchFamily="2" charset="-93"/>
                <a:ea typeface="微软雅黑" panose="020B0503020204020204" charset="-122"/>
                <a:sym typeface="微软雅黑" panose="020B0503020204020204" charset="-122"/>
              </a:rPr>
              <a:t>TẮC KÈ HOA </a:t>
            </a:r>
          </a:p>
          <a:p>
            <a:pPr algn="ctr" defTabSz="913765">
              <a:lnSpc>
                <a:spcPct val="130000"/>
              </a:lnSpc>
            </a:pPr>
            <a:r>
              <a:rPr lang="en-US" altLang="zh-CN" sz="4400" dirty="0">
                <a:solidFill>
                  <a:srgbClr val="0070C0"/>
                </a:solidFill>
                <a:latin typeface="iCiel Cadena" pitchFamily="2" charset="-93"/>
                <a:ea typeface="微软雅黑" panose="020B0503020204020204" charset="-122"/>
                <a:sym typeface="微软雅黑" panose="020B0503020204020204" charset="-122"/>
              </a:rPr>
              <a:t>( </a:t>
            </a:r>
            <a:r>
              <a:rPr lang="en-US" altLang="zh-CN" sz="4400" dirty="0" err="1">
                <a:solidFill>
                  <a:srgbClr val="0070C0"/>
                </a:solidFill>
                <a:latin typeface="iCiel Cadena" pitchFamily="2" charset="-93"/>
                <a:ea typeface="微软雅黑" panose="020B0503020204020204" charset="-122"/>
                <a:sym typeface="微软雅黑" panose="020B0503020204020204" charset="-122"/>
              </a:rPr>
              <a:t>Tiết</a:t>
            </a:r>
            <a:r>
              <a:rPr lang="en-US" altLang="zh-CN" sz="4400" dirty="0">
                <a:solidFill>
                  <a:srgbClr val="0070C0"/>
                </a:solidFill>
                <a:latin typeface="iCiel Cadena" pitchFamily="2" charset="-93"/>
                <a:ea typeface="微软雅黑" panose="020B0503020204020204" charset="-122"/>
                <a:sym typeface="微软雅黑" panose="020B0503020204020204" charset="-122"/>
              </a:rPr>
              <a:t> 2 ) </a:t>
            </a:r>
            <a:endParaRPr lang="zh-CN" altLang="en-US" sz="4400" dirty="0">
              <a:solidFill>
                <a:srgbClr val="0070C0"/>
              </a:solidFill>
              <a:latin typeface="iCiel Cadena" pitchFamily="2" charset="-93"/>
              <a:ea typeface="微软雅黑" panose="020B0503020204020204" charset="-122"/>
              <a:sym typeface="微软雅黑" panose="020B0503020204020204" charset="-122"/>
            </a:endParaRPr>
          </a:p>
          <a:p>
            <a:pPr defTabSz="913765">
              <a:lnSpc>
                <a:spcPct val="150000"/>
              </a:lnSpc>
            </a:pPr>
            <a:endParaRPr lang="zh-CN" altLang="en-US" sz="4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696" y="4867295"/>
            <a:ext cx="7493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10" y="4236486"/>
            <a:ext cx="456995" cy="60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80876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03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30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7474" y="762000"/>
            <a:ext cx="79031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Nêu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lại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các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bước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xé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/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dán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giấy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rừng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cây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rậm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rạp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0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563485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82190"/>
            <a:ext cx="9150668" cy="4575810"/>
          </a:xfrm>
          <a:prstGeom prst="rect">
            <a:avLst/>
          </a:prstGeom>
        </p:spPr>
      </p:pic>
      <p:pic>
        <p:nvPicPr>
          <p:cNvPr id="2" name="图片 1" descr="e744099b9547e9170078caebec8848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8635" y="1715146"/>
            <a:ext cx="4087654" cy="54502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24784" y="152400"/>
            <a:ext cx="43858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latin typeface="iCiel Cadena" pitchFamily="2" charset="-93"/>
              </a:rPr>
              <a:t>Cách vẽ tắc kè hoa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49988" y="3733800"/>
            <a:ext cx="1436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iCiel Cadena" pitchFamily="2" charset="-93"/>
              </a:rPr>
              <a:t>Bước 1 </a:t>
            </a:r>
          </a:p>
        </p:txBody>
      </p:sp>
      <p:pic>
        <p:nvPicPr>
          <p:cNvPr id="10" name="Picture 5" descr="E:\GIAO AN\SGV lop 2\sgv chân trời sáng tạo lớp 2\hình minh họa giáo án\12\gffjfg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886452"/>
            <a:ext cx="4646805" cy="27855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9" descr="4e7355571030e572ee5dbaf8f75acb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1" y="502931"/>
            <a:ext cx="1400810" cy="150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0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15" name="图片 14" descr="E:\素材\卡通\6970e793bb7ce116de58ea93653c0e2b.png6970e793bb7ce116de58ea93653c0e2b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73541" y="2797192"/>
            <a:ext cx="2400300" cy="3792855"/>
          </a:xfrm>
          <a:prstGeom prst="rect">
            <a:avLst/>
          </a:prstGeom>
        </p:spPr>
      </p:pic>
      <p:pic>
        <p:nvPicPr>
          <p:cNvPr id="16" name="Picture 4" descr="E:\GIAO AN\SGV lop 2\sgv chân trời sáng tạo lớp 2\hình minh họa giáo án\12\fbfdhf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4" y="304800"/>
            <a:ext cx="5202289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3530025"/>
            <a:ext cx="1465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iCiel Cadena" pitchFamily="2" charset="-93"/>
              </a:rPr>
              <a:t>Bước 2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81296">
            <a:off x="6934202" y="514879"/>
            <a:ext cx="140176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53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4" name="图片 3" descr="3896e60656130bde216a5d9f9217dc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262" y="801370"/>
            <a:ext cx="2495074" cy="5699760"/>
          </a:xfrm>
          <a:prstGeom prst="rect">
            <a:avLst/>
          </a:prstGeom>
        </p:spPr>
      </p:pic>
      <p:pic>
        <p:nvPicPr>
          <p:cNvPr id="6" name="Picture 6" descr="E:\GIAO AN\SGV lop 2\sgv chân trời sáng tạo lớp 2\hình minh họa giáo án\12\gsdgs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8726">
            <a:off x="1225537" y="1138684"/>
            <a:ext cx="4169196" cy="29241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nts and Settings\Administrator\桌面\新建文件夹 (2)\26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6250" r="10750" b="22750"/>
          <a:stretch>
            <a:fillRect/>
          </a:stretch>
        </p:blipFill>
        <p:spPr bwMode="auto">
          <a:xfrm>
            <a:off x="-395758" y="-273707"/>
            <a:ext cx="7662604" cy="219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0944830">
            <a:off x="3347890" y="4177907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iCiel Cadena" pitchFamily="2" charset="-93"/>
              </a:rPr>
              <a:t>Bước 3 </a:t>
            </a:r>
          </a:p>
        </p:txBody>
      </p:sp>
    </p:spTree>
    <p:extLst>
      <p:ext uri="{BB962C8B-B14F-4D97-AF65-F5344CB8AC3E}">
        <p14:creationId xmlns:p14="http://schemas.microsoft.com/office/powerpoint/2010/main" val="343980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2" name="图片 1" descr="E:\素材\卡通\f44dd0501d58dcf729670f9e8ca90289.pngf44dd0501d58dcf729670f9e8ca9028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32296" y="2397125"/>
            <a:ext cx="1841183" cy="4037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2594" y="824805"/>
            <a:ext cx="77867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“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Tắc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kè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hoa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thể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vẽ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trang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trí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các</a:t>
            </a:r>
            <a:endParaRPr lang="en-US" sz="2800" dirty="0">
              <a:solidFill>
                <a:prstClr val="white"/>
              </a:solidFill>
              <a:latin typeface="iCiel Cadena" pitchFamily="2" charset="-93"/>
            </a:endParaRPr>
          </a:p>
          <a:p>
            <a:pPr algn="ctr"/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chấm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nét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hình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màu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khác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iCiel Cadena" pitchFamily="2" charset="-93"/>
              </a:rPr>
              <a:t>nhau</a:t>
            </a:r>
            <a:r>
              <a:rPr lang="en-US" sz="2800" dirty="0">
                <a:solidFill>
                  <a:prstClr val="white"/>
                </a:solidFill>
                <a:latin typeface="iCiel Cadena" pitchFamily="2" charset="-93"/>
              </a:rPr>
              <a:t>  ” </a:t>
            </a:r>
            <a:endParaRPr lang="vi-VN" sz="2800" dirty="0">
              <a:solidFill>
                <a:prstClr val="white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615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2860" y="308452"/>
            <a:ext cx="7056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C000"/>
                </a:solidFill>
                <a:latin typeface="iCiel Pony" pitchFamily="2" charset="-93"/>
              </a:rPr>
              <a:t>Luyện</a:t>
            </a:r>
            <a:r>
              <a:rPr lang="en-US" sz="48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800" dirty="0" err="1">
                <a:solidFill>
                  <a:srgbClr val="FFC000"/>
                </a:solidFill>
                <a:latin typeface="iCiel Pony" pitchFamily="2" charset="-93"/>
              </a:rPr>
              <a:t>tập</a:t>
            </a:r>
            <a:r>
              <a:rPr lang="en-US" sz="48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800" dirty="0" err="1">
                <a:solidFill>
                  <a:srgbClr val="FFC000"/>
                </a:solidFill>
                <a:latin typeface="iCiel Pony" pitchFamily="2" charset="-93"/>
              </a:rPr>
              <a:t>sáng</a:t>
            </a:r>
            <a:r>
              <a:rPr lang="en-US" sz="48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8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800" dirty="0">
                <a:solidFill>
                  <a:srgbClr val="FFC000"/>
                </a:solidFill>
                <a:latin typeface="iCiel Pony" pitchFamily="2" charset="-93"/>
              </a:rPr>
              <a:t>  </a:t>
            </a:r>
            <a:endParaRPr lang="vi-VN" sz="4800" dirty="0">
              <a:solidFill>
                <a:srgbClr val="FFC000"/>
              </a:solidFill>
              <a:latin typeface="iCiel Pony" pitchFamily="2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1197114"/>
            <a:ext cx="56871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Xé</a:t>
            </a:r>
            <a:r>
              <a:rPr lang="en-US" sz="4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dán</a:t>
            </a:r>
            <a:r>
              <a:rPr lang="en-US" sz="4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nhóm</a:t>
            </a:r>
            <a:r>
              <a:rPr lang="en-US" sz="4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2 / </a:t>
            </a:r>
            <a:r>
              <a:rPr lang="en-US" sz="4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nhóm</a:t>
            </a:r>
            <a:r>
              <a:rPr lang="en-US" sz="4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4 </a:t>
            </a:r>
            <a:endParaRPr lang="vi-VN" sz="4000" dirty="0">
              <a:solidFill>
                <a:srgbClr val="FFC000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73874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000" y="838200"/>
            <a:ext cx="61141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Phân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tích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-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đánh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giá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918391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4101</TotalTime>
  <Words>125</Words>
  <Application>Microsoft Office PowerPoint</Application>
  <PresentationFormat>On-screen Show (4:3)</PresentationFormat>
  <Paragraphs>34</Paragraphs>
  <Slides>11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微软雅黑</vt:lpstr>
      <vt:lpstr>Arial</vt:lpstr>
      <vt:lpstr>Calibri</vt:lpstr>
      <vt:lpstr>Calibri Light</vt:lpstr>
      <vt:lpstr>iCiel Cadena</vt:lpstr>
      <vt:lpstr>iCiel Pony</vt:lpstr>
      <vt:lpstr>Sosa</vt:lpstr>
      <vt:lpstr>Times New Roman</vt:lpstr>
      <vt:lpstr>Office 主题</vt:lpstr>
      <vt:lpstr>1_Office 主题</vt:lpstr>
      <vt:lpstr>2_Office 主题</vt:lpstr>
      <vt:lpstr>3_Office 主题</vt:lpstr>
      <vt:lpstr>4_Office 主题</vt:lpstr>
      <vt:lpstr>2_Office 主题​​</vt:lpstr>
      <vt:lpstr>3_Office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nximlqd@gmail.com</cp:lastModifiedBy>
  <cp:revision>278</cp:revision>
  <dcterms:created xsi:type="dcterms:W3CDTF">2020-08-13T08:18:23Z</dcterms:created>
  <dcterms:modified xsi:type="dcterms:W3CDTF">2025-03-23T09:00:44Z</dcterms:modified>
</cp:coreProperties>
</file>