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4009" r:id="rId3"/>
    <p:sldMasterId id="2147484116" r:id="rId4"/>
    <p:sldMasterId id="2147484130" r:id="rId5"/>
    <p:sldMasterId id="2147484160" r:id="rId6"/>
    <p:sldMasterId id="2147484172" r:id="rId7"/>
    <p:sldMasterId id="2147484185" r:id="rId8"/>
    <p:sldMasterId id="2147484197" r:id="rId9"/>
  </p:sldMasterIdLst>
  <p:notesMasterIdLst>
    <p:notesMasterId r:id="rId23"/>
  </p:notesMasterIdLst>
  <p:sldIdLst>
    <p:sldId id="422" r:id="rId10"/>
    <p:sldId id="420" r:id="rId11"/>
    <p:sldId id="308" r:id="rId12"/>
    <p:sldId id="392" r:id="rId13"/>
    <p:sldId id="442" r:id="rId14"/>
    <p:sldId id="424" r:id="rId15"/>
    <p:sldId id="450" r:id="rId16"/>
    <p:sldId id="441" r:id="rId17"/>
    <p:sldId id="435" r:id="rId18"/>
    <p:sldId id="437" r:id="rId19"/>
    <p:sldId id="438" r:id="rId20"/>
    <p:sldId id="439" r:id="rId21"/>
    <p:sldId id="414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22"/>
            <p14:sldId id="420"/>
            <p14:sldId id="308"/>
            <p14:sldId id="392"/>
            <p14:sldId id="442"/>
            <p14:sldId id="424"/>
            <p14:sldId id="450"/>
            <p14:sldId id="441"/>
            <p14:sldId id="435"/>
            <p14:sldId id="437"/>
            <p14:sldId id="438"/>
            <p14:sldId id="439"/>
            <p14:sldId id="414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7AAA1A"/>
    <a:srgbClr val="2CFE22"/>
    <a:srgbClr val="FF3399"/>
    <a:srgbClr val="F0FA90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336" autoAdjust="0"/>
  </p:normalViewPr>
  <p:slideViewPr>
    <p:cSldViewPr>
      <p:cViewPr varScale="1">
        <p:scale>
          <a:sx n="67" d="100"/>
          <a:sy n="67" d="100"/>
        </p:scale>
        <p:origin x="1266" y="72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6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82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7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3" y="360209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3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4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335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15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90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503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66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8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5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2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7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6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7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0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3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3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9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7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0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5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6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81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6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9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61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3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7323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0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5169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2025/2/23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3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4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113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5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9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72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49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545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0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2025/2/23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3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9" y="199352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4" r:id="rId13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4" y="199351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-10630" y="0"/>
            <a:ext cx="91822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58" y="221234"/>
            <a:ext cx="1629202" cy="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334351"/>
            <a:ext cx="1347858" cy="7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>
            <a:fillRect/>
          </a:stretch>
        </p:blipFill>
        <p:spPr bwMode="auto">
          <a:xfrm flipH="1">
            <a:off x="-1" y="3466041"/>
            <a:ext cx="9171597" cy="33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8834" y="1187249"/>
            <a:ext cx="7143302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CHỦ ĐỀ 5 </a:t>
            </a:r>
          </a:p>
          <a:p>
            <a:pPr algn="ctr"/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altLang="zh-CN" sz="7200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5" y="677059"/>
            <a:ext cx="1394103" cy="1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1631062" y="2885688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8786" y="3109212"/>
            <a:ext cx="825228" cy="11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2036" y="228600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038285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Giới thiệu nhận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xét  đánh giá sản phẩm Của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và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iCiel Cadena" pitchFamily="2" charset="0"/>
              </a:rPr>
              <a:t>bạn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câu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hỏi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HS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tự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cách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giữ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gìn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mĩ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đồ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dùng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tập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món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quà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ý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nghĩa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hóa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nghệ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nặn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tò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he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mâm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ngũ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quả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iCiel Cadena" pitchFamily="2" charset="0"/>
              </a:rPr>
              <a:t>tết</a:t>
            </a:r>
            <a:endParaRPr lang="en-US" sz="3000" dirty="0">
              <a:solidFill>
                <a:srgbClr val="002060"/>
              </a:solidFill>
              <a:latin typeface="iCiel Cadena" pitchFamily="2" charset="0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A07866F2-19C9-40A7-921F-AA9C11F8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05399"/>
            <a:ext cx="9144000" cy="1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738096" y="2819400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39618"/>
            <a:ext cx="9144000" cy="4316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0799" y="0"/>
            <a:ext cx="2743215" cy="1828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" y="16054"/>
            <a:ext cx="1752585" cy="21211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62" y="1294989"/>
            <a:ext cx="3576638" cy="548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317" y="1349137"/>
            <a:ext cx="4626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Hãy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quê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hương</a:t>
            </a:r>
            <a:endParaRPr lang="en-US" sz="4000" dirty="0">
              <a:solidFill>
                <a:srgbClr val="003300"/>
              </a:solidFill>
              <a:latin typeface="iCiel Cadena" pitchFamily="2" charset="0"/>
            </a:endParaRP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nước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bảo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tồn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giá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trị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nghệ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thuật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văn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hóa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xây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dựng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tình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và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trách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nhiệm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với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bạn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bè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1" y="1000200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416012">
            <a:off x="1701717" y="2080547"/>
            <a:ext cx="653775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Tiết</a:t>
            </a:r>
            <a:r>
              <a:rPr kumimoji="0" lang="en-US" sz="6000" b="0" i="0" u="none" strike="noStrike" kern="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4</a:t>
            </a:r>
            <a:endParaRPr kumimoji="0" lang="en-US" sz="60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iCiel Cadena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Góc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mĩ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thuật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của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em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2CFE22"/>
              </a:solidFill>
              <a:effectLst/>
              <a:uLnTx/>
              <a:uFillTx/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406035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1" y="533417"/>
            <a:ext cx="6272767" cy="593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4867580" y="1226218"/>
            <a:ext cx="1977214" cy="197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02" y="1613584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66" y="2581931"/>
            <a:ext cx="2829607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4" y="4235146"/>
            <a:ext cx="3786187" cy="18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3694113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061866" y="-1433941"/>
            <a:ext cx="3048002" cy="9116291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7630938" y="333568"/>
            <a:ext cx="624364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99" y="-151878"/>
            <a:ext cx="4168199" cy="723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309">
            <a:off x="3406054" y="4506659"/>
            <a:ext cx="3304976" cy="24381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087">
            <a:off x="5284513" y="5889685"/>
            <a:ext cx="11223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3" y="4208317"/>
            <a:ext cx="1997190" cy="28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7"/>
          <p:cNvSpPr txBox="1"/>
          <p:nvPr/>
        </p:nvSpPr>
        <p:spPr>
          <a:xfrm>
            <a:off x="3094515" y="1669959"/>
            <a:ext cx="5897085" cy="2908489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Nêu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lại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tiết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1+2+3  </a:t>
            </a:r>
          </a:p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Chúng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ta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được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những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gì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800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1" y="56769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Chủ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đề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5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sz="6600" dirty="0">
              <a:solidFill>
                <a:srgbClr val="FF000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1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Chất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liệu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2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tranh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3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mâm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ngũ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quả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</p:txBody>
      </p:sp>
    </p:spTree>
    <p:extLst>
      <p:ext uri="{BB962C8B-B14F-4D97-AF65-F5344CB8AC3E}">
        <p14:creationId xmlns:p14="http://schemas.microsoft.com/office/powerpoint/2010/main" val="25873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875314" y="3304907"/>
            <a:ext cx="5744686" cy="1800493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thức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kĩ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năng</a:t>
            </a:r>
            <a:endParaRPr lang="zh-CN" altLang="en-US" sz="54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\fgdfgf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40" y="778287"/>
            <a:ext cx="5645060" cy="59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9591"/>
            <a:ext cx="806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Ciel Cadena" pitchFamily="2" charset="0"/>
              </a:rPr>
              <a:t>HS </a:t>
            </a:r>
            <a:r>
              <a:rPr lang="en-US" sz="2800" dirty="0" err="1">
                <a:latin typeface="iCiel Cadena" pitchFamily="2" charset="0"/>
              </a:rPr>
              <a:t>hoàn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thiện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sản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phẩm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của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tiết</a:t>
            </a:r>
            <a:r>
              <a:rPr lang="en-US" sz="2800" dirty="0">
                <a:latin typeface="iCiel Cadena" pitchFamily="2" charset="0"/>
              </a:rPr>
              <a:t> 1+2+3 </a:t>
            </a:r>
            <a:r>
              <a:rPr lang="en-US" sz="2800" dirty="0" err="1">
                <a:latin typeface="iCiel Cadena" pitchFamily="2" charset="0"/>
              </a:rPr>
              <a:t>theo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nhóm</a:t>
            </a:r>
            <a:r>
              <a:rPr lang="en-US" sz="2800" dirty="0"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6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4\jklkjl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449"/>
            <a:ext cx="4742394" cy="418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4\jlkjkljk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5" y="60509"/>
            <a:ext cx="3518835" cy="275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\ccxzcx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2662"/>
            <a:ext cx="4096285" cy="38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232" y="2776478"/>
            <a:ext cx="74449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trưng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619" y="1042987"/>
            <a:ext cx="5324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nhóm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020431"/>
            <a:ext cx="773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iCiel Cadena" pitchFamily="2" charset="0"/>
              </a:rPr>
              <a:t>HS hoạt động theo nhóm 4-6 bạn </a:t>
            </a:r>
          </a:p>
        </p:txBody>
      </p:sp>
    </p:spTree>
    <p:extLst>
      <p:ext uri="{BB962C8B-B14F-4D97-AF65-F5344CB8AC3E}">
        <p14:creationId xmlns:p14="http://schemas.microsoft.com/office/powerpoint/2010/main" val="12507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8524</TotalTime>
  <Words>211</Words>
  <Application>Microsoft Office PowerPoint</Application>
  <PresentationFormat>On-screen Show (4:3)</PresentationFormat>
  <Paragraphs>43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等线</vt:lpstr>
      <vt:lpstr>等线 Light</vt:lpstr>
      <vt:lpstr>KaiTi</vt:lpstr>
      <vt:lpstr>微软雅黑</vt:lpstr>
      <vt:lpstr>Arial</vt:lpstr>
      <vt:lpstr>Calibri</vt:lpstr>
      <vt:lpstr>Calibri Light</vt:lpstr>
      <vt:lpstr>iCiel Cadena</vt:lpstr>
      <vt:lpstr>Times New Roman</vt:lpstr>
      <vt:lpstr>华康海报体W12(P)</vt:lpstr>
      <vt:lpstr>Office Theme</vt:lpstr>
      <vt:lpstr>https://www.freeppt7.com</vt:lpstr>
      <vt:lpstr>1_https://www.freeppt7.com</vt:lpstr>
      <vt:lpstr>5_www.jpppt.com</vt:lpstr>
      <vt:lpstr>Office 主题</vt:lpstr>
      <vt:lpstr>2_Office 主题</vt:lpstr>
      <vt:lpstr>4_https://www.freeppt7.com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705</cp:revision>
  <dcterms:created xsi:type="dcterms:W3CDTF">2020-08-13T08:18:23Z</dcterms:created>
  <dcterms:modified xsi:type="dcterms:W3CDTF">2025-02-24T01:57:01Z</dcterms:modified>
</cp:coreProperties>
</file>