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06" r:id="rId5"/>
    <p:sldMasterId id="2147483717" r:id="rId6"/>
    <p:sldMasterId id="2147483740" r:id="rId7"/>
    <p:sldMasterId id="2147483776" r:id="rId8"/>
  </p:sldMasterIdLst>
  <p:notesMasterIdLst>
    <p:notesMasterId r:id="rId22"/>
  </p:notesMasterIdLst>
  <p:sldIdLst>
    <p:sldId id="300" r:id="rId9"/>
    <p:sldId id="301" r:id="rId10"/>
    <p:sldId id="303" r:id="rId11"/>
    <p:sldId id="285" r:id="rId12"/>
    <p:sldId id="315" r:id="rId13"/>
    <p:sldId id="304" r:id="rId14"/>
    <p:sldId id="307" r:id="rId15"/>
    <p:sldId id="306" r:id="rId16"/>
    <p:sldId id="305" r:id="rId17"/>
    <p:sldId id="298" r:id="rId18"/>
    <p:sldId id="309" r:id="rId19"/>
    <p:sldId id="310" r:id="rId20"/>
    <p:sldId id="312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00"/>
            <p14:sldId id="301"/>
            <p14:sldId id="303"/>
            <p14:sldId id="285"/>
            <p14:sldId id="315"/>
            <p14:sldId id="304"/>
            <p14:sldId id="307"/>
            <p14:sldId id="306"/>
            <p14:sldId id="305"/>
            <p14:sldId id="298"/>
            <p14:sldId id="309"/>
            <p14:sldId id="310"/>
            <p14:sldId id="312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68" d="100"/>
          <a:sy n="68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9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5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6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2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5742"/>
      </p:ext>
    </p:extLst>
  </p:cSld>
  <p:clrMapOvr>
    <a:masterClrMapping/>
  </p:clrMapOvr>
  <p:transition spd="slow" advTm="4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04417"/>
      </p:ext>
    </p:extLst>
  </p:cSld>
  <p:clrMapOvr>
    <a:masterClrMapping/>
  </p:clrMapOvr>
  <p:transition spd="slow" advTm="4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56154"/>
      </p:ext>
    </p:extLst>
  </p:cSld>
  <p:clrMapOvr>
    <a:masterClrMapping/>
  </p:clrMapOvr>
  <p:transition spd="slow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67683"/>
      </p:ext>
    </p:extLst>
  </p:cSld>
  <p:clrMapOvr>
    <a:masterClrMapping/>
  </p:clrMapOvr>
  <p:transition spd="slow" advTm="4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45017"/>
      </p:ext>
    </p:extLst>
  </p:cSld>
  <p:clrMapOvr>
    <a:masterClrMapping/>
  </p:clrMapOvr>
  <p:transition spd="slow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47118"/>
      </p:ext>
    </p:extLst>
  </p:cSld>
  <p:clrMapOvr>
    <a:masterClrMapping/>
  </p:clrMapOvr>
  <p:transition spd="slow" advTm="4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33737"/>
      </p:ext>
    </p:extLst>
  </p:cSld>
  <p:clrMapOvr>
    <a:masterClrMapping/>
  </p:clrMapOvr>
  <p:transition spd="slow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75540"/>
      </p:ext>
    </p:extLst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24717"/>
      </p:ext>
    </p:extLst>
  </p:cSld>
  <p:clrMapOvr>
    <a:masterClrMapping/>
  </p:clrMapOvr>
  <p:transition spd="slow" advTm="4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952"/>
      </p:ext>
    </p:extLst>
  </p:cSld>
  <p:clrMapOvr>
    <a:masterClrMapping/>
  </p:clrMapOvr>
  <p:transition spd="slow" advTm="4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58289"/>
      </p:ext>
    </p:extLst>
  </p:cSld>
  <p:clrMapOvr>
    <a:masterClrMapping/>
  </p:clrMapOvr>
  <p:transition spd="slow" advTm="4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9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9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7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7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0567"/>
      </p:ext>
    </p:extLst>
  </p:cSld>
  <p:clrMapOvr>
    <a:masterClrMapping/>
  </p:clrMapOvr>
  <p:transition spd="slow" advTm="4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82820"/>
      </p:ext>
    </p:extLst>
  </p:cSld>
  <p:clrMapOvr>
    <a:masterClrMapping/>
  </p:clrMapOvr>
  <p:transition spd="slow" advTm="4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7874"/>
      </p:ext>
    </p:extLst>
  </p:cSld>
  <p:clrMapOvr>
    <a:masterClrMapping/>
  </p:clrMapOvr>
  <p:transition spd="slow" advTm="4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2504"/>
      </p:ext>
    </p:extLst>
  </p:cSld>
  <p:clrMapOvr>
    <a:masterClrMapping/>
  </p:clrMapOvr>
  <p:transition spd="slow" advTm="4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9228"/>
      </p:ext>
    </p:extLst>
  </p:cSld>
  <p:clrMapOvr>
    <a:masterClrMapping/>
  </p:clrMapOvr>
  <p:transition spd="slow" advTm="4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216"/>
      </p:ext>
    </p:extLst>
  </p:cSld>
  <p:clrMapOvr>
    <a:masterClrMapping/>
  </p:clrMapOvr>
  <p:transition spd="slow" advTm="4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82439"/>
      </p:ext>
    </p:extLst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4354"/>
      </p:ext>
    </p:extLst>
  </p:cSld>
  <p:clrMapOvr>
    <a:masterClrMapping/>
  </p:clrMapOvr>
  <p:transition spd="slow" advTm="4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16128"/>
      </p:ext>
    </p:extLst>
  </p:cSld>
  <p:clrMapOvr>
    <a:masterClrMapping/>
  </p:clrMapOvr>
  <p:transition spd="slow" advTm="4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9850"/>
      </p:ext>
    </p:extLst>
  </p:cSld>
  <p:clrMapOvr>
    <a:masterClrMapping/>
  </p:clrMapOvr>
  <p:transition spd="slow" advTm="4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47421"/>
      </p:ext>
    </p:extLst>
  </p:cSld>
  <p:clrMapOvr>
    <a:masterClrMapping/>
  </p:clrMapOvr>
  <p:transition spd="slow" advTm="4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D:\&#38899;&#20048;\&#22885;&#23572;&#22827;&#38899;&#20048;%20-%20&#27963;&#27900;&#12289;&#27426;&#24555;&#30340;&#38899;&#20048;.mp3" TargetMode="External"/><Relationship Id="rId1" Type="http://schemas.microsoft.com/office/2007/relationships/media" Target="file:///D:\&#38899;&#20048;\&#22885;&#23572;&#22827;&#38899;&#20048;%20-%20&#27963;&#27900;&#12289;&#27426;&#24555;&#30340;&#38899;&#2004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472" y="-8890"/>
            <a:ext cx="4994434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4762" y="2240919"/>
            <a:ext cx="2678906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2318584"/>
            <a:ext cx="9150668" cy="4575810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436" y="2901340"/>
            <a:ext cx="760571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60000">
            <a:off x="3109448" y="663575"/>
            <a:ext cx="587693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71" y="652145"/>
            <a:ext cx="1050608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2" y="2927066"/>
            <a:ext cx="3689949" cy="4913630"/>
          </a:xfrm>
          <a:prstGeom prst="rect">
            <a:avLst/>
          </a:prstGeom>
        </p:spPr>
      </p:pic>
      <p:pic>
        <p:nvPicPr>
          <p:cNvPr id="23" name="奥尔夫音乐 - 活泼、欢快的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62" y="-723265"/>
            <a:ext cx="464344" cy="61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7024" y="1371600"/>
            <a:ext cx="6814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4546A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iCiel Cadena" pitchFamily="2" charset="-93"/>
              </a:rPr>
              <a:t>CHỦ ĐỀ </a:t>
            </a:r>
          </a:p>
          <a:p>
            <a:r>
              <a:rPr lang="en-US" sz="5400" dirty="0">
                <a:ln>
                  <a:solidFill>
                    <a:srgbClr val="44546A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iCiel Cadena" pitchFamily="2" charset="-93"/>
              </a:rPr>
              <a:t>KHU RỪNG NHIỆT ĐỚI </a:t>
            </a:r>
            <a:endParaRPr lang="vi-VN" sz="5400" dirty="0">
              <a:ln>
                <a:solidFill>
                  <a:srgbClr val="44546A">
                    <a:lumMod val="20000"/>
                    <a:lumOff val="80000"/>
                  </a:srgbClr>
                </a:solidFill>
              </a:ln>
              <a:solidFill>
                <a:srgbClr val="70AD47">
                  <a:lumMod val="50000"/>
                </a:srgb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3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:\GIAO AN\ảnh tài liệu\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52919"/>
            <a:ext cx="2297469" cy="24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4346471" y="602010"/>
            <a:ext cx="1653915" cy="16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GIAO AN\ảnh tài liệu\88ead8b424dc5ea550d3a9a0a037f9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963692" cy="2963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GIAO AN\ảnh tài liệu\95070dbe65b73e58154a02d270202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5" y="2971800"/>
            <a:ext cx="5071280" cy="35526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GIAO AN\ảnh tài liệu\eb481549913cde9410d9b3318bb2c937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20"/>
            <a:ext cx="3002202" cy="200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76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9" y="1143016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8862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16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57732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16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5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4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16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1188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1864995"/>
            <a:ext cx="9150668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6312" y="-421640"/>
            <a:ext cx="7023259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4796" y="1491615"/>
            <a:ext cx="749141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6341" y="3195345"/>
            <a:ext cx="1467326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22746" y="2491130"/>
            <a:ext cx="1650206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960000">
            <a:off x="763203" y="1178743"/>
            <a:ext cx="1133475" cy="850583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3962400" y="1652271"/>
            <a:ext cx="157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40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adena" pitchFamily="2" charset="-93"/>
                <a:ea typeface="文鼎超圓" panose="02010609010101010101" charset="0"/>
              </a:rPr>
              <a:t>BÀI 3 </a:t>
            </a:r>
            <a:endParaRPr lang="zh-CN" altLang="en-US" sz="4000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Cadena" pitchFamily="2" charset="-93"/>
              <a:ea typeface="文鼎超圓" panose="02010609010101010101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2069902" y="2800532"/>
            <a:ext cx="5001338" cy="3219268"/>
          </a:xfrm>
          <a:prstGeom prst="rect">
            <a:avLst/>
          </a:prstGeom>
          <a:noFill/>
        </p:spPr>
        <p:txBody>
          <a:bodyPr wrap="square" lIns="121848" tIns="60923" rIns="121848" bIns="60923" rtlCol="0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60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TẮC KÈ HOA </a:t>
            </a:r>
          </a:p>
          <a:p>
            <a:pPr algn="ctr" defTabSz="913765">
              <a:lnSpc>
                <a:spcPct val="13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( </a:t>
            </a:r>
            <a:r>
              <a:rPr lang="en-US" altLang="zh-CN" sz="4400" dirty="0" err="1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Tiết</a:t>
            </a: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 1 ) </a:t>
            </a:r>
            <a:endParaRPr lang="zh-CN" altLang="en-US" sz="4400" dirty="0">
              <a:solidFill>
                <a:srgbClr val="0070C0"/>
              </a:solidFill>
              <a:latin typeface="iCiel Cadena" pitchFamily="2" charset="-93"/>
              <a:ea typeface="微软雅黑" panose="020B0503020204020204" charset="-122"/>
              <a:sym typeface="微软雅黑" panose="020B0503020204020204" charset="-122"/>
            </a:endParaRPr>
          </a:p>
          <a:p>
            <a:pPr defTabSz="913765">
              <a:lnSpc>
                <a:spcPct val="150000"/>
              </a:lnSpc>
            </a:pPr>
            <a:endParaRPr lang="zh-CN" altLang="en-US" sz="4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96" y="4867295"/>
            <a:ext cx="7493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10" y="4236486"/>
            <a:ext cx="456995" cy="6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87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83822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2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8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IAO AN\SGV lop 2\sgv chân trời sáng tạo lớp 2\hình minh họa giáo án\12\wall-murals-panther-chameleon-furcifer-pardalis-ambilobe-2-years-old-endemic-from-madagascar.jp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7" y="1516798"/>
            <a:ext cx="7082014" cy="51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IAO AN\SGV lop 2\sgv chân trời sáng tạo lớp 2\hình minh họa giáo án\12\01f9715aac59ea30a7842819396d3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60">
            <a:off x="1070995" y="3688525"/>
            <a:ext cx="2909365" cy="29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086601" y="2057400"/>
            <a:ext cx="453788" cy="3708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</a:t>
            </a:r>
            <a:endParaRPr lang="vi-VN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1" y="5486400"/>
            <a:ext cx="453788" cy="3708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  <a:endParaRPr lang="vi-VN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30" name="Picture 6" descr="C:\Users\Administrator\Downloads\pngegg (2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10" y="152400"/>
            <a:ext cx="5921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iCiel Cadena" pitchFamily="2" charset="-93"/>
              </a:rPr>
              <a:t>( Nhận biết đặc điểm của tắc kè hoa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10" y="685820"/>
            <a:ext cx="5264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Nêu hình dáng , màu sắc của tắc kè hoa ?</a:t>
            </a:r>
          </a:p>
          <a:p>
            <a:r>
              <a:rPr lang="vi-VN" sz="2400" dirty="0">
                <a:latin typeface="+mj-lt"/>
              </a:rPr>
              <a:t>Chấm, nét, màu trên thân tắc kè hoa </a:t>
            </a:r>
          </a:p>
        </p:txBody>
      </p:sp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2" name="图片 1" descr="E:\素材\卡通\f44dd0501d58dcf729670f9e8ca90289.pngf44dd0501d58dcf729670f9e8ca9028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2296" y="2397125"/>
            <a:ext cx="1841183" cy="403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594" y="824805"/>
            <a:ext cx="79812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“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Tắc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kè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bò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bốn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chân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đuôi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,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sừng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nhiều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dáng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trốn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kẻ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iCiel Cadena" pitchFamily="2" charset="-93"/>
              </a:rPr>
              <a:t>thù</a:t>
            </a:r>
            <a:r>
              <a:rPr lang="en-US" sz="2800" dirty="0">
                <a:solidFill>
                  <a:schemeClr val="bg1"/>
                </a:solidFill>
                <a:latin typeface="iCiel Cadena" pitchFamily="2" charset="-93"/>
              </a:rPr>
              <a:t> ” </a:t>
            </a:r>
            <a:endParaRPr lang="vi-VN" sz="2800" dirty="0">
              <a:solidFill>
                <a:schemeClr val="bg1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059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2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2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28"/>
            <a:ext cx="836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thức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kĩ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năng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1333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82190"/>
            <a:ext cx="9150668" cy="4575810"/>
          </a:xfrm>
          <a:prstGeom prst="rect">
            <a:avLst/>
          </a:prstGeom>
        </p:spPr>
      </p:pic>
      <p:pic>
        <p:nvPicPr>
          <p:cNvPr id="2" name="图片 1" descr="e744099b9547e9170078caebec8848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635" y="1715146"/>
            <a:ext cx="4087654" cy="5450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4784" y="152400"/>
            <a:ext cx="4385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iCiel Cadena" pitchFamily="2" charset="-93"/>
              </a:rPr>
              <a:t>Cách vẽ tắc kè hoa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9988" y="3733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iCiel Cadena" pitchFamily="2" charset="-93"/>
              </a:rPr>
              <a:t>Bước 1 </a:t>
            </a:r>
          </a:p>
        </p:txBody>
      </p:sp>
      <p:pic>
        <p:nvPicPr>
          <p:cNvPr id="10" name="Picture 5" descr="E:\GIAO AN\SGV lop 2\sgv chân trời sáng tạo lớp 2\hình minh họa giáo án\12\gffjfg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886452"/>
            <a:ext cx="4646805" cy="278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9" descr="4e7355571030e572ee5dbaf8f75acb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1" y="502931"/>
            <a:ext cx="1400810" cy="15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15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73541" y="2797192"/>
            <a:ext cx="2400300" cy="3792855"/>
          </a:xfrm>
          <a:prstGeom prst="rect">
            <a:avLst/>
          </a:prstGeom>
        </p:spPr>
      </p:pic>
      <p:pic>
        <p:nvPicPr>
          <p:cNvPr id="16" name="Picture 4" descr="E:\GIAO AN\SGV lop 2\sgv chân trời sáng tạo lớp 2\hình minh họa giáo án\12\fbfdhf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304800"/>
            <a:ext cx="520228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530025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iCiel Cadena" pitchFamily="2" charset="-93"/>
              </a:rPr>
              <a:t>Bước 2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296">
            <a:off x="6934202" y="514879"/>
            <a:ext cx="14017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4" name="图片 3" descr="3896e60656130bde216a5d9f9217dc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62" y="801370"/>
            <a:ext cx="2495074" cy="5699760"/>
          </a:xfrm>
          <a:prstGeom prst="rect">
            <a:avLst/>
          </a:prstGeom>
        </p:spPr>
      </p:pic>
      <p:pic>
        <p:nvPicPr>
          <p:cNvPr id="6" name="Picture 6" descr="E:\GIAO AN\SGV lop 2\sgv chân trời sáng tạo lớp 2\hình minh họa giáo án\12\gsdg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726">
            <a:off x="1225537" y="1138684"/>
            <a:ext cx="4169196" cy="2924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桌面\新建文件夹 (2)\26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250" r="10750" b="22750"/>
          <a:stretch>
            <a:fillRect/>
          </a:stretch>
        </p:blipFill>
        <p:spPr bwMode="auto">
          <a:xfrm>
            <a:off x="-395758" y="-273707"/>
            <a:ext cx="7662604" cy="21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44830">
            <a:off x="3347890" y="4177907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iCiel Cadena" pitchFamily="2" charset="-93"/>
              </a:rPr>
              <a:t>Bước 3 </a:t>
            </a:r>
          </a:p>
        </p:txBody>
      </p:sp>
    </p:spTree>
    <p:extLst>
      <p:ext uri="{BB962C8B-B14F-4D97-AF65-F5344CB8AC3E}">
        <p14:creationId xmlns:p14="http://schemas.microsoft.com/office/powerpoint/2010/main" val="34398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151</Words>
  <Application>Microsoft Office PowerPoint</Application>
  <PresentationFormat>On-screen Show (4:3)</PresentationFormat>
  <Paragraphs>43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iCiel Cadena</vt:lpstr>
      <vt:lpstr>iCiel Pony</vt:lpstr>
      <vt:lpstr>Sosa</vt:lpstr>
      <vt:lpstr>Times New Roman</vt:lpstr>
      <vt:lpstr>Office Theme</vt:lpstr>
      <vt:lpstr>Office 主题</vt:lpstr>
      <vt:lpstr>Office 主题​​</vt:lpstr>
      <vt:lpstr>1_Office 主题</vt:lpstr>
      <vt:lpstr>2_Office 主题</vt:lpstr>
      <vt:lpstr>3_Office 主题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277</cp:revision>
  <dcterms:created xsi:type="dcterms:W3CDTF">2020-08-13T08:18:23Z</dcterms:created>
  <dcterms:modified xsi:type="dcterms:W3CDTF">2025-02-24T02:09:46Z</dcterms:modified>
</cp:coreProperties>
</file>