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5" r:id="rId3"/>
    <p:sldMasterId id="2147483755" r:id="rId4"/>
    <p:sldMasterId id="2147483767" r:id="rId5"/>
  </p:sldMasterIdLst>
  <p:notesMasterIdLst>
    <p:notesMasterId r:id="rId18"/>
  </p:notesMasterIdLst>
  <p:sldIdLst>
    <p:sldId id="297" r:id="rId6"/>
    <p:sldId id="298" r:id="rId7"/>
    <p:sldId id="296" r:id="rId8"/>
    <p:sldId id="314" r:id="rId9"/>
    <p:sldId id="302" r:id="rId10"/>
    <p:sldId id="303" r:id="rId11"/>
    <p:sldId id="304" r:id="rId12"/>
    <p:sldId id="315" r:id="rId13"/>
    <p:sldId id="317" r:id="rId14"/>
    <p:sldId id="318" r:id="rId15"/>
    <p:sldId id="319" r:id="rId16"/>
    <p:sldId id="281" r:id="rId1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98"/>
            <p14:sldId id="296"/>
            <p14:sldId id="314"/>
            <p14:sldId id="302"/>
            <p14:sldId id="303"/>
            <p14:sldId id="304"/>
            <p14:sldId id="315"/>
            <p14:sldId id="317"/>
            <p14:sldId id="318"/>
            <p14:sldId id="319"/>
            <p14:sldId id="281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60" autoAdjust="0"/>
  </p:normalViewPr>
  <p:slideViewPr>
    <p:cSldViewPr>
      <p:cViewPr varScale="1">
        <p:scale>
          <a:sx n="68" d="100"/>
          <a:sy n="68" d="100"/>
        </p:scale>
        <p:origin x="143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74705"/>
      </p:ext>
    </p:extLst>
  </p:cSld>
  <p:clrMapOvr>
    <a:masterClrMapping/>
  </p:clrMapOvr>
  <p:transition spd="slow" advTm="4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3034"/>
      </p:ext>
    </p:extLst>
  </p:cSld>
  <p:clrMapOvr>
    <a:masterClrMapping/>
  </p:clrMapOvr>
  <p:transition spd="slow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08047"/>
      </p:ext>
    </p:extLst>
  </p:cSld>
  <p:clrMapOvr>
    <a:masterClrMapping/>
  </p:clrMapOvr>
  <p:transition spd="slow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26496"/>
      </p:ext>
    </p:extLst>
  </p:cSld>
  <p:clrMapOvr>
    <a:masterClrMapping/>
  </p:clrMapOvr>
  <p:transition spd="slow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05011"/>
      </p:ext>
    </p:extLst>
  </p:cSld>
  <p:clrMapOvr>
    <a:masterClrMapping/>
  </p:clrMapOvr>
  <p:transition spd="slow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65046"/>
      </p:ext>
    </p:extLst>
  </p:cSld>
  <p:clrMapOvr>
    <a:masterClrMapping/>
  </p:clrMapOvr>
  <p:transition spd="slow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46960"/>
      </p:ext>
    </p:extLst>
  </p:cSld>
  <p:clrMapOvr>
    <a:masterClrMapping/>
  </p:clrMapOvr>
  <p:transition spd="slow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7503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08146"/>
      </p:ext>
    </p:extLst>
  </p:cSld>
  <p:clrMapOvr>
    <a:masterClrMapping/>
  </p:clrMapOvr>
  <p:transition spd="slow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35690"/>
      </p:ext>
    </p:extLst>
  </p:cSld>
  <p:clrMapOvr>
    <a:masterClrMapping/>
  </p:clrMapOvr>
  <p:transition spd="slow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85515"/>
      </p:ext>
    </p:extLst>
  </p:cSld>
  <p:clrMapOvr>
    <a:masterClrMapping/>
  </p:clrMapOvr>
  <p:transition spd="slow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84679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68851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18308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95864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53686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08288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97007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81878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64170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39435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08257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2966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79744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8343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97932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08058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05207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19786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30738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12980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18317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2025/2/23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37054"/>
      </p:ext>
    </p:extLst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23/02/2025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0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49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2318584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426" y="2901320"/>
            <a:ext cx="760571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3109438" y="663575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1" y="652145"/>
            <a:ext cx="1050608" cy="150241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1" y="2927066"/>
            <a:ext cx="3689949" cy="4913630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62" y="-723265"/>
            <a:ext cx="464344" cy="619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024" y="1371600"/>
            <a:ext cx="6814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CHỦ ĐỀ </a:t>
            </a:r>
          </a:p>
          <a:p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KHU RỪNG NHIỆT ĐỚI </a:t>
            </a:r>
            <a:endParaRPr lang="vi-VN" sz="5400" dirty="0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solidFill>
                <a:srgbClr val="70AD47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705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60575"/>
            <a:ext cx="77724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8223" y="2895600"/>
            <a:ext cx="6482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Trưng bày , và chia sẻ cảm nhận về sản phẩm của nhóm mình/ nhóm bạn về tạo hình </a:t>
            </a:r>
          </a:p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chú chim in chà sát từ lá cây </a:t>
            </a:r>
          </a:p>
        </p:txBody>
      </p:sp>
    </p:spTree>
    <p:extLst>
      <p:ext uri="{BB962C8B-B14F-4D97-AF65-F5344CB8AC3E}">
        <p14:creationId xmlns:p14="http://schemas.microsoft.com/office/powerpoint/2010/main" val="41552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235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20840" cy="4976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1864995"/>
            <a:ext cx="9150668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2" y="-421640"/>
            <a:ext cx="7023259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94786" y="1491615"/>
            <a:ext cx="749141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6341" y="3195325"/>
            <a:ext cx="1467326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22746" y="2491110"/>
            <a:ext cx="1650206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763193" y="1178723"/>
            <a:ext cx="1133475" cy="850583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3962400" y="1652271"/>
            <a:ext cx="157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4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ea typeface="文鼎超圓" panose="02010609010101010101" charset="0"/>
              </a:rPr>
              <a:t>BÀI 2</a:t>
            </a:r>
            <a:endParaRPr lang="zh-CN" altLang="en-US" sz="4000" b="1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itchFamily="2" charset="-93"/>
              <a:ea typeface="文鼎超圓" panose="02010609010101010101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2069902" y="2892020"/>
            <a:ext cx="5001338" cy="2899180"/>
          </a:xfrm>
          <a:prstGeom prst="rect">
            <a:avLst/>
          </a:prstGeom>
          <a:noFill/>
        </p:spPr>
        <p:txBody>
          <a:bodyPr wrap="square" lIns="121848" tIns="60923" rIns="121848" bIns="60923" rtlCol="0">
            <a:spAutoFit/>
          </a:bodyPr>
          <a:lstStyle/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Pony" pitchFamily="2" charset="-93"/>
                <a:ea typeface="微软雅黑" panose="020B0503020204020204" charset="-122"/>
                <a:sym typeface="微软雅黑" panose="020B0503020204020204" charset="-122"/>
              </a:rPr>
              <a:t>CHÚ CHIM NHỎ</a:t>
            </a:r>
          </a:p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( </a:t>
            </a:r>
            <a:r>
              <a:rPr lang="en-US" altLang="zh-CN" sz="4400" dirty="0" err="1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Tiết</a:t>
            </a: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 2 ) </a:t>
            </a:r>
            <a:endParaRPr lang="zh-CN" altLang="en-US" sz="4400" dirty="0">
              <a:solidFill>
                <a:srgbClr val="0070C0"/>
              </a:solidFill>
              <a:latin typeface="iCiel Cadena" pitchFamily="2" charset="-93"/>
              <a:ea typeface="微软雅黑" panose="020B0503020204020204" charset="-122"/>
              <a:sym typeface="微软雅黑" panose="020B0503020204020204" charset="-122"/>
            </a:endParaRPr>
          </a:p>
          <a:p>
            <a:pPr defTabSz="913765">
              <a:lnSpc>
                <a:spcPct val="150000"/>
              </a:lnSpc>
            </a:pPr>
            <a:endParaRPr lang="zh-CN" altLang="en-US" sz="4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95" y="4541472"/>
            <a:ext cx="749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36486"/>
            <a:ext cx="456995" cy="6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0876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20" y="761249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08" y="336830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1" y="1565026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16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491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87" y="1376486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44" y="3281816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375898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368722" y="301596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416" y="533400"/>
            <a:ext cx="81483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Nêu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lại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bước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hình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  <a:p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chú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chim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bằng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in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chà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sát</a:t>
            </a:r>
            <a:endParaRPr lang="en-US" sz="4000" dirty="0">
              <a:solidFill>
                <a:srgbClr val="FFC000"/>
              </a:solidFill>
              <a:latin typeface="iCiel Pony" pitchFamily="2" charset="-93"/>
            </a:endParaRPr>
          </a:p>
          <a:p>
            <a:pPr algn="ctr"/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từ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lá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cây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7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2057400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41345" y="3910168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4510809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9" y="5641898"/>
            <a:ext cx="274638" cy="113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2" y="5580967"/>
            <a:ext cx="276506" cy="1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819400" y="228600"/>
            <a:ext cx="52710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B050"/>
                </a:solidFill>
                <a:latin typeface="iCiel Cadena" pitchFamily="2" charset="-93"/>
              </a:rPr>
              <a:t>Cách tạo hình chú chim bằng cách </a:t>
            </a:r>
          </a:p>
          <a:p>
            <a:pPr algn="ctr"/>
            <a:r>
              <a:rPr lang="vi-VN" sz="2600" dirty="0">
                <a:solidFill>
                  <a:srgbClr val="00B050"/>
                </a:solidFill>
                <a:latin typeface="iCiel Cadena" pitchFamily="2" charset="-93"/>
              </a:rPr>
              <a:t>in chà sát từ lá cây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14" y="1097134"/>
            <a:ext cx="6243637" cy="263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10168"/>
            <a:ext cx="1201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1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57802" y="4224010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0" y="4443925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7" y="5404217"/>
            <a:ext cx="328636" cy="13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 descr="E:\GIAO AN\SGV lop 2\sgv chân trời sáng tạo lớp 2\hình minh họa giáo án\11\fds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34" y="533400"/>
            <a:ext cx="4527865" cy="3342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7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7826" y="3886200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25884"/>
            <a:ext cx="310724" cy="1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3334509"/>
            <a:ext cx="818525" cy="337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9" y="4987808"/>
            <a:ext cx="429813" cy="17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E:\GIAO AN\SGV lop 2\sgv chân trời sáng tạo lớp 2\hình minh họa giáo án\11\ưdsd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84" y="425004"/>
            <a:ext cx="4281416" cy="289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68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860" y="308452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341" y="990600"/>
            <a:ext cx="83439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hoạt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động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nhóm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2 /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nhóm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4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Cách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chú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chim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bằng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cách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in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chà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sát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từ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lá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cây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Hoàn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thiện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bài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trên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lớp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endParaRPr lang="en-US" sz="32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  <a:p>
            <a:endParaRPr lang="vi-VN" sz="32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2973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2884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4152</TotalTime>
  <Words>150</Words>
  <Application>Microsoft Office PowerPoint</Application>
  <PresentationFormat>On-screen Show (4:3)</PresentationFormat>
  <Paragraphs>35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iCiel Cadena</vt:lpstr>
      <vt:lpstr>iCiel Pony</vt:lpstr>
      <vt:lpstr>Sosa</vt:lpstr>
      <vt:lpstr>Times New Roman</vt:lpstr>
      <vt:lpstr>Office Theme</vt:lpstr>
      <vt:lpstr>Office 主题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280</cp:revision>
  <dcterms:created xsi:type="dcterms:W3CDTF">2020-08-13T08:18:23Z</dcterms:created>
  <dcterms:modified xsi:type="dcterms:W3CDTF">2025-02-24T02:07:20Z</dcterms:modified>
</cp:coreProperties>
</file>