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21"/>
  </p:notesMasterIdLst>
  <p:sldIdLst>
    <p:sldId id="270" r:id="rId2"/>
    <p:sldId id="281" r:id="rId3"/>
    <p:sldId id="257" r:id="rId4"/>
    <p:sldId id="278" r:id="rId5"/>
    <p:sldId id="282" r:id="rId6"/>
    <p:sldId id="285" r:id="rId7"/>
    <p:sldId id="284" r:id="rId8"/>
    <p:sldId id="289" r:id="rId9"/>
    <p:sldId id="283" r:id="rId10"/>
    <p:sldId id="288" r:id="rId11"/>
    <p:sldId id="290" r:id="rId12"/>
    <p:sldId id="291" r:id="rId13"/>
    <p:sldId id="258" r:id="rId14"/>
    <p:sldId id="298" r:id="rId15"/>
    <p:sldId id="292" r:id="rId16"/>
    <p:sldId id="293" r:id="rId17"/>
    <p:sldId id="295" r:id="rId18"/>
    <p:sldId id="294" r:id="rId19"/>
    <p:sldId id="296" r:id="rId20"/>
  </p:sldIdLst>
  <p:sldSz cx="12192000" cy="6858000"/>
  <p:notesSz cx="6858000" cy="9144000"/>
  <p:embeddedFontLst>
    <p:embeddedFont>
      <p:font typeface="Calibri" panose="020F0502020204030204" pitchFamily="34" charset="0"/>
      <p:regular r:id="rId22"/>
      <p:bold r:id="rId23"/>
      <p:italic r:id="rId24"/>
      <p:boldItalic r:id="rId2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35362"/>
    <a:srgbClr val="FB695B"/>
    <a:srgbClr val="F8978A"/>
    <a:srgbClr val="87C99C"/>
    <a:srgbClr val="67A8B5"/>
    <a:srgbClr val="B786BA"/>
    <a:srgbClr val="D2E7F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588" autoAdjust="0"/>
    <p:restoredTop sz="94660"/>
  </p:normalViewPr>
  <p:slideViewPr>
    <p:cSldViewPr snapToGrid="0">
      <p:cViewPr varScale="1">
        <p:scale>
          <a:sx n="89" d="100"/>
          <a:sy n="89" d="100"/>
        </p:scale>
        <p:origin x="94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26CFA8-BC25-4897-8045-5023421F7951}" type="datetimeFigureOut">
              <a:rPr lang="en-US" smtClean="0"/>
              <a:t>11/4/23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A8A04C-80FD-4FCE-B0F5-6B13446464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89533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0820CF-B880-4189-942D-D702A7CBA730}" type="datetimeFigureOut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思源黑体 CN Bold" panose="020B0800000000000000" pitchFamily="34" charset="-122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2023/11/4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思源黑体 CN Bold" panose="020B0800000000000000" pitchFamily="34" charset="-12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思源黑体 CN Bold" panose="020B0800000000000000" pitchFamily="34" charset="-122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913308-F349-4B6D-A68A-DD1791B4A57B}" type="slidenum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思源黑体 CN Bold" panose="020B0800000000000000" pitchFamily="34" charset="-122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思源黑体 CN Bold" panose="020B08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713579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0820CF-B880-4189-942D-D702A7CBA730}" type="datetimeFigureOut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思源黑体 CN Bold" panose="020B0800000000000000" pitchFamily="34" charset="-122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2023/11/4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思源黑体 CN Bold" panose="020B0800000000000000" pitchFamily="34" charset="-122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思源黑体 CN Bold" panose="020B0800000000000000" pitchFamily="34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913308-F349-4B6D-A68A-DD1791B4A57B}" type="slidenum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思源黑体 CN Bold" panose="020B0800000000000000" pitchFamily="34" charset="-122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思源黑体 CN Bold" panose="020B08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526188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4"/>
          <a:stretch>
            <a:fillRect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ea typeface="思源黑体 CN Bold" panose="020B0800000000000000" pitchFamily="34" charset="-122"/>
                <a:cs typeface="字魂59号-创粗黑" panose="00000500000000000000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0820CF-B880-4189-942D-D702A7CBA730}" type="datetimeFigureOut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思源黑体 CN Bold" panose="020B0800000000000000" pitchFamily="34" charset="-122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2023/11/4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思源黑体 CN Bold" panose="020B0800000000000000" pitchFamily="34" charset="-12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  <a:ea typeface="思源黑体 CN Bold" panose="020B0800000000000000" pitchFamily="34" charset="-122"/>
                <a:cs typeface="字魂59号-创粗黑" panose="00000500000000000000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思源黑体 CN Bold" panose="020B0800000000000000" pitchFamily="34" charset="-122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  <a:ea typeface="思源黑体 CN Bold" panose="020B0800000000000000" pitchFamily="34" charset="-122"/>
                <a:cs typeface="字魂59号-创粗黑" panose="00000500000000000000" charset="-122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913308-F349-4B6D-A68A-DD1791B4A57B}" type="slidenum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思源黑体 CN Bold" panose="020B0800000000000000" pitchFamily="34" charset="-122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思源黑体 CN Bold" panose="020B08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918686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7" r:id="rId2"/>
  </p:sldLayoutIdLst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思源黑体 CN Bold" panose="020B0800000000000000" pitchFamily="34" charset="-122"/>
          <a:cs typeface="字魂59号-创粗黑" panose="00000500000000000000" charset="-122"/>
        </a:defRPr>
      </a:lvl1pPr>
    </p:titleStyle>
    <p:bodyStyle>
      <a:lvl1pPr marL="457200" indent="-4572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思源黑体 CN Bold" panose="020B0800000000000000" pitchFamily="34" charset="-122"/>
          <a:cs typeface="字魂59号-创粗黑" panose="00000500000000000000" charset="-122"/>
        </a:defRPr>
      </a:lvl1pPr>
      <a:lvl2pPr marL="990600" indent="-3810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思源黑体 CN Bold" panose="020B0800000000000000" pitchFamily="34" charset="-122"/>
          <a:cs typeface="字魂59号-创粗黑" panose="00000500000000000000" charset="-122"/>
        </a:defRPr>
      </a:lvl2pPr>
      <a:lvl3pPr marL="1524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思源黑体 CN Bold" panose="020B0800000000000000" pitchFamily="34" charset="-122"/>
          <a:cs typeface="字魂59号-创粗黑" panose="00000500000000000000" charset="-122"/>
        </a:defRPr>
      </a:lvl3pPr>
      <a:lvl4pPr marL="2133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思源黑体 CN Bold" panose="020B0800000000000000" pitchFamily="34" charset="-122"/>
          <a:cs typeface="字魂59号-创粗黑" panose="00000500000000000000" charset="-122"/>
        </a:defRPr>
      </a:lvl4pPr>
      <a:lvl5pPr marL="27432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思源黑体 CN Bold" panose="020B0800000000000000" pitchFamily="34" charset="-122"/>
          <a:cs typeface="字魂59号-创粗黑" panose="00000500000000000000" charset="-122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4" Type="http://schemas.microsoft.com/office/2007/relationships/hdphoto" Target="../media/hdphoto2.wdp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2.png"/><Relationship Id="rId4" Type="http://schemas.microsoft.com/office/2007/relationships/hdphoto" Target="../media/hdphoto2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microsoft.com/office/2007/relationships/hdphoto" Target="../media/hdphoto3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microsoft.com/office/2007/relationships/hdphoto" Target="../media/hdphoto2.wdp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4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jpg"/><Relationship Id="rId4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4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jpg"/><Relationship Id="rId4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4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jpg"/><Relationship Id="rId4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microsoft.com/office/2007/relationships/hdphoto" Target="../media/hdphoto4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microsoft.com/office/2007/relationships/hdphoto" Target="../media/hdphoto2.wdp"/><Relationship Id="rId18" Type="http://schemas.openxmlformats.org/officeDocument/2006/relationships/image" Target="../media/image21.png"/><Relationship Id="rId3" Type="http://schemas.openxmlformats.org/officeDocument/2006/relationships/image" Target="../media/image10.png"/><Relationship Id="rId21" Type="http://schemas.openxmlformats.org/officeDocument/2006/relationships/image" Target="../media/image24.png"/><Relationship Id="rId7" Type="http://schemas.openxmlformats.org/officeDocument/2006/relationships/image" Target="../media/image13.jpeg"/><Relationship Id="rId12" Type="http://schemas.openxmlformats.org/officeDocument/2006/relationships/image" Target="../media/image17.png"/><Relationship Id="rId17" Type="http://schemas.openxmlformats.org/officeDocument/2006/relationships/image" Target="../media/image20.png"/><Relationship Id="rId2" Type="http://schemas.openxmlformats.org/officeDocument/2006/relationships/image" Target="../media/image9.png"/><Relationship Id="rId16" Type="http://schemas.openxmlformats.org/officeDocument/2006/relationships/image" Target="../media/image19.png"/><Relationship Id="rId20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11" Type="http://schemas.microsoft.com/office/2007/relationships/hdphoto" Target="../media/hdphoto1.wdp"/><Relationship Id="rId5" Type="http://schemas.openxmlformats.org/officeDocument/2006/relationships/image" Target="../media/image12.png"/><Relationship Id="rId15" Type="http://schemas.microsoft.com/office/2007/relationships/hdphoto" Target="../media/hdphoto3.wdp"/><Relationship Id="rId10" Type="http://schemas.openxmlformats.org/officeDocument/2006/relationships/image" Target="../media/image16.png"/><Relationship Id="rId19" Type="http://schemas.openxmlformats.org/officeDocument/2006/relationships/image" Target="../media/image22.png"/><Relationship Id="rId4" Type="http://schemas.openxmlformats.org/officeDocument/2006/relationships/image" Target="../media/image11.png"/><Relationship Id="rId9" Type="http://schemas.openxmlformats.org/officeDocument/2006/relationships/image" Target="../media/image15.jpeg"/><Relationship Id="rId1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.png"/><Relationship Id="rId7" Type="http://schemas.microsoft.com/office/2007/relationships/hdphoto" Target="../media/hdphoto3.wdp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microsoft.com/office/2007/relationships/hdphoto" Target="../media/hdphoto2.wdp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455295" y="431800"/>
            <a:ext cx="11281410" cy="59937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18" name="图片 17" descr="千库网_六一儿童节手绘星星月亮气球组_元素编号1223872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840" y="586740"/>
            <a:ext cx="1134110" cy="1134110"/>
          </a:xfrm>
          <a:prstGeom prst="rect">
            <a:avLst/>
          </a:prstGeom>
          <a:effectLst>
            <a:outerShdw blurRad="177800" dist="1397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9" name="图片 8" descr="C:\Users\Am'be'r\Desktop\千库网_儿童节彩旗装饰卡通_元素编号12132131.png千库网_儿童节彩旗装饰卡通_元素编号12132131"/>
          <p:cNvPicPr>
            <a:picLocks noChangeAspect="1"/>
          </p:cNvPicPr>
          <p:nvPr/>
        </p:nvPicPr>
        <p:blipFill>
          <a:blip r:embed="rId3">
            <a:alphaModFix amt="72000"/>
          </a:blip>
          <a:srcRect/>
          <a:stretch>
            <a:fillRect/>
          </a:stretch>
        </p:blipFill>
        <p:spPr>
          <a:xfrm flipH="1">
            <a:off x="7804785" y="-155575"/>
            <a:ext cx="4166870" cy="4166870"/>
          </a:xfrm>
          <a:prstGeom prst="rect">
            <a:avLst/>
          </a:prstGeom>
        </p:spPr>
      </p:pic>
      <p:pic>
        <p:nvPicPr>
          <p:cNvPr id="20" name="图片 19" descr="千库网_六一儿童节快乐一群儿童手拉手_元素编号13101507"/>
          <p:cNvPicPr>
            <a:picLocks noChangeAspect="1"/>
          </p:cNvPicPr>
          <p:nvPr/>
        </p:nvPicPr>
        <p:blipFill rotWithShape="1">
          <a:blip r:embed="rId4"/>
          <a:srcRect t="32973"/>
          <a:stretch/>
        </p:blipFill>
        <p:spPr>
          <a:xfrm>
            <a:off x="5071131" y="3513773"/>
            <a:ext cx="6624299" cy="3656330"/>
          </a:xfrm>
          <a:prstGeom prst="rect">
            <a:avLst/>
          </a:prstGeom>
        </p:spPr>
      </p:pic>
      <p:pic>
        <p:nvPicPr>
          <p:cNvPr id="22" name="图片 21" descr="千库网_蓝色视频摄影机插画_元素编号1196059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0840" y="3355975"/>
            <a:ext cx="2896870" cy="289687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7751" y="1024906"/>
            <a:ext cx="7675529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2194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455295" y="431800"/>
            <a:ext cx="11281410" cy="59937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743200" y="5195863"/>
            <a:ext cx="8823960" cy="1077218"/>
          </a:xfrm>
          <a:prstGeom prst="rect">
            <a:avLst/>
          </a:prstGeom>
          <a:solidFill>
            <a:srgbClr val="87C99C"/>
          </a:solidFill>
        </p:spPr>
        <p:txBody>
          <a:bodyPr wrap="square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ü"/>
            </a:pPr>
            <a:r>
              <a:rPr lang="vi-VN" sz="3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Tỉnh Bắc Ninh và Thành phố Hà Nội có mật độ dân số trên 1500 người/ km</a:t>
            </a:r>
            <a:r>
              <a:rPr lang="vi-VN" sz="3200" b="0" i="0" baseline="3000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5" name="Rectangle 4"/>
          <p:cNvSpPr/>
          <p:nvPr/>
        </p:nvSpPr>
        <p:spPr>
          <a:xfrm>
            <a:off x="2629132" y="602812"/>
            <a:ext cx="896112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vi-VN" sz="3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vi-VN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Đồng bằng Bắc Bộ là một trong những khu vực tập trung đông dân cư đông đúc nhất cả nước.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Tuy nhiên,dân cư phân bố không đồng đều giữa các tỉnh:</a:t>
            </a:r>
          </a:p>
        </p:txBody>
      </p:sp>
      <p:sp>
        <p:nvSpPr>
          <p:cNvPr id="6" name="Rectangle 5"/>
          <p:cNvSpPr/>
          <p:nvPr/>
        </p:nvSpPr>
        <p:spPr>
          <a:xfrm>
            <a:off x="2743200" y="2256416"/>
            <a:ext cx="8564880" cy="1077218"/>
          </a:xfrm>
          <a:prstGeom prst="rect">
            <a:avLst/>
          </a:prstGeom>
          <a:solidFill>
            <a:srgbClr val="FB695B"/>
          </a:solidFill>
        </p:spPr>
        <p:txBody>
          <a:bodyPr wrap="square">
            <a:spAutoFit/>
          </a:bodyPr>
          <a:lstStyle/>
          <a:p>
            <a:pPr marL="457200" lvl="0" indent="-457200" algn="just">
              <a:buFont typeface="Wingdings" panose="05000000000000000000" pitchFamily="2" charset="2"/>
              <a:buChar char="ü"/>
            </a:pPr>
            <a:r>
              <a:rPr lang="vi-VN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 tỉnh có mật độ dân số dưới 1000 người/ km</a:t>
            </a:r>
            <a:r>
              <a:rPr lang="vi-VN" sz="3200" baseline="30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vi-VN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là: Vĩnh Phúc, Ninh Bình.</a:t>
            </a:r>
          </a:p>
        </p:txBody>
      </p:sp>
      <p:sp>
        <p:nvSpPr>
          <p:cNvPr id="7" name="Rectangle 6"/>
          <p:cNvSpPr/>
          <p:nvPr/>
        </p:nvSpPr>
        <p:spPr>
          <a:xfrm>
            <a:off x="2743200" y="3458314"/>
            <a:ext cx="8823960" cy="1569660"/>
          </a:xfrm>
          <a:prstGeom prst="rect">
            <a:avLst/>
          </a:prstGeom>
          <a:solidFill>
            <a:srgbClr val="F8978A"/>
          </a:solidFill>
        </p:spPr>
        <p:txBody>
          <a:bodyPr wrap="square">
            <a:spAutoFit/>
          </a:bodyPr>
          <a:lstStyle/>
          <a:p>
            <a:pPr marL="457200" lvl="0" indent="-457200" algn="just">
              <a:buFont typeface="Wingdings" panose="05000000000000000000" pitchFamily="2" charset="2"/>
              <a:buChar char="ü"/>
            </a:pPr>
            <a:r>
              <a:rPr lang="vi-VN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 tỉnh có mật độ dân số từ 1000 đến 1500 người/ km</a:t>
            </a:r>
            <a:r>
              <a:rPr lang="vi-VN" sz="3200" baseline="30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vi-VN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là: Hưng Yên, Hải Dương, Hải Phòng, Thái Bình; Nam Định, Hà Nam.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2441" y="1030530"/>
            <a:ext cx="2100238" cy="1141942"/>
          </a:xfrm>
          <a:prstGeom prst="rect">
            <a:avLst/>
          </a:prstGeom>
        </p:spPr>
      </p:pic>
      <p:pic>
        <p:nvPicPr>
          <p:cNvPr id="14" name="Picture 2" descr="Free vector vietnamese girl in pink outfit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39" b="98562" l="297" r="98220">
                        <a14:foregroundMark x1="45104" y1="79872" x2="45104" y2="84824"/>
                        <a14:foregroundMark x1="62908" y1="80671" x2="71513" y2="849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40048" y="2172472"/>
            <a:ext cx="2432467" cy="4518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4176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/>
      <p:bldP spid="6" grpId="0" animBg="1"/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455295" y="431800"/>
            <a:ext cx="11281410" cy="59937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8199" y="431257"/>
            <a:ext cx="7088505" cy="5994307"/>
          </a:xfrm>
          <a:prstGeom prst="rect">
            <a:avLst/>
          </a:prstGeom>
        </p:spPr>
      </p:pic>
      <p:sp>
        <p:nvSpPr>
          <p:cNvPr id="4" name="Cloud 3"/>
          <p:cNvSpPr/>
          <p:nvPr/>
        </p:nvSpPr>
        <p:spPr>
          <a:xfrm>
            <a:off x="128908" y="1514653"/>
            <a:ext cx="5494652" cy="5200471"/>
          </a:xfrm>
          <a:prstGeom prst="cloud">
            <a:avLst/>
          </a:prstGeom>
          <a:solidFill>
            <a:srgbClr val="F8978A"/>
          </a:solidFill>
        </p:spPr>
        <p:txBody>
          <a:bodyPr wrap="square">
            <a:spAutoFit/>
          </a:bodyPr>
          <a:lstStyle/>
          <a:p>
            <a:pPr lvl="0" algn="ctr"/>
            <a:r>
              <a:rPr lang="vi-VN" sz="3600" b="1" dirty="0">
                <a:solidFill>
                  <a:schemeClr val="accent2">
                    <a:lumMod val="50000"/>
                  </a:schemeClr>
                </a:solidFill>
              </a:rPr>
              <a:t>Giải thích vì sao vùng Đồng bằng Bắc Bộ có dân cư tập trung đông đúc nhất cả nước.</a:t>
            </a:r>
          </a:p>
        </p:txBody>
      </p:sp>
    </p:spTree>
    <p:extLst>
      <p:ext uri="{BB962C8B-B14F-4D97-AF65-F5344CB8AC3E}">
        <p14:creationId xmlns:p14="http://schemas.microsoft.com/office/powerpoint/2010/main" val="944288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/>
          <a:srcRect l="5868" t="3856" r="3579" b="12524"/>
          <a:stretch/>
        </p:blipFill>
        <p:spPr>
          <a:xfrm>
            <a:off x="455295" y="431800"/>
            <a:ext cx="11421474" cy="5993765"/>
          </a:xfrm>
          <a:prstGeom prst="rect">
            <a:avLst/>
          </a:prstGeom>
        </p:spPr>
      </p:pic>
      <p:sp>
        <p:nvSpPr>
          <p:cNvPr id="11" name="矩形 10"/>
          <p:cNvSpPr/>
          <p:nvPr/>
        </p:nvSpPr>
        <p:spPr>
          <a:xfrm>
            <a:off x="455295" y="431800"/>
            <a:ext cx="11281410" cy="5993765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448534" y="1318031"/>
            <a:ext cx="8132915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vi-VN" sz="4000" b="1" dirty="0"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vi-VN" sz="4000" b="1" dirty="0">
                <a:solidFill>
                  <a:srgbClr val="03536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Đồng bằng Bắc Bộ là một trong những khu vực tập trung đông dân cư đông đúc nhất cả nước</a:t>
            </a:r>
            <a:r>
              <a:rPr lang="en-US" sz="4000" b="1" dirty="0">
                <a:solidFill>
                  <a:srgbClr val="03536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3536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vì</a:t>
            </a:r>
            <a:r>
              <a:rPr lang="en-US" sz="4000" b="1" dirty="0">
                <a:solidFill>
                  <a:srgbClr val="03536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000" b="1" dirty="0">
                <a:solidFill>
                  <a:srgbClr val="03536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400" b="1" dirty="0">
                <a:latin typeface="Calibri" panose="020F0502020204030204" pitchFamily="34" charset="0"/>
                <a:cs typeface="Calibri" panose="020F0502020204030204" pitchFamily="34" charset="0"/>
              </a:rPr>
              <a:t>điều kiện tự nhiên thuận lợi, người dân sống ở đây từ lâu đời, có nhiều đô thị và trung tâm công nghiệp.</a:t>
            </a:r>
          </a:p>
        </p:txBody>
      </p:sp>
      <p:pic>
        <p:nvPicPr>
          <p:cNvPr id="4098" name="Picture 2" descr="Free vector vietnamese girl in pink outfit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39" b="98562" l="297" r="98220">
                        <a14:foregroundMark x1="45104" y1="79872" x2="45104" y2="84824"/>
                        <a14:foregroundMark x1="62908" y1="80671" x2="71513" y2="849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23665" y="2339530"/>
            <a:ext cx="2432467" cy="4518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7270" y="775401"/>
            <a:ext cx="2396008" cy="1444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3979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36575" y="3483446"/>
            <a:ext cx="12192000" cy="5801360"/>
          </a:xfrm>
          <a:prstGeom prst="rect">
            <a:avLst/>
          </a:prstGeom>
        </p:spPr>
      </p:pic>
      <p:pic>
        <p:nvPicPr>
          <p:cNvPr id="6" name="图片 5" descr="千库网_六一儿童节手绘星星月亮气球组_元素编号122387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93480" y="337185"/>
            <a:ext cx="2861945" cy="2861945"/>
          </a:xfrm>
          <a:prstGeom prst="rect">
            <a:avLst/>
          </a:prstGeom>
          <a:effectLst>
            <a:outerShdw blurRad="177800" dist="1397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5" name="Group 4"/>
          <p:cNvGrpSpPr/>
          <p:nvPr/>
        </p:nvGrpSpPr>
        <p:grpSpPr>
          <a:xfrm>
            <a:off x="1664951" y="1229730"/>
            <a:ext cx="8559501" cy="5377710"/>
            <a:chOff x="1447800" y="230505"/>
            <a:chExt cx="8559501" cy="5377710"/>
          </a:xfrm>
        </p:grpSpPr>
        <p:grpSp>
          <p:nvGrpSpPr>
            <p:cNvPr id="11" name="组合 4"/>
            <p:cNvGrpSpPr/>
            <p:nvPr/>
          </p:nvGrpSpPr>
          <p:grpSpPr>
            <a:xfrm>
              <a:off x="1447800" y="230505"/>
              <a:ext cx="8559501" cy="5377710"/>
              <a:chOff x="1393190" y="1597025"/>
              <a:chExt cx="6404610" cy="4377690"/>
            </a:xfrm>
          </p:grpSpPr>
          <p:sp>
            <p:nvSpPr>
              <p:cNvPr id="12" name="任意多边形 7"/>
              <p:cNvSpPr/>
              <p:nvPr/>
            </p:nvSpPr>
            <p:spPr>
              <a:xfrm>
                <a:off x="1393190" y="1597025"/>
                <a:ext cx="6404610" cy="4377690"/>
              </a:xfrm>
              <a:custGeom>
                <a:avLst/>
                <a:gdLst>
                  <a:gd name="connisteX0" fmla="*/ 292182 w 6404819"/>
                  <a:gd name="connsiteY0" fmla="*/ 954417 h 4377608"/>
                  <a:gd name="connisteX1" fmla="*/ 1663782 w 6404819"/>
                  <a:gd name="connsiteY1" fmla="*/ 14617 h 4377608"/>
                  <a:gd name="connisteX2" fmla="*/ 3492582 w 6404819"/>
                  <a:gd name="connsiteY2" fmla="*/ 433717 h 4377608"/>
                  <a:gd name="connisteX3" fmla="*/ 4889582 w 6404819"/>
                  <a:gd name="connsiteY3" fmla="*/ 205117 h 4377608"/>
                  <a:gd name="connisteX4" fmla="*/ 6172282 w 6404819"/>
                  <a:gd name="connsiteY4" fmla="*/ 1106817 h 4377608"/>
                  <a:gd name="connisteX5" fmla="*/ 5880182 w 6404819"/>
                  <a:gd name="connsiteY5" fmla="*/ 2414917 h 4377608"/>
                  <a:gd name="connisteX6" fmla="*/ 6388182 w 6404819"/>
                  <a:gd name="connsiteY6" fmla="*/ 3088017 h 4377608"/>
                  <a:gd name="connisteX7" fmla="*/ 5270582 w 6404819"/>
                  <a:gd name="connsiteY7" fmla="*/ 3875417 h 4377608"/>
                  <a:gd name="connisteX8" fmla="*/ 3467182 w 6404819"/>
                  <a:gd name="connsiteY8" fmla="*/ 3570617 h 4377608"/>
                  <a:gd name="connisteX9" fmla="*/ 2336882 w 6404819"/>
                  <a:gd name="connsiteY9" fmla="*/ 4370717 h 4377608"/>
                  <a:gd name="connisteX10" fmla="*/ 863682 w 6404819"/>
                  <a:gd name="connsiteY10" fmla="*/ 3875417 h 4377608"/>
                  <a:gd name="connisteX11" fmla="*/ 609682 w 6404819"/>
                  <a:gd name="connsiteY11" fmla="*/ 3380117 h 4377608"/>
                  <a:gd name="connisteX12" fmla="*/ 82 w 6404819"/>
                  <a:gd name="connsiteY12" fmla="*/ 2961017 h 4377608"/>
                  <a:gd name="connisteX13" fmla="*/ 571582 w 6404819"/>
                  <a:gd name="connsiteY13" fmla="*/ 1652917 h 4377608"/>
                  <a:gd name="connisteX14" fmla="*/ 292182 w 6404819"/>
                  <a:gd name="connsiteY14" fmla="*/ 954417 h 4377608"/>
                </a:gdLst>
                <a:ahLst/>
                <a:cxnLst>
                  <a:cxn ang="0">
                    <a:pos x="connisteX0" y="connsiteY0"/>
                  </a:cxn>
                  <a:cxn ang="0">
                    <a:pos x="connisteX1" y="connsiteY1"/>
                  </a:cxn>
                  <a:cxn ang="0">
                    <a:pos x="connisteX2" y="connsiteY2"/>
                  </a:cxn>
                  <a:cxn ang="0">
                    <a:pos x="connisteX3" y="connsiteY3"/>
                  </a:cxn>
                  <a:cxn ang="0">
                    <a:pos x="connisteX4" y="connsiteY4"/>
                  </a:cxn>
                  <a:cxn ang="0">
                    <a:pos x="connisteX5" y="connsiteY5"/>
                  </a:cxn>
                  <a:cxn ang="0">
                    <a:pos x="connisteX6" y="connsiteY6"/>
                  </a:cxn>
                  <a:cxn ang="0">
                    <a:pos x="connisteX7" y="connsiteY7"/>
                  </a:cxn>
                  <a:cxn ang="0">
                    <a:pos x="connisteX8" y="connsiteY8"/>
                  </a:cxn>
                  <a:cxn ang="0">
                    <a:pos x="connisteX9" y="connsiteY9"/>
                  </a:cxn>
                  <a:cxn ang="0">
                    <a:pos x="connisteX10" y="connsiteY10"/>
                  </a:cxn>
                  <a:cxn ang="0">
                    <a:pos x="connisteX11" y="connsiteY11"/>
                  </a:cxn>
                  <a:cxn ang="0">
                    <a:pos x="connisteX12" y="connsiteY12"/>
                  </a:cxn>
                  <a:cxn ang="0">
                    <a:pos x="connisteX13" y="connsiteY13"/>
                  </a:cxn>
                  <a:cxn ang="0">
                    <a:pos x="connisteX14" y="connsiteY14"/>
                  </a:cxn>
                </a:cxnLst>
                <a:rect l="l" t="t" r="r" b="b"/>
                <a:pathLst>
                  <a:path w="6404819" h="4377609">
                    <a:moveTo>
                      <a:pt x="292183" y="954417"/>
                    </a:moveTo>
                    <a:cubicBezTo>
                      <a:pt x="510623" y="626757"/>
                      <a:pt x="1023703" y="118757"/>
                      <a:pt x="1663783" y="14617"/>
                    </a:cubicBezTo>
                    <a:cubicBezTo>
                      <a:pt x="2303863" y="-89523"/>
                      <a:pt x="2847423" y="395617"/>
                      <a:pt x="3492583" y="433717"/>
                    </a:cubicBezTo>
                    <a:cubicBezTo>
                      <a:pt x="4137743" y="471817"/>
                      <a:pt x="4353643" y="70497"/>
                      <a:pt x="4889583" y="205117"/>
                    </a:cubicBezTo>
                    <a:cubicBezTo>
                      <a:pt x="5425523" y="339737"/>
                      <a:pt x="5974163" y="664857"/>
                      <a:pt x="6172283" y="1106817"/>
                    </a:cubicBezTo>
                    <a:cubicBezTo>
                      <a:pt x="6370403" y="1548777"/>
                      <a:pt x="5837003" y="2018677"/>
                      <a:pt x="5880183" y="2414917"/>
                    </a:cubicBezTo>
                    <a:cubicBezTo>
                      <a:pt x="5923363" y="2811157"/>
                      <a:pt x="6510103" y="2795917"/>
                      <a:pt x="6388183" y="3088017"/>
                    </a:cubicBezTo>
                    <a:cubicBezTo>
                      <a:pt x="6266263" y="3380117"/>
                      <a:pt x="5854783" y="3778897"/>
                      <a:pt x="5270583" y="3875417"/>
                    </a:cubicBezTo>
                    <a:cubicBezTo>
                      <a:pt x="4686383" y="3971937"/>
                      <a:pt x="4053923" y="3471557"/>
                      <a:pt x="3467183" y="3570617"/>
                    </a:cubicBezTo>
                    <a:cubicBezTo>
                      <a:pt x="2880443" y="3669677"/>
                      <a:pt x="2857583" y="4309757"/>
                      <a:pt x="2336883" y="4370717"/>
                    </a:cubicBezTo>
                    <a:cubicBezTo>
                      <a:pt x="1816183" y="4431677"/>
                      <a:pt x="1209123" y="4073537"/>
                      <a:pt x="863683" y="3875417"/>
                    </a:cubicBezTo>
                    <a:cubicBezTo>
                      <a:pt x="518243" y="3677297"/>
                      <a:pt x="782403" y="3562997"/>
                      <a:pt x="609683" y="3380117"/>
                    </a:cubicBezTo>
                    <a:cubicBezTo>
                      <a:pt x="436963" y="3197237"/>
                      <a:pt x="7703" y="3306457"/>
                      <a:pt x="83" y="2961017"/>
                    </a:cubicBezTo>
                    <a:cubicBezTo>
                      <a:pt x="-7537" y="2615577"/>
                      <a:pt x="513163" y="2054237"/>
                      <a:pt x="571583" y="1652917"/>
                    </a:cubicBezTo>
                    <a:cubicBezTo>
                      <a:pt x="630003" y="1251597"/>
                      <a:pt x="73743" y="1282077"/>
                      <a:pt x="292183" y="954417"/>
                    </a:cubicBezTo>
                    <a:close/>
                  </a:path>
                </a:pathLst>
              </a:custGeom>
              <a:noFill/>
              <a:ln w="25400">
                <a:solidFill>
                  <a:srgbClr val="3F8DA9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3" name="任意多边形 8"/>
              <p:cNvSpPr/>
              <p:nvPr/>
            </p:nvSpPr>
            <p:spPr>
              <a:xfrm>
                <a:off x="1595872" y="1721118"/>
                <a:ext cx="6022890" cy="4071810"/>
              </a:xfrm>
              <a:custGeom>
                <a:avLst/>
                <a:gdLst>
                  <a:gd name="connsiteX0" fmla="*/ 400 w 9484"/>
                  <a:gd name="connsiteY0" fmla="*/ 1361 h 6412"/>
                  <a:gd name="connsiteX1" fmla="*/ 2380 w 9484"/>
                  <a:gd name="connsiteY1" fmla="*/ 21 h 6412"/>
                  <a:gd name="connsiteX2" fmla="*/ 5172 w 9484"/>
                  <a:gd name="connsiteY2" fmla="*/ 660 h 6412"/>
                  <a:gd name="connsiteX3" fmla="*/ 7241 w 9484"/>
                  <a:gd name="connsiteY3" fmla="*/ 324 h 6412"/>
                  <a:gd name="connsiteX4" fmla="*/ 9141 w 9484"/>
                  <a:gd name="connsiteY4" fmla="*/ 1651 h 6412"/>
                  <a:gd name="connsiteX5" fmla="*/ 8708 w 9484"/>
                  <a:gd name="connsiteY5" fmla="*/ 3576 h 6412"/>
                  <a:gd name="connsiteX6" fmla="*/ 9460 w 9484"/>
                  <a:gd name="connsiteY6" fmla="*/ 4722 h 6412"/>
                  <a:gd name="connsiteX7" fmla="*/ 7805 w 9484"/>
                  <a:gd name="connsiteY7" fmla="*/ 5726 h 6412"/>
                  <a:gd name="connsiteX8" fmla="*/ 5161 w 9484"/>
                  <a:gd name="connsiteY8" fmla="*/ 5201 h 6412"/>
                  <a:gd name="connsiteX9" fmla="*/ 3281 w 9484"/>
                  <a:gd name="connsiteY9" fmla="*/ 6401 h 6412"/>
                  <a:gd name="connsiteX10" fmla="*/ 1279 w 9484"/>
                  <a:gd name="connsiteY10" fmla="*/ 5726 h 6412"/>
                  <a:gd name="connsiteX11" fmla="*/ 860 w 9484"/>
                  <a:gd name="connsiteY11" fmla="*/ 5041 h 6412"/>
                  <a:gd name="connsiteX12" fmla="*/ 0 w 9484"/>
                  <a:gd name="connsiteY12" fmla="*/ 4380 h 6412"/>
                  <a:gd name="connsiteX13" fmla="*/ 846 w 9484"/>
                  <a:gd name="connsiteY13" fmla="*/ 2455 h 6412"/>
                  <a:gd name="connsiteX14" fmla="*/ 400 w 9484"/>
                  <a:gd name="connsiteY14" fmla="*/ 1361 h 64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9485" h="6412">
                    <a:moveTo>
                      <a:pt x="400" y="1361"/>
                    </a:moveTo>
                    <a:cubicBezTo>
                      <a:pt x="723" y="878"/>
                      <a:pt x="1432" y="174"/>
                      <a:pt x="2380" y="21"/>
                    </a:cubicBezTo>
                    <a:cubicBezTo>
                      <a:pt x="3328" y="-133"/>
                      <a:pt x="4217" y="604"/>
                      <a:pt x="5172" y="660"/>
                    </a:cubicBezTo>
                    <a:cubicBezTo>
                      <a:pt x="6128" y="716"/>
                      <a:pt x="6447" y="126"/>
                      <a:pt x="7241" y="324"/>
                    </a:cubicBezTo>
                    <a:cubicBezTo>
                      <a:pt x="8035" y="522"/>
                      <a:pt x="8847" y="1001"/>
                      <a:pt x="9141" y="1651"/>
                    </a:cubicBezTo>
                    <a:cubicBezTo>
                      <a:pt x="9434" y="2302"/>
                      <a:pt x="8644" y="2993"/>
                      <a:pt x="8708" y="3576"/>
                    </a:cubicBezTo>
                    <a:cubicBezTo>
                      <a:pt x="8772" y="4159"/>
                      <a:pt x="9641" y="4292"/>
                      <a:pt x="9460" y="4722"/>
                    </a:cubicBezTo>
                    <a:cubicBezTo>
                      <a:pt x="9280" y="5152"/>
                      <a:pt x="8670" y="5584"/>
                      <a:pt x="7805" y="5726"/>
                    </a:cubicBezTo>
                    <a:cubicBezTo>
                      <a:pt x="6940" y="5868"/>
                      <a:pt x="6030" y="5055"/>
                      <a:pt x="5161" y="5201"/>
                    </a:cubicBezTo>
                    <a:cubicBezTo>
                      <a:pt x="4292" y="5347"/>
                      <a:pt x="4052" y="6311"/>
                      <a:pt x="3281" y="6401"/>
                    </a:cubicBezTo>
                    <a:cubicBezTo>
                      <a:pt x="2510" y="6491"/>
                      <a:pt x="1791" y="6017"/>
                      <a:pt x="1279" y="5726"/>
                    </a:cubicBezTo>
                    <a:cubicBezTo>
                      <a:pt x="767" y="5434"/>
                      <a:pt x="1116" y="5310"/>
                      <a:pt x="860" y="5041"/>
                    </a:cubicBezTo>
                    <a:cubicBezTo>
                      <a:pt x="604" y="4772"/>
                      <a:pt x="11" y="4888"/>
                      <a:pt x="0" y="4380"/>
                    </a:cubicBezTo>
                    <a:cubicBezTo>
                      <a:pt x="-11" y="3872"/>
                      <a:pt x="760" y="3045"/>
                      <a:pt x="846" y="2455"/>
                    </a:cubicBezTo>
                    <a:cubicBezTo>
                      <a:pt x="933" y="1864"/>
                      <a:pt x="76" y="1843"/>
                      <a:pt x="400" y="1361"/>
                    </a:cubicBezTo>
                    <a:close/>
                  </a:path>
                </a:pathLst>
              </a:custGeom>
              <a:solidFill>
                <a:schemeClr val="bg1"/>
              </a:solidFill>
              <a:ln w="25400">
                <a:solidFill>
                  <a:srgbClr val="C6AFD5"/>
                </a:solidFill>
                <a:prstDash val="dash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sp>
          <p:nvSpPr>
            <p:cNvPr id="4" name="TextBox 3"/>
            <p:cNvSpPr txBox="1"/>
            <p:nvPr/>
          </p:nvSpPr>
          <p:spPr>
            <a:xfrm>
              <a:off x="2406079" y="1056640"/>
              <a:ext cx="6871001" cy="34163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>
                <a:buFont typeface="Wingdings" panose="05000000000000000000" pitchFamily="2" charset="2"/>
                <a:buChar char="ü"/>
              </a:pPr>
              <a:r>
                <a:rPr lang="en-US" sz="3600" b="1" dirty="0" err="1">
                  <a:solidFill>
                    <a:srgbClr val="035362"/>
                  </a:solidFill>
                </a:rPr>
                <a:t>Dân</a:t>
              </a:r>
              <a:r>
                <a:rPr lang="en-US" sz="3600" b="1" dirty="0">
                  <a:solidFill>
                    <a:srgbClr val="035362"/>
                  </a:solidFill>
                </a:rPr>
                <a:t> </a:t>
              </a:r>
              <a:r>
                <a:rPr lang="en-US" sz="3600" b="1" dirty="0" err="1">
                  <a:solidFill>
                    <a:srgbClr val="035362"/>
                  </a:solidFill>
                </a:rPr>
                <a:t>cư</a:t>
              </a:r>
              <a:r>
                <a:rPr lang="en-US" sz="3600" b="1" dirty="0">
                  <a:solidFill>
                    <a:srgbClr val="035362"/>
                  </a:solidFill>
                </a:rPr>
                <a:t> ở </a:t>
              </a:r>
              <a:r>
                <a:rPr lang="en-US" sz="3600" b="1" dirty="0" err="1">
                  <a:solidFill>
                    <a:srgbClr val="035362"/>
                  </a:solidFill>
                </a:rPr>
                <a:t>vùng</a:t>
              </a:r>
              <a:r>
                <a:rPr lang="en-US" sz="3600" b="1" dirty="0">
                  <a:solidFill>
                    <a:srgbClr val="035362"/>
                  </a:solidFill>
                </a:rPr>
                <a:t> </a:t>
              </a:r>
              <a:r>
                <a:rPr lang="en-US" sz="3600" b="1" dirty="0" err="1">
                  <a:solidFill>
                    <a:srgbClr val="035362"/>
                  </a:solidFill>
                </a:rPr>
                <a:t>Đồng</a:t>
              </a:r>
              <a:r>
                <a:rPr lang="en-US" sz="3600" b="1" dirty="0">
                  <a:solidFill>
                    <a:srgbClr val="035362"/>
                  </a:solidFill>
                </a:rPr>
                <a:t> </a:t>
              </a:r>
              <a:r>
                <a:rPr lang="en-US" sz="3600" b="1" dirty="0" err="1">
                  <a:solidFill>
                    <a:srgbClr val="035362"/>
                  </a:solidFill>
                </a:rPr>
                <a:t>bằng</a:t>
              </a:r>
              <a:r>
                <a:rPr lang="en-US" sz="3600" b="1" dirty="0">
                  <a:solidFill>
                    <a:srgbClr val="035362"/>
                  </a:solidFill>
                </a:rPr>
                <a:t> </a:t>
              </a:r>
              <a:r>
                <a:rPr lang="en-US" sz="3600" b="1" dirty="0" err="1">
                  <a:solidFill>
                    <a:srgbClr val="035362"/>
                  </a:solidFill>
                </a:rPr>
                <a:t>Bắc</a:t>
              </a:r>
              <a:r>
                <a:rPr lang="en-US" sz="3600" b="1" dirty="0">
                  <a:solidFill>
                    <a:srgbClr val="035362"/>
                  </a:solidFill>
                </a:rPr>
                <a:t> </a:t>
              </a:r>
              <a:r>
                <a:rPr lang="en-US" sz="3600" b="1" dirty="0" err="1">
                  <a:solidFill>
                    <a:srgbClr val="035362"/>
                  </a:solidFill>
                </a:rPr>
                <a:t>Bộ</a:t>
              </a:r>
              <a:r>
                <a:rPr lang="en-US" sz="3600" b="1" dirty="0">
                  <a:solidFill>
                    <a:srgbClr val="035362"/>
                  </a:solidFill>
                </a:rPr>
                <a:t> </a:t>
              </a:r>
              <a:r>
                <a:rPr lang="en-US" sz="3600" b="1" dirty="0" err="1">
                  <a:solidFill>
                    <a:srgbClr val="035362"/>
                  </a:solidFill>
                </a:rPr>
                <a:t>chủ</a:t>
              </a:r>
              <a:r>
                <a:rPr lang="en-US" sz="3600" b="1" dirty="0">
                  <a:solidFill>
                    <a:srgbClr val="035362"/>
                  </a:solidFill>
                </a:rPr>
                <a:t> </a:t>
              </a:r>
              <a:r>
                <a:rPr lang="en-US" sz="3600" b="1" dirty="0" err="1">
                  <a:solidFill>
                    <a:srgbClr val="035362"/>
                  </a:solidFill>
                </a:rPr>
                <a:t>yếu</a:t>
              </a:r>
              <a:r>
                <a:rPr lang="en-US" sz="3600" b="1" dirty="0">
                  <a:solidFill>
                    <a:srgbClr val="035362"/>
                  </a:solidFill>
                </a:rPr>
                <a:t> </a:t>
              </a:r>
              <a:r>
                <a:rPr lang="en-US" sz="3600" b="1" dirty="0" err="1">
                  <a:solidFill>
                    <a:srgbClr val="035362"/>
                  </a:solidFill>
                </a:rPr>
                <a:t>là</a:t>
              </a:r>
              <a:r>
                <a:rPr lang="en-US" sz="3600" b="1" dirty="0">
                  <a:solidFill>
                    <a:srgbClr val="035362"/>
                  </a:solidFill>
                </a:rPr>
                <a:t> </a:t>
              </a:r>
              <a:r>
                <a:rPr lang="en-US" sz="3600" b="1" dirty="0" err="1">
                  <a:solidFill>
                    <a:srgbClr val="035362"/>
                  </a:solidFill>
                </a:rPr>
                <a:t>người</a:t>
              </a:r>
              <a:r>
                <a:rPr lang="en-US" sz="3600" b="1" dirty="0">
                  <a:solidFill>
                    <a:srgbClr val="035362"/>
                  </a:solidFill>
                </a:rPr>
                <a:t> </a:t>
              </a:r>
              <a:r>
                <a:rPr lang="en-US" sz="3600" b="1" dirty="0" err="1">
                  <a:solidFill>
                    <a:srgbClr val="035362"/>
                  </a:solidFill>
                </a:rPr>
                <a:t>Kinh</a:t>
              </a:r>
              <a:r>
                <a:rPr lang="en-US" sz="3600" b="1" dirty="0">
                  <a:solidFill>
                    <a:srgbClr val="035362"/>
                  </a:solidFill>
                </a:rPr>
                <a:t>.</a:t>
              </a:r>
            </a:p>
            <a:p>
              <a:pPr marL="457200" indent="-457200">
                <a:buFont typeface="Wingdings" panose="05000000000000000000" pitchFamily="2" charset="2"/>
                <a:buChar char="ü"/>
              </a:pPr>
              <a:r>
                <a:rPr lang="en-US" sz="3600" b="1" dirty="0" err="1">
                  <a:solidFill>
                    <a:srgbClr val="035362"/>
                  </a:solidFill>
                </a:rPr>
                <a:t>Đây</a:t>
              </a:r>
              <a:r>
                <a:rPr lang="en-US" sz="3600" b="1" dirty="0">
                  <a:solidFill>
                    <a:srgbClr val="035362"/>
                  </a:solidFill>
                </a:rPr>
                <a:t> </a:t>
              </a:r>
              <a:r>
                <a:rPr lang="en-US" sz="3600" b="1" dirty="0" err="1">
                  <a:solidFill>
                    <a:srgbClr val="035362"/>
                  </a:solidFill>
                </a:rPr>
                <a:t>là</a:t>
              </a:r>
              <a:r>
                <a:rPr lang="en-US" sz="3600" b="1" dirty="0">
                  <a:solidFill>
                    <a:srgbClr val="035362"/>
                  </a:solidFill>
                </a:rPr>
                <a:t> </a:t>
              </a:r>
              <a:r>
                <a:rPr lang="en-US" sz="3600" b="1" dirty="0" err="1">
                  <a:solidFill>
                    <a:srgbClr val="035362"/>
                  </a:solidFill>
                </a:rPr>
                <a:t>vùng</a:t>
              </a:r>
              <a:r>
                <a:rPr lang="en-US" sz="3600" b="1" dirty="0">
                  <a:solidFill>
                    <a:srgbClr val="035362"/>
                  </a:solidFill>
                </a:rPr>
                <a:t> </a:t>
              </a:r>
              <a:r>
                <a:rPr lang="en-US" sz="3600" b="1" dirty="0" err="1">
                  <a:solidFill>
                    <a:srgbClr val="035362"/>
                  </a:solidFill>
                </a:rPr>
                <a:t>có</a:t>
              </a:r>
              <a:r>
                <a:rPr lang="en-US" sz="3600" b="1" dirty="0">
                  <a:solidFill>
                    <a:srgbClr val="035362"/>
                  </a:solidFill>
                </a:rPr>
                <a:t> </a:t>
              </a:r>
              <a:r>
                <a:rPr lang="en-US" sz="3600" b="1" dirty="0" err="1">
                  <a:solidFill>
                    <a:srgbClr val="035362"/>
                  </a:solidFill>
                </a:rPr>
                <a:t>dân</a:t>
              </a:r>
              <a:r>
                <a:rPr lang="en-US" sz="3600" b="1" dirty="0">
                  <a:solidFill>
                    <a:srgbClr val="035362"/>
                  </a:solidFill>
                </a:rPr>
                <a:t> </a:t>
              </a:r>
              <a:r>
                <a:rPr lang="en-US" sz="3600" b="1" dirty="0" err="1">
                  <a:solidFill>
                    <a:srgbClr val="035362"/>
                  </a:solidFill>
                </a:rPr>
                <a:t>cư</a:t>
              </a:r>
              <a:r>
                <a:rPr lang="en-US" sz="3600" b="1" dirty="0">
                  <a:solidFill>
                    <a:srgbClr val="035362"/>
                  </a:solidFill>
                </a:rPr>
                <a:t> </a:t>
              </a:r>
              <a:r>
                <a:rPr lang="en-US" sz="3600" b="1" dirty="0" err="1">
                  <a:solidFill>
                    <a:srgbClr val="035362"/>
                  </a:solidFill>
                </a:rPr>
                <a:t>tập</a:t>
              </a:r>
              <a:r>
                <a:rPr lang="en-US" sz="3600" b="1" dirty="0">
                  <a:solidFill>
                    <a:srgbClr val="035362"/>
                  </a:solidFill>
                </a:rPr>
                <a:t> </a:t>
              </a:r>
              <a:r>
                <a:rPr lang="en-US" sz="3600" b="1" dirty="0" err="1">
                  <a:solidFill>
                    <a:srgbClr val="035362"/>
                  </a:solidFill>
                </a:rPr>
                <a:t>trung</a:t>
              </a:r>
              <a:r>
                <a:rPr lang="en-US" sz="3600" b="1" dirty="0">
                  <a:solidFill>
                    <a:srgbClr val="035362"/>
                  </a:solidFill>
                </a:rPr>
                <a:t> </a:t>
              </a:r>
              <a:r>
                <a:rPr lang="en-US" sz="3600" b="1" dirty="0" err="1">
                  <a:solidFill>
                    <a:srgbClr val="035362"/>
                  </a:solidFill>
                </a:rPr>
                <a:t>đông</a:t>
              </a:r>
              <a:r>
                <a:rPr lang="en-US" sz="3600" b="1" dirty="0">
                  <a:solidFill>
                    <a:srgbClr val="035362"/>
                  </a:solidFill>
                </a:rPr>
                <a:t> </a:t>
              </a:r>
              <a:r>
                <a:rPr lang="en-US" sz="3600" b="1" dirty="0" err="1">
                  <a:solidFill>
                    <a:srgbClr val="035362"/>
                  </a:solidFill>
                </a:rPr>
                <a:t>đúc</a:t>
              </a:r>
              <a:r>
                <a:rPr lang="en-US" sz="3600" b="1" dirty="0">
                  <a:solidFill>
                    <a:srgbClr val="035362"/>
                  </a:solidFill>
                </a:rPr>
                <a:t> </a:t>
              </a:r>
              <a:r>
                <a:rPr lang="en-US" sz="3600" b="1" dirty="0" err="1">
                  <a:solidFill>
                    <a:srgbClr val="035362"/>
                  </a:solidFill>
                </a:rPr>
                <a:t>nhất</a:t>
              </a:r>
              <a:r>
                <a:rPr lang="en-US" sz="3600" b="1" dirty="0">
                  <a:solidFill>
                    <a:srgbClr val="035362"/>
                  </a:solidFill>
                </a:rPr>
                <a:t> </a:t>
              </a:r>
              <a:r>
                <a:rPr lang="en-US" sz="3600" b="1" dirty="0" err="1">
                  <a:solidFill>
                    <a:srgbClr val="035362"/>
                  </a:solidFill>
                </a:rPr>
                <a:t>cả</a:t>
              </a:r>
              <a:r>
                <a:rPr lang="en-US" sz="3600" b="1" dirty="0">
                  <a:solidFill>
                    <a:srgbClr val="035362"/>
                  </a:solidFill>
                </a:rPr>
                <a:t> </a:t>
              </a:r>
              <a:r>
                <a:rPr lang="en-US" sz="3600" b="1" dirty="0" err="1">
                  <a:solidFill>
                    <a:srgbClr val="035362"/>
                  </a:solidFill>
                </a:rPr>
                <a:t>nước</a:t>
              </a:r>
              <a:r>
                <a:rPr lang="en-US" sz="3600" b="1" dirty="0">
                  <a:solidFill>
                    <a:srgbClr val="035362"/>
                  </a:solidFill>
                </a:rPr>
                <a:t> do </a:t>
              </a:r>
              <a:r>
                <a:rPr lang="en-US" sz="3600" b="1" dirty="0" err="1">
                  <a:solidFill>
                    <a:srgbClr val="035362"/>
                  </a:solidFill>
                </a:rPr>
                <a:t>có</a:t>
              </a:r>
              <a:r>
                <a:rPr lang="en-US" sz="3600" b="1" dirty="0">
                  <a:solidFill>
                    <a:srgbClr val="035362"/>
                  </a:solidFill>
                </a:rPr>
                <a:t> </a:t>
              </a:r>
              <a:r>
                <a:rPr lang="en-US" sz="3600" b="1" dirty="0" err="1">
                  <a:solidFill>
                    <a:srgbClr val="035362"/>
                  </a:solidFill>
                </a:rPr>
                <a:t>điều</a:t>
              </a:r>
              <a:r>
                <a:rPr lang="en-US" sz="3600" b="1" dirty="0">
                  <a:solidFill>
                    <a:srgbClr val="035362"/>
                  </a:solidFill>
                </a:rPr>
                <a:t> </a:t>
              </a:r>
              <a:r>
                <a:rPr lang="en-US" sz="3600" b="1" dirty="0" err="1">
                  <a:solidFill>
                    <a:srgbClr val="035362"/>
                  </a:solidFill>
                </a:rPr>
                <a:t>kiện</a:t>
              </a:r>
              <a:r>
                <a:rPr lang="en-US" sz="3600" b="1" dirty="0">
                  <a:solidFill>
                    <a:srgbClr val="035362"/>
                  </a:solidFill>
                </a:rPr>
                <a:t> </a:t>
              </a:r>
              <a:r>
                <a:rPr lang="en-US" sz="3600" b="1" dirty="0" err="1">
                  <a:solidFill>
                    <a:srgbClr val="035362"/>
                  </a:solidFill>
                </a:rPr>
                <a:t>tự</a:t>
              </a:r>
              <a:r>
                <a:rPr lang="en-US" sz="3600" b="1" dirty="0">
                  <a:solidFill>
                    <a:srgbClr val="035362"/>
                  </a:solidFill>
                </a:rPr>
                <a:t> </a:t>
              </a:r>
              <a:r>
                <a:rPr lang="en-US" sz="3600" b="1" dirty="0" err="1">
                  <a:solidFill>
                    <a:srgbClr val="035362"/>
                  </a:solidFill>
                </a:rPr>
                <a:t>nhiên</a:t>
              </a:r>
              <a:r>
                <a:rPr lang="en-US" sz="3600" b="1" dirty="0">
                  <a:solidFill>
                    <a:srgbClr val="035362"/>
                  </a:solidFill>
                </a:rPr>
                <a:t> </a:t>
              </a:r>
              <a:r>
                <a:rPr lang="en-US" sz="3600" b="1" dirty="0" err="1">
                  <a:solidFill>
                    <a:srgbClr val="035362"/>
                  </a:solidFill>
                </a:rPr>
                <a:t>thuận</a:t>
              </a:r>
              <a:r>
                <a:rPr lang="en-US" sz="3600" b="1" dirty="0">
                  <a:solidFill>
                    <a:srgbClr val="035362"/>
                  </a:solidFill>
                </a:rPr>
                <a:t> </a:t>
              </a:r>
              <a:r>
                <a:rPr lang="en-US" sz="3600" b="1" dirty="0" err="1">
                  <a:solidFill>
                    <a:srgbClr val="035362"/>
                  </a:solidFill>
                </a:rPr>
                <a:t>lợi</a:t>
              </a:r>
              <a:r>
                <a:rPr lang="en-US" sz="3600" b="1" dirty="0">
                  <a:solidFill>
                    <a:srgbClr val="035362"/>
                  </a:solidFill>
                </a:rPr>
                <a:t> </a:t>
              </a:r>
              <a:r>
                <a:rPr lang="en-US" sz="3600" b="1" dirty="0" err="1">
                  <a:solidFill>
                    <a:srgbClr val="035362"/>
                  </a:solidFill>
                </a:rPr>
                <a:t>cho</a:t>
              </a:r>
              <a:r>
                <a:rPr lang="en-US" sz="3600" b="1" dirty="0">
                  <a:solidFill>
                    <a:srgbClr val="035362"/>
                  </a:solidFill>
                </a:rPr>
                <a:t> </a:t>
              </a:r>
              <a:r>
                <a:rPr lang="en-US" sz="3600" b="1" dirty="0" err="1">
                  <a:solidFill>
                    <a:srgbClr val="035362"/>
                  </a:solidFill>
                </a:rPr>
                <a:t>sinh</a:t>
              </a:r>
              <a:r>
                <a:rPr lang="en-US" sz="3600" b="1" dirty="0">
                  <a:solidFill>
                    <a:srgbClr val="035362"/>
                  </a:solidFill>
                </a:rPr>
                <a:t> </a:t>
              </a:r>
              <a:r>
                <a:rPr lang="en-US" sz="3600" b="1" dirty="0" err="1">
                  <a:solidFill>
                    <a:srgbClr val="035362"/>
                  </a:solidFill>
                </a:rPr>
                <a:t>sống</a:t>
              </a:r>
              <a:r>
                <a:rPr lang="en-US" sz="3600" b="1" dirty="0">
                  <a:solidFill>
                    <a:srgbClr val="035362"/>
                  </a:solidFill>
                </a:rPr>
                <a:t> </a:t>
              </a:r>
              <a:r>
                <a:rPr lang="en-US" sz="3600" b="1" dirty="0" err="1">
                  <a:solidFill>
                    <a:srgbClr val="035362"/>
                  </a:solidFill>
                </a:rPr>
                <a:t>và</a:t>
              </a:r>
              <a:r>
                <a:rPr lang="en-US" sz="3600" b="1" dirty="0">
                  <a:solidFill>
                    <a:srgbClr val="035362"/>
                  </a:solidFill>
                </a:rPr>
                <a:t> </a:t>
              </a:r>
              <a:r>
                <a:rPr lang="en-US" sz="3600" b="1" dirty="0" err="1">
                  <a:solidFill>
                    <a:srgbClr val="035362"/>
                  </a:solidFill>
                </a:rPr>
                <a:t>sản</a:t>
              </a:r>
              <a:r>
                <a:rPr lang="en-US" sz="3600" b="1" dirty="0">
                  <a:solidFill>
                    <a:srgbClr val="035362"/>
                  </a:solidFill>
                </a:rPr>
                <a:t> </a:t>
              </a:r>
              <a:r>
                <a:rPr lang="en-US" sz="3600" b="1" dirty="0" err="1">
                  <a:solidFill>
                    <a:srgbClr val="035362"/>
                  </a:solidFill>
                </a:rPr>
                <a:t>xuất</a:t>
              </a:r>
              <a:r>
                <a:rPr lang="en-US" sz="3600" b="1" dirty="0">
                  <a:solidFill>
                    <a:srgbClr val="035362"/>
                  </a:solidFill>
                </a:rPr>
                <a:t>.</a:t>
              </a:r>
            </a:p>
          </p:txBody>
        </p:sp>
      </p:grpSp>
      <p:pic>
        <p:nvPicPr>
          <p:cNvPr id="9" name="Picture 2" descr="Free vector vietnamese girl in pink outfit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39" b="98562" l="297" r="98220">
                        <a14:foregroundMark x1="45104" y1="79872" x2="45104" y2="84824"/>
                        <a14:foregroundMark x1="62908" y1="80671" x2="71513" y2="849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01925" y="2450661"/>
            <a:ext cx="2432467" cy="4518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652" b="98198" l="3423" r="89976">
                        <a14:foregroundMark x1="26161" y1="21171" x2="25672" y2="34084"/>
                        <a14:foregroundMark x1="50367" y1="22372" x2="50122" y2="28679"/>
                        <a14:foregroundMark x1="43765" y1="23874" x2="45232" y2="30180"/>
                        <a14:foregroundMark x1="22249" y1="25075" x2="21271" y2="27778"/>
                        <a14:foregroundMark x1="69927" y1="91141" x2="79707" y2="8843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476473" y="1918743"/>
            <a:ext cx="2914920" cy="4746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832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455295" y="431800"/>
            <a:ext cx="11281410" cy="59937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18" name="图片 17" descr="千库网_六一儿童节手绘星星月亮气球组_元素编号1223872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840" y="586740"/>
            <a:ext cx="1134110" cy="1134110"/>
          </a:xfrm>
          <a:prstGeom prst="rect">
            <a:avLst/>
          </a:prstGeom>
          <a:effectLst>
            <a:outerShdw blurRad="177800" dist="1397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9" name="图片 8" descr="C:\Users\Am'be'r\Desktop\千库网_儿童节彩旗装饰卡通_元素编号12132131.png千库网_儿童节彩旗装饰卡通_元素编号12132131"/>
          <p:cNvPicPr>
            <a:picLocks noChangeAspect="1"/>
          </p:cNvPicPr>
          <p:nvPr/>
        </p:nvPicPr>
        <p:blipFill>
          <a:blip r:embed="rId3">
            <a:alphaModFix amt="72000"/>
          </a:blip>
          <a:srcRect/>
          <a:stretch>
            <a:fillRect/>
          </a:stretch>
        </p:blipFill>
        <p:spPr>
          <a:xfrm flipH="1">
            <a:off x="7804785" y="-155575"/>
            <a:ext cx="4166870" cy="4166870"/>
          </a:xfrm>
          <a:prstGeom prst="rect">
            <a:avLst/>
          </a:prstGeom>
        </p:spPr>
      </p:pic>
      <p:pic>
        <p:nvPicPr>
          <p:cNvPr id="20" name="图片 19" descr="千库网_六一儿童节快乐一群儿童手拉手_元素编号13101507"/>
          <p:cNvPicPr>
            <a:picLocks noChangeAspect="1"/>
          </p:cNvPicPr>
          <p:nvPr/>
        </p:nvPicPr>
        <p:blipFill rotWithShape="1">
          <a:blip r:embed="rId4"/>
          <a:srcRect t="32973"/>
          <a:stretch/>
        </p:blipFill>
        <p:spPr>
          <a:xfrm>
            <a:off x="5071131" y="3513773"/>
            <a:ext cx="6624299" cy="3656330"/>
          </a:xfrm>
          <a:prstGeom prst="rect">
            <a:avLst/>
          </a:prstGeom>
        </p:spPr>
      </p:pic>
      <p:pic>
        <p:nvPicPr>
          <p:cNvPr id="22" name="图片 21" descr="千库网_蓝色视频摄影机插画_元素编号1196059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0840" y="3355975"/>
            <a:ext cx="2896870" cy="289687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45873" y="1255094"/>
            <a:ext cx="6913463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2920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3EC2083E-F9AC-4FD6-B4AD-A90B82C45541}"/>
              </a:ext>
            </a:extLst>
          </p:cNvPr>
          <p:cNvSpPr/>
          <p:nvPr/>
        </p:nvSpPr>
        <p:spPr>
          <a:xfrm>
            <a:off x="4416747" y="-547486"/>
            <a:ext cx="7444264" cy="4052253"/>
          </a:xfrm>
          <a:prstGeom prst="roundRect">
            <a:avLst/>
          </a:prstGeom>
          <a:solidFill>
            <a:schemeClr val="bg1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FCD7CC58-D5F2-47C2-95BC-FAFF4315465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88"/>
          <a:stretch/>
        </p:blipFill>
        <p:spPr>
          <a:xfrm>
            <a:off x="5519936" y="2739121"/>
            <a:ext cx="8138171" cy="3862976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21EDC4C-C390-4696-B1CC-B56B70A44BE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9247" y="256683"/>
            <a:ext cx="4800533" cy="6077031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D1189F5-B088-4FBD-97A7-B8270348916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845"/>
          <a:stretch/>
        </p:blipFill>
        <p:spPr>
          <a:xfrm>
            <a:off x="-209446" y="4281571"/>
            <a:ext cx="8865803" cy="3264087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95177B4E-9698-4631-88B9-E9503F43BE4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948"/>
          <a:stretch/>
        </p:blipFill>
        <p:spPr>
          <a:xfrm>
            <a:off x="-432725" y="3396207"/>
            <a:ext cx="8054125" cy="3497285"/>
          </a:xfrm>
          <a:prstGeom prst="rect">
            <a:avLst/>
          </a:prstGeom>
          <a:ln>
            <a:noFill/>
          </a:ln>
          <a:effectLst>
            <a:softEdge rad="12700"/>
          </a:effectLst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16E78D56-F003-421B-8BDA-BE6704BA207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948"/>
          <a:stretch/>
        </p:blipFill>
        <p:spPr>
          <a:xfrm>
            <a:off x="6197473" y="3613327"/>
            <a:ext cx="7517080" cy="3264087"/>
          </a:xfrm>
          <a:prstGeom prst="rect">
            <a:avLst/>
          </a:prstGeom>
          <a:ln>
            <a:noFill/>
          </a:ln>
          <a:effectLst>
            <a:softEdge rad="12700"/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0379" y="-143513"/>
            <a:ext cx="11557000" cy="3244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1572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62D1FC2-A4F1-4B17-976E-0B03DDA8DC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27499"/>
            <a:ext cx="12233243" cy="8168240"/>
          </a:xfrm>
          <a:prstGeom prst="rect">
            <a:avLst/>
          </a:prstGeom>
        </p:spPr>
      </p:pic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3EC2083E-F9AC-4FD6-B4AD-A90B82C45541}"/>
              </a:ext>
            </a:extLst>
          </p:cNvPr>
          <p:cNvSpPr/>
          <p:nvPr/>
        </p:nvSpPr>
        <p:spPr>
          <a:xfrm>
            <a:off x="605215" y="-433186"/>
            <a:ext cx="11231185" cy="7341986"/>
          </a:xfrm>
          <a:prstGeom prst="roundRect">
            <a:avLst/>
          </a:prstGeom>
          <a:solidFill>
            <a:schemeClr val="bg1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0" name="D"/>
          <p:cNvGrpSpPr/>
          <p:nvPr/>
        </p:nvGrpSpPr>
        <p:grpSpPr>
          <a:xfrm>
            <a:off x="2206498" y="1980741"/>
            <a:ext cx="1627096" cy="3867385"/>
            <a:chOff x="2102024" y="-1714093"/>
            <a:chExt cx="1143795" cy="3479248"/>
          </a:xfrm>
        </p:grpSpPr>
        <p:grpSp>
          <p:nvGrpSpPr>
            <p:cNvPr id="11" name="组合 64"/>
            <p:cNvGrpSpPr/>
            <p:nvPr/>
          </p:nvGrpSpPr>
          <p:grpSpPr>
            <a:xfrm>
              <a:off x="2102024" y="18263"/>
              <a:ext cx="1108721" cy="1746892"/>
              <a:chOff x="1547664" y="32770"/>
              <a:chExt cx="1217765" cy="1918701"/>
            </a:xfrm>
          </p:grpSpPr>
          <p:sp>
            <p:nvSpPr>
              <p:cNvPr id="15" name="任意多边形 68"/>
              <p:cNvSpPr/>
              <p:nvPr/>
            </p:nvSpPr>
            <p:spPr>
              <a:xfrm>
                <a:off x="2026831" y="32770"/>
                <a:ext cx="248979" cy="1171575"/>
              </a:xfrm>
              <a:custGeom>
                <a:avLst/>
                <a:gdLst>
                  <a:gd name="connsiteX0" fmla="*/ 248979 w 248979"/>
                  <a:gd name="connsiteY0" fmla="*/ 0 h 1171575"/>
                  <a:gd name="connsiteX1" fmla="*/ 1329 w 248979"/>
                  <a:gd name="connsiteY1" fmla="*/ 523875 h 1171575"/>
                  <a:gd name="connsiteX2" fmla="*/ 144204 w 248979"/>
                  <a:gd name="connsiteY2" fmla="*/ 1171575 h 1171575"/>
                  <a:gd name="connsiteX3" fmla="*/ 144204 w 248979"/>
                  <a:gd name="connsiteY3" fmla="*/ 1171575 h 1171575"/>
                  <a:gd name="connsiteX4" fmla="*/ 144204 w 248979"/>
                  <a:gd name="connsiteY4" fmla="*/ 1171575 h 117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979" h="1171575">
                    <a:moveTo>
                      <a:pt x="248979" y="0"/>
                    </a:moveTo>
                    <a:cubicBezTo>
                      <a:pt x="133885" y="164306"/>
                      <a:pt x="18791" y="328613"/>
                      <a:pt x="1329" y="523875"/>
                    </a:cubicBezTo>
                    <a:cubicBezTo>
                      <a:pt x="-16133" y="719137"/>
                      <a:pt x="144204" y="1171575"/>
                      <a:pt x="144204" y="1171575"/>
                    </a:cubicBezTo>
                    <a:lnTo>
                      <a:pt x="144204" y="1171575"/>
                    </a:lnTo>
                    <a:lnTo>
                      <a:pt x="144204" y="1171575"/>
                    </a:lnTo>
                  </a:path>
                </a:pathLst>
              </a:custGeom>
              <a:ln/>
            </p:spPr>
            <p:style>
              <a:lnRef idx="3">
                <a:schemeClr val="accent3"/>
              </a:lnRef>
              <a:fillRef idx="0">
                <a:schemeClr val="accent3"/>
              </a:fillRef>
              <a:effectRef idx="2">
                <a:schemeClr val="accent3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心形 69"/>
              <p:cNvSpPr/>
              <p:nvPr/>
            </p:nvSpPr>
            <p:spPr>
              <a:xfrm>
                <a:off x="1547664" y="899265"/>
                <a:ext cx="1217765" cy="1052206"/>
              </a:xfrm>
              <a:prstGeom prst="heart">
                <a:avLst/>
              </a:prstGeom>
              <a:solidFill>
                <a:srgbClr val="F797A7"/>
              </a:solidFill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36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NI-Cooper" pitchFamily="2" charset="0"/>
                    <a:ea typeface="微软雅黑" panose="020B0503020204020204" pitchFamily="34" charset="-122"/>
                    <a:cs typeface="+mn-cs"/>
                  </a:rPr>
                  <a:t>D</a:t>
                </a:r>
                <a:endParaRPr kumimoji="0" lang="zh-CN" alt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NI-Cooper" pitchFamily="2" charset="0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12" name="组合 65"/>
            <p:cNvGrpSpPr/>
            <p:nvPr/>
          </p:nvGrpSpPr>
          <p:grpSpPr>
            <a:xfrm flipV="1">
              <a:off x="2137098" y="-1714093"/>
              <a:ext cx="1108721" cy="1746892"/>
              <a:chOff x="1547664" y="32770"/>
              <a:chExt cx="1217765" cy="1918701"/>
            </a:xfrm>
            <a:noFill/>
            <a:effectLst/>
          </p:grpSpPr>
          <p:sp>
            <p:nvSpPr>
              <p:cNvPr id="13" name="任意多边形 66"/>
              <p:cNvSpPr/>
              <p:nvPr/>
            </p:nvSpPr>
            <p:spPr>
              <a:xfrm>
                <a:off x="2026831" y="32770"/>
                <a:ext cx="248979" cy="1171575"/>
              </a:xfrm>
              <a:custGeom>
                <a:avLst/>
                <a:gdLst>
                  <a:gd name="connsiteX0" fmla="*/ 248979 w 248979"/>
                  <a:gd name="connsiteY0" fmla="*/ 0 h 1171575"/>
                  <a:gd name="connsiteX1" fmla="*/ 1329 w 248979"/>
                  <a:gd name="connsiteY1" fmla="*/ 523875 h 1171575"/>
                  <a:gd name="connsiteX2" fmla="*/ 144204 w 248979"/>
                  <a:gd name="connsiteY2" fmla="*/ 1171575 h 1171575"/>
                  <a:gd name="connsiteX3" fmla="*/ 144204 w 248979"/>
                  <a:gd name="connsiteY3" fmla="*/ 1171575 h 1171575"/>
                  <a:gd name="connsiteX4" fmla="*/ 144204 w 248979"/>
                  <a:gd name="connsiteY4" fmla="*/ 1171575 h 117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979" h="1171575">
                    <a:moveTo>
                      <a:pt x="248979" y="0"/>
                    </a:moveTo>
                    <a:cubicBezTo>
                      <a:pt x="133885" y="164306"/>
                      <a:pt x="18791" y="328613"/>
                      <a:pt x="1329" y="523875"/>
                    </a:cubicBezTo>
                    <a:cubicBezTo>
                      <a:pt x="-16133" y="719137"/>
                      <a:pt x="144204" y="1171575"/>
                      <a:pt x="144204" y="1171575"/>
                    </a:cubicBezTo>
                    <a:lnTo>
                      <a:pt x="144204" y="1171575"/>
                    </a:lnTo>
                    <a:lnTo>
                      <a:pt x="144204" y="1171575"/>
                    </a:lnTo>
                  </a:path>
                </a:pathLst>
              </a:custGeom>
              <a:grpFill/>
              <a:ln>
                <a:noFill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十六角星 67"/>
              <p:cNvSpPr/>
              <p:nvPr/>
            </p:nvSpPr>
            <p:spPr>
              <a:xfrm>
                <a:off x="1547664" y="899265"/>
                <a:ext cx="1217765" cy="1052206"/>
              </a:xfrm>
              <a:prstGeom prst="star16">
                <a:avLst/>
              </a:prstGeom>
              <a:grpFill/>
              <a:ln>
                <a:noFill/>
              </a:ln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</p:grpSp>
      <p:grpSp>
        <p:nvGrpSpPr>
          <p:cNvPr id="17" name="C"/>
          <p:cNvGrpSpPr/>
          <p:nvPr/>
        </p:nvGrpSpPr>
        <p:grpSpPr>
          <a:xfrm>
            <a:off x="2145111" y="762937"/>
            <a:ext cx="1627096" cy="3867385"/>
            <a:chOff x="2102024" y="-1714093"/>
            <a:chExt cx="1143795" cy="3479248"/>
          </a:xfrm>
        </p:grpSpPr>
        <p:grpSp>
          <p:nvGrpSpPr>
            <p:cNvPr id="18" name="组合 54"/>
            <p:cNvGrpSpPr/>
            <p:nvPr/>
          </p:nvGrpSpPr>
          <p:grpSpPr>
            <a:xfrm>
              <a:off x="2102024" y="18263"/>
              <a:ext cx="1108721" cy="1746892"/>
              <a:chOff x="1547664" y="32770"/>
              <a:chExt cx="1217765" cy="1918701"/>
            </a:xfrm>
          </p:grpSpPr>
          <p:sp>
            <p:nvSpPr>
              <p:cNvPr id="22" name="任意多边形 58"/>
              <p:cNvSpPr/>
              <p:nvPr/>
            </p:nvSpPr>
            <p:spPr>
              <a:xfrm>
                <a:off x="2026831" y="32770"/>
                <a:ext cx="248979" cy="1171575"/>
              </a:xfrm>
              <a:custGeom>
                <a:avLst/>
                <a:gdLst>
                  <a:gd name="connsiteX0" fmla="*/ 248979 w 248979"/>
                  <a:gd name="connsiteY0" fmla="*/ 0 h 1171575"/>
                  <a:gd name="connsiteX1" fmla="*/ 1329 w 248979"/>
                  <a:gd name="connsiteY1" fmla="*/ 523875 h 1171575"/>
                  <a:gd name="connsiteX2" fmla="*/ 144204 w 248979"/>
                  <a:gd name="connsiteY2" fmla="*/ 1171575 h 1171575"/>
                  <a:gd name="connsiteX3" fmla="*/ 144204 w 248979"/>
                  <a:gd name="connsiteY3" fmla="*/ 1171575 h 1171575"/>
                  <a:gd name="connsiteX4" fmla="*/ 144204 w 248979"/>
                  <a:gd name="connsiteY4" fmla="*/ 1171575 h 117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979" h="1171575">
                    <a:moveTo>
                      <a:pt x="248979" y="0"/>
                    </a:moveTo>
                    <a:cubicBezTo>
                      <a:pt x="133885" y="164306"/>
                      <a:pt x="18791" y="328613"/>
                      <a:pt x="1329" y="523875"/>
                    </a:cubicBezTo>
                    <a:cubicBezTo>
                      <a:pt x="-16133" y="719137"/>
                      <a:pt x="144204" y="1171575"/>
                      <a:pt x="144204" y="1171575"/>
                    </a:cubicBezTo>
                    <a:lnTo>
                      <a:pt x="144204" y="1171575"/>
                    </a:lnTo>
                    <a:lnTo>
                      <a:pt x="144204" y="1171575"/>
                    </a:lnTo>
                  </a:path>
                </a:pathLst>
              </a:custGeom>
              <a:ln/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3" name="心形 59"/>
              <p:cNvSpPr/>
              <p:nvPr/>
            </p:nvSpPr>
            <p:spPr>
              <a:xfrm>
                <a:off x="1547664" y="899265"/>
                <a:ext cx="1217765" cy="1052206"/>
              </a:xfrm>
              <a:prstGeom prst="heart">
                <a:avLst/>
              </a:prstGeom>
              <a:solidFill>
                <a:srgbClr val="97D9E4"/>
              </a:solidFill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36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NI-Cooper" pitchFamily="2" charset="0"/>
                    <a:ea typeface="微软雅黑" panose="020B0503020204020204" pitchFamily="34" charset="-122"/>
                    <a:cs typeface="+mn-cs"/>
                  </a:rPr>
                  <a:t>C</a:t>
                </a:r>
                <a:endParaRPr kumimoji="0" lang="zh-CN" alt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NI-Cooper" pitchFamily="2" charset="0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19" name="组合 55"/>
            <p:cNvGrpSpPr/>
            <p:nvPr/>
          </p:nvGrpSpPr>
          <p:grpSpPr>
            <a:xfrm flipV="1">
              <a:off x="2137098" y="-1714093"/>
              <a:ext cx="1108721" cy="1746892"/>
              <a:chOff x="1547664" y="32770"/>
              <a:chExt cx="1217765" cy="1918701"/>
            </a:xfrm>
            <a:noFill/>
            <a:effectLst/>
          </p:grpSpPr>
          <p:sp>
            <p:nvSpPr>
              <p:cNvPr id="20" name="任意多边形 56"/>
              <p:cNvSpPr/>
              <p:nvPr/>
            </p:nvSpPr>
            <p:spPr>
              <a:xfrm>
                <a:off x="2026831" y="32770"/>
                <a:ext cx="248979" cy="1171575"/>
              </a:xfrm>
              <a:custGeom>
                <a:avLst/>
                <a:gdLst>
                  <a:gd name="connsiteX0" fmla="*/ 248979 w 248979"/>
                  <a:gd name="connsiteY0" fmla="*/ 0 h 1171575"/>
                  <a:gd name="connsiteX1" fmla="*/ 1329 w 248979"/>
                  <a:gd name="connsiteY1" fmla="*/ 523875 h 1171575"/>
                  <a:gd name="connsiteX2" fmla="*/ 144204 w 248979"/>
                  <a:gd name="connsiteY2" fmla="*/ 1171575 h 1171575"/>
                  <a:gd name="connsiteX3" fmla="*/ 144204 w 248979"/>
                  <a:gd name="connsiteY3" fmla="*/ 1171575 h 1171575"/>
                  <a:gd name="connsiteX4" fmla="*/ 144204 w 248979"/>
                  <a:gd name="connsiteY4" fmla="*/ 1171575 h 117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979" h="1171575">
                    <a:moveTo>
                      <a:pt x="248979" y="0"/>
                    </a:moveTo>
                    <a:cubicBezTo>
                      <a:pt x="133885" y="164306"/>
                      <a:pt x="18791" y="328613"/>
                      <a:pt x="1329" y="523875"/>
                    </a:cubicBezTo>
                    <a:cubicBezTo>
                      <a:pt x="-16133" y="719137"/>
                      <a:pt x="144204" y="1171575"/>
                      <a:pt x="144204" y="1171575"/>
                    </a:cubicBezTo>
                    <a:lnTo>
                      <a:pt x="144204" y="1171575"/>
                    </a:lnTo>
                    <a:lnTo>
                      <a:pt x="144204" y="1171575"/>
                    </a:lnTo>
                  </a:path>
                </a:pathLst>
              </a:custGeom>
              <a:grpFill/>
              <a:ln>
                <a:noFill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1" name="十六角星 57"/>
              <p:cNvSpPr/>
              <p:nvPr/>
            </p:nvSpPr>
            <p:spPr>
              <a:xfrm>
                <a:off x="1547664" y="899265"/>
                <a:ext cx="1217765" cy="1052206"/>
              </a:xfrm>
              <a:prstGeom prst="star16">
                <a:avLst/>
              </a:prstGeom>
              <a:grpFill/>
              <a:ln>
                <a:noFill/>
              </a:ln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</p:grpSp>
      <p:grpSp>
        <p:nvGrpSpPr>
          <p:cNvPr id="24" name="B"/>
          <p:cNvGrpSpPr/>
          <p:nvPr/>
        </p:nvGrpSpPr>
        <p:grpSpPr>
          <a:xfrm>
            <a:off x="2114698" y="-388334"/>
            <a:ext cx="1627096" cy="3867385"/>
            <a:chOff x="2102024" y="-1714093"/>
            <a:chExt cx="1143795" cy="3479248"/>
          </a:xfrm>
        </p:grpSpPr>
        <p:grpSp>
          <p:nvGrpSpPr>
            <p:cNvPr id="25" name="组合 44"/>
            <p:cNvGrpSpPr/>
            <p:nvPr/>
          </p:nvGrpSpPr>
          <p:grpSpPr>
            <a:xfrm>
              <a:off x="2102024" y="18263"/>
              <a:ext cx="1108721" cy="1746892"/>
              <a:chOff x="1547664" y="32770"/>
              <a:chExt cx="1217765" cy="1918701"/>
            </a:xfrm>
          </p:grpSpPr>
          <p:sp>
            <p:nvSpPr>
              <p:cNvPr id="29" name="任意多边形 48"/>
              <p:cNvSpPr/>
              <p:nvPr/>
            </p:nvSpPr>
            <p:spPr>
              <a:xfrm>
                <a:off x="2026831" y="32770"/>
                <a:ext cx="248979" cy="1171575"/>
              </a:xfrm>
              <a:custGeom>
                <a:avLst/>
                <a:gdLst>
                  <a:gd name="connsiteX0" fmla="*/ 248979 w 248979"/>
                  <a:gd name="connsiteY0" fmla="*/ 0 h 1171575"/>
                  <a:gd name="connsiteX1" fmla="*/ 1329 w 248979"/>
                  <a:gd name="connsiteY1" fmla="*/ 523875 h 1171575"/>
                  <a:gd name="connsiteX2" fmla="*/ 144204 w 248979"/>
                  <a:gd name="connsiteY2" fmla="*/ 1171575 h 1171575"/>
                  <a:gd name="connsiteX3" fmla="*/ 144204 w 248979"/>
                  <a:gd name="connsiteY3" fmla="*/ 1171575 h 1171575"/>
                  <a:gd name="connsiteX4" fmla="*/ 144204 w 248979"/>
                  <a:gd name="connsiteY4" fmla="*/ 1171575 h 117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979" h="1171575">
                    <a:moveTo>
                      <a:pt x="248979" y="0"/>
                    </a:moveTo>
                    <a:cubicBezTo>
                      <a:pt x="133885" y="164306"/>
                      <a:pt x="18791" y="328613"/>
                      <a:pt x="1329" y="523875"/>
                    </a:cubicBezTo>
                    <a:cubicBezTo>
                      <a:pt x="-16133" y="719137"/>
                      <a:pt x="144204" y="1171575"/>
                      <a:pt x="144204" y="1171575"/>
                    </a:cubicBezTo>
                    <a:lnTo>
                      <a:pt x="144204" y="1171575"/>
                    </a:lnTo>
                    <a:lnTo>
                      <a:pt x="144204" y="1171575"/>
                    </a:lnTo>
                  </a:path>
                </a:pathLst>
              </a:custGeom>
            </p:spPr>
            <p:style>
              <a:lnRef idx="3">
                <a:schemeClr val="accent3"/>
              </a:lnRef>
              <a:fillRef idx="0">
                <a:schemeClr val="accent3"/>
              </a:fillRef>
              <a:effectRef idx="2">
                <a:schemeClr val="accent3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30" name="心形 49"/>
              <p:cNvSpPr/>
              <p:nvPr/>
            </p:nvSpPr>
            <p:spPr>
              <a:xfrm>
                <a:off x="1547664" y="899265"/>
                <a:ext cx="1217765" cy="1052206"/>
              </a:xfrm>
              <a:prstGeom prst="heart">
                <a:avLst/>
              </a:prstGeom>
              <a:solidFill>
                <a:srgbClr val="F797A7"/>
              </a:solidFill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36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NI-Cooper" pitchFamily="2" charset="0"/>
                    <a:ea typeface="微软雅黑" panose="020B0503020204020204" pitchFamily="34" charset="-122"/>
                    <a:cs typeface="+mn-cs"/>
                  </a:rPr>
                  <a:t>B</a:t>
                </a:r>
                <a:endParaRPr kumimoji="0" lang="zh-CN" alt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NI-Cooper" pitchFamily="2" charset="0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26" name="组合 45"/>
            <p:cNvGrpSpPr/>
            <p:nvPr/>
          </p:nvGrpSpPr>
          <p:grpSpPr>
            <a:xfrm flipV="1">
              <a:off x="2137098" y="-1714093"/>
              <a:ext cx="1108721" cy="1746892"/>
              <a:chOff x="1547664" y="32770"/>
              <a:chExt cx="1217765" cy="1918701"/>
            </a:xfrm>
            <a:noFill/>
            <a:effectLst/>
          </p:grpSpPr>
          <p:sp>
            <p:nvSpPr>
              <p:cNvPr id="27" name="任意多边形 46"/>
              <p:cNvSpPr/>
              <p:nvPr/>
            </p:nvSpPr>
            <p:spPr>
              <a:xfrm>
                <a:off x="2026831" y="32770"/>
                <a:ext cx="248979" cy="1171575"/>
              </a:xfrm>
              <a:custGeom>
                <a:avLst/>
                <a:gdLst>
                  <a:gd name="connsiteX0" fmla="*/ 248979 w 248979"/>
                  <a:gd name="connsiteY0" fmla="*/ 0 h 1171575"/>
                  <a:gd name="connsiteX1" fmla="*/ 1329 w 248979"/>
                  <a:gd name="connsiteY1" fmla="*/ 523875 h 1171575"/>
                  <a:gd name="connsiteX2" fmla="*/ 144204 w 248979"/>
                  <a:gd name="connsiteY2" fmla="*/ 1171575 h 1171575"/>
                  <a:gd name="connsiteX3" fmla="*/ 144204 w 248979"/>
                  <a:gd name="connsiteY3" fmla="*/ 1171575 h 1171575"/>
                  <a:gd name="connsiteX4" fmla="*/ 144204 w 248979"/>
                  <a:gd name="connsiteY4" fmla="*/ 1171575 h 117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979" h="1171575">
                    <a:moveTo>
                      <a:pt x="248979" y="0"/>
                    </a:moveTo>
                    <a:cubicBezTo>
                      <a:pt x="133885" y="164306"/>
                      <a:pt x="18791" y="328613"/>
                      <a:pt x="1329" y="523875"/>
                    </a:cubicBezTo>
                    <a:cubicBezTo>
                      <a:pt x="-16133" y="719137"/>
                      <a:pt x="144204" y="1171575"/>
                      <a:pt x="144204" y="1171575"/>
                    </a:cubicBezTo>
                    <a:lnTo>
                      <a:pt x="144204" y="1171575"/>
                    </a:lnTo>
                    <a:lnTo>
                      <a:pt x="144204" y="1171575"/>
                    </a:lnTo>
                  </a:path>
                </a:pathLst>
              </a:custGeom>
              <a:grpFill/>
              <a:ln>
                <a:noFill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8" name="十六角星 47"/>
              <p:cNvSpPr/>
              <p:nvPr/>
            </p:nvSpPr>
            <p:spPr>
              <a:xfrm>
                <a:off x="1547664" y="899265"/>
                <a:ext cx="1217765" cy="1052206"/>
              </a:xfrm>
              <a:prstGeom prst="star16">
                <a:avLst/>
              </a:prstGeom>
              <a:grpFill/>
              <a:ln>
                <a:noFill/>
              </a:ln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</p:grpSp>
      <p:grpSp>
        <p:nvGrpSpPr>
          <p:cNvPr id="31" name="组合 14"/>
          <p:cNvGrpSpPr/>
          <p:nvPr/>
        </p:nvGrpSpPr>
        <p:grpSpPr>
          <a:xfrm>
            <a:off x="3517520" y="1447799"/>
            <a:ext cx="6451980" cy="1058779"/>
            <a:chOff x="2110311" y="1329732"/>
            <a:chExt cx="8165476" cy="1067749"/>
          </a:xfrm>
        </p:grpSpPr>
        <p:sp>
          <p:nvSpPr>
            <p:cNvPr id="32" name="圆角矩形 1"/>
            <p:cNvSpPr/>
            <p:nvPr/>
          </p:nvSpPr>
          <p:spPr>
            <a:xfrm>
              <a:off x="2110311" y="1329732"/>
              <a:ext cx="8016513" cy="1067749"/>
            </a:xfrm>
            <a:custGeom>
              <a:avLst/>
              <a:gdLst>
                <a:gd name="connsiteX0" fmla="*/ 0 w 9137274"/>
                <a:gd name="connsiteY0" fmla="*/ 0 h 1217028"/>
                <a:gd name="connsiteX1" fmla="*/ 0 w 9137274"/>
                <a:gd name="connsiteY1" fmla="*/ 0 h 1217028"/>
                <a:gd name="connsiteX2" fmla="*/ 9137274 w 9137274"/>
                <a:gd name="connsiteY2" fmla="*/ 0 h 1217028"/>
                <a:gd name="connsiteX3" fmla="*/ 9137274 w 9137274"/>
                <a:gd name="connsiteY3" fmla="*/ 0 h 1217028"/>
                <a:gd name="connsiteX4" fmla="*/ 9137274 w 9137274"/>
                <a:gd name="connsiteY4" fmla="*/ 1217028 h 1217028"/>
                <a:gd name="connsiteX5" fmla="*/ 9137274 w 9137274"/>
                <a:gd name="connsiteY5" fmla="*/ 1217028 h 1217028"/>
                <a:gd name="connsiteX6" fmla="*/ 0 w 9137274"/>
                <a:gd name="connsiteY6" fmla="*/ 1217028 h 1217028"/>
                <a:gd name="connsiteX7" fmla="*/ 0 w 9137274"/>
                <a:gd name="connsiteY7" fmla="*/ 1217028 h 1217028"/>
                <a:gd name="connsiteX8" fmla="*/ 0 w 9137274"/>
                <a:gd name="connsiteY8" fmla="*/ 0 h 1217028"/>
                <a:gd name="connsiteX0-1" fmla="*/ 9769 w 9147043"/>
                <a:gd name="connsiteY0-2" fmla="*/ 0 h 1217028"/>
                <a:gd name="connsiteX1-3" fmla="*/ 9769 w 9147043"/>
                <a:gd name="connsiteY1-4" fmla="*/ 0 h 1217028"/>
                <a:gd name="connsiteX2-5" fmla="*/ 9147043 w 9147043"/>
                <a:gd name="connsiteY2-6" fmla="*/ 0 h 1217028"/>
                <a:gd name="connsiteX3-7" fmla="*/ 9147043 w 9147043"/>
                <a:gd name="connsiteY3-8" fmla="*/ 0 h 1217028"/>
                <a:gd name="connsiteX4-9" fmla="*/ 9147043 w 9147043"/>
                <a:gd name="connsiteY4-10" fmla="*/ 1217028 h 1217028"/>
                <a:gd name="connsiteX5-11" fmla="*/ 9147043 w 9147043"/>
                <a:gd name="connsiteY5-12" fmla="*/ 1217028 h 1217028"/>
                <a:gd name="connsiteX6-13" fmla="*/ 9769 w 9147043"/>
                <a:gd name="connsiteY6-14" fmla="*/ 1217028 h 1217028"/>
                <a:gd name="connsiteX7-15" fmla="*/ 9769 w 9147043"/>
                <a:gd name="connsiteY7-16" fmla="*/ 1217028 h 1217028"/>
                <a:gd name="connsiteX8-17" fmla="*/ 0 w 9147043"/>
                <a:gd name="connsiteY8-18" fmla="*/ 596385 h 1217028"/>
                <a:gd name="connsiteX9" fmla="*/ 9769 w 9147043"/>
                <a:gd name="connsiteY9" fmla="*/ 0 h 1217028"/>
                <a:gd name="connsiteX0-19" fmla="*/ 0 w 9137274"/>
                <a:gd name="connsiteY0-20" fmla="*/ 0 h 1217028"/>
                <a:gd name="connsiteX1-21" fmla="*/ 0 w 9137274"/>
                <a:gd name="connsiteY1-22" fmla="*/ 0 h 1217028"/>
                <a:gd name="connsiteX2-23" fmla="*/ 9137274 w 9137274"/>
                <a:gd name="connsiteY2-24" fmla="*/ 0 h 1217028"/>
                <a:gd name="connsiteX3-25" fmla="*/ 9137274 w 9137274"/>
                <a:gd name="connsiteY3-26" fmla="*/ 0 h 1217028"/>
                <a:gd name="connsiteX4-27" fmla="*/ 9137274 w 9137274"/>
                <a:gd name="connsiteY4-28" fmla="*/ 1217028 h 1217028"/>
                <a:gd name="connsiteX5-29" fmla="*/ 9137274 w 9137274"/>
                <a:gd name="connsiteY5-30" fmla="*/ 1217028 h 1217028"/>
                <a:gd name="connsiteX6-31" fmla="*/ 0 w 9137274"/>
                <a:gd name="connsiteY6-32" fmla="*/ 1217028 h 1217028"/>
                <a:gd name="connsiteX7-33" fmla="*/ 0 w 9137274"/>
                <a:gd name="connsiteY7-34" fmla="*/ 1217028 h 1217028"/>
                <a:gd name="connsiteX8-35" fmla="*/ 305541 w 9137274"/>
                <a:gd name="connsiteY8-36" fmla="*/ 596385 h 1217028"/>
                <a:gd name="connsiteX9-37" fmla="*/ 0 w 9137274"/>
                <a:gd name="connsiteY9-38" fmla="*/ 0 h 1217028"/>
                <a:gd name="connsiteX0-39" fmla="*/ 0 w 9137274"/>
                <a:gd name="connsiteY0-40" fmla="*/ 0 h 1217028"/>
                <a:gd name="connsiteX1-41" fmla="*/ 0 w 9137274"/>
                <a:gd name="connsiteY1-42" fmla="*/ 0 h 1217028"/>
                <a:gd name="connsiteX2-43" fmla="*/ 9137274 w 9137274"/>
                <a:gd name="connsiteY2-44" fmla="*/ 0 h 1217028"/>
                <a:gd name="connsiteX3-45" fmla="*/ 9137274 w 9137274"/>
                <a:gd name="connsiteY3-46" fmla="*/ 0 h 1217028"/>
                <a:gd name="connsiteX4-47" fmla="*/ 9137274 w 9137274"/>
                <a:gd name="connsiteY4-48" fmla="*/ 1217028 h 1217028"/>
                <a:gd name="connsiteX5-49" fmla="*/ 9137274 w 9137274"/>
                <a:gd name="connsiteY5-50" fmla="*/ 1217028 h 1217028"/>
                <a:gd name="connsiteX6-51" fmla="*/ 0 w 9137274"/>
                <a:gd name="connsiteY6-52" fmla="*/ 1217028 h 1217028"/>
                <a:gd name="connsiteX7-53" fmla="*/ 0 w 9137274"/>
                <a:gd name="connsiteY7-54" fmla="*/ 1217028 h 1217028"/>
                <a:gd name="connsiteX8-55" fmla="*/ 698881 w 9137274"/>
                <a:gd name="connsiteY8-56" fmla="*/ 615439 h 1217028"/>
                <a:gd name="connsiteX9-57" fmla="*/ 0 w 9137274"/>
                <a:gd name="connsiteY9-58" fmla="*/ 0 h 121702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</a:cxnLst>
              <a:rect l="l" t="t" r="r" b="b"/>
              <a:pathLst>
                <a:path w="9137274" h="1217028">
                  <a:moveTo>
                    <a:pt x="0" y="0"/>
                  </a:moveTo>
                  <a:lnTo>
                    <a:pt x="0" y="0"/>
                  </a:lnTo>
                  <a:lnTo>
                    <a:pt x="9137274" y="0"/>
                  </a:lnTo>
                  <a:lnTo>
                    <a:pt x="9137274" y="0"/>
                  </a:lnTo>
                  <a:lnTo>
                    <a:pt x="9137274" y="1217028"/>
                  </a:lnTo>
                  <a:lnTo>
                    <a:pt x="9137274" y="1217028"/>
                  </a:lnTo>
                  <a:lnTo>
                    <a:pt x="0" y="1217028"/>
                  </a:lnTo>
                  <a:lnTo>
                    <a:pt x="0" y="1217028"/>
                  </a:lnTo>
                  <a:lnTo>
                    <a:pt x="698881" y="6154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ysClr val="window" lastClr="FFFFFF"/>
            </a:solidFill>
            <a:ln w="50800" cap="rnd" cmpd="sng" algn="ctr">
              <a:solidFill>
                <a:schemeClr val="accent3"/>
              </a:solidFill>
              <a:prstDash val="sysDot"/>
            </a:ln>
            <a:effectLst>
              <a:outerShdw blurRad="355600" dist="127000" dir="2940000" algn="t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000" b="0" i="0" u="none" strike="noStrike" kern="0" cap="none" spc="0" normalizeH="0" baseline="0" noProof="0" dirty="0">
                <a:ln>
                  <a:noFill/>
                </a:ln>
                <a:solidFill>
                  <a:srgbClr val="4CBDD0"/>
                </a:solidFill>
                <a:effectLst/>
                <a:uLnTx/>
                <a:uFillTx/>
                <a:latin typeface="Calibri" panose="020F0502020204030204" pitchFamily="34" charset="0"/>
                <a:ea typeface="华康方圆体W7(P)" pitchFamily="82" charset="-122"/>
                <a:cs typeface="Calibri" panose="020F0502020204030204" pitchFamily="34" charset="0"/>
              </a:endParaRPr>
            </a:p>
          </p:txBody>
        </p:sp>
        <p:sp>
          <p:nvSpPr>
            <p:cNvPr id="33" name="矩形 16"/>
            <p:cNvSpPr/>
            <p:nvPr/>
          </p:nvSpPr>
          <p:spPr>
            <a:xfrm>
              <a:off x="2251990" y="1496152"/>
              <a:ext cx="8023797" cy="6518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A91A2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Hơn</a:t>
              </a:r>
              <a:r>
                <a:rPr kumimoji="0" lang="en-US" altLang="en-US" sz="3600" b="0" i="0" u="none" strike="noStrike" kern="1200" cap="none" spc="0" normalizeH="0" noProof="0" dirty="0">
                  <a:ln>
                    <a:noFill/>
                  </a:ln>
                  <a:solidFill>
                    <a:srgbClr val="2A91A2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20 </a:t>
              </a:r>
              <a:r>
                <a:rPr kumimoji="0" lang="en-US" altLang="en-US" sz="3600" b="0" i="0" u="none" strike="noStrike" kern="1200" cap="none" spc="0" normalizeH="0" noProof="0" dirty="0" err="1">
                  <a:ln>
                    <a:noFill/>
                  </a:ln>
                  <a:solidFill>
                    <a:srgbClr val="2A91A2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triệu</a:t>
              </a:r>
              <a:r>
                <a:rPr kumimoji="0" lang="en-US" altLang="en-US" sz="3600" b="0" i="0" u="none" strike="noStrike" kern="1200" cap="none" spc="0" normalizeH="0" noProof="0" dirty="0">
                  <a:ln>
                    <a:noFill/>
                  </a:ln>
                  <a:solidFill>
                    <a:srgbClr val="2A91A2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altLang="en-US" sz="3600" b="0" i="0" u="none" strike="noStrike" kern="1200" cap="none" spc="0" normalizeH="0" noProof="0" dirty="0" err="1">
                  <a:ln>
                    <a:noFill/>
                  </a:ln>
                  <a:solidFill>
                    <a:srgbClr val="2A91A2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dân</a:t>
              </a:r>
              <a:r>
                <a:rPr kumimoji="0" lang="en-US" altLang="en-US" sz="3600" b="0" i="0" u="none" strike="noStrike" kern="1200" cap="none" spc="0" normalizeH="0" noProof="0" dirty="0">
                  <a:ln>
                    <a:noFill/>
                  </a:ln>
                  <a:solidFill>
                    <a:srgbClr val="2A91A2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endParaRPr kumimoji="0" lang="vi-VN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2A91A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4" name="A"/>
          <p:cNvGrpSpPr/>
          <p:nvPr/>
        </p:nvGrpSpPr>
        <p:grpSpPr>
          <a:xfrm>
            <a:off x="2077865" y="-1499604"/>
            <a:ext cx="1627097" cy="3867385"/>
            <a:chOff x="2102023" y="-1714093"/>
            <a:chExt cx="1143796" cy="3479248"/>
          </a:xfrm>
        </p:grpSpPr>
        <p:grpSp>
          <p:nvGrpSpPr>
            <p:cNvPr id="35" name="组合 38"/>
            <p:cNvGrpSpPr/>
            <p:nvPr/>
          </p:nvGrpSpPr>
          <p:grpSpPr>
            <a:xfrm>
              <a:off x="2102023" y="18263"/>
              <a:ext cx="1108720" cy="1746892"/>
              <a:chOff x="1547663" y="32770"/>
              <a:chExt cx="1217764" cy="1918701"/>
            </a:xfrm>
          </p:grpSpPr>
          <p:sp>
            <p:nvSpPr>
              <p:cNvPr id="39" name="任意多边形 2"/>
              <p:cNvSpPr/>
              <p:nvPr/>
            </p:nvSpPr>
            <p:spPr>
              <a:xfrm>
                <a:off x="2026831" y="32770"/>
                <a:ext cx="248979" cy="1171575"/>
              </a:xfrm>
              <a:custGeom>
                <a:avLst/>
                <a:gdLst>
                  <a:gd name="connsiteX0" fmla="*/ 248979 w 248979"/>
                  <a:gd name="connsiteY0" fmla="*/ 0 h 1171575"/>
                  <a:gd name="connsiteX1" fmla="*/ 1329 w 248979"/>
                  <a:gd name="connsiteY1" fmla="*/ 523875 h 1171575"/>
                  <a:gd name="connsiteX2" fmla="*/ 144204 w 248979"/>
                  <a:gd name="connsiteY2" fmla="*/ 1171575 h 1171575"/>
                  <a:gd name="connsiteX3" fmla="*/ 144204 w 248979"/>
                  <a:gd name="connsiteY3" fmla="*/ 1171575 h 1171575"/>
                  <a:gd name="connsiteX4" fmla="*/ 144204 w 248979"/>
                  <a:gd name="connsiteY4" fmla="*/ 1171575 h 117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979" h="1171575">
                    <a:moveTo>
                      <a:pt x="248979" y="0"/>
                    </a:moveTo>
                    <a:cubicBezTo>
                      <a:pt x="133885" y="164306"/>
                      <a:pt x="18791" y="328613"/>
                      <a:pt x="1329" y="523875"/>
                    </a:cubicBezTo>
                    <a:cubicBezTo>
                      <a:pt x="-16133" y="719137"/>
                      <a:pt x="144204" y="1171575"/>
                      <a:pt x="144204" y="1171575"/>
                    </a:cubicBezTo>
                    <a:lnTo>
                      <a:pt x="144204" y="1171575"/>
                    </a:lnTo>
                    <a:lnTo>
                      <a:pt x="144204" y="1171575"/>
                    </a:lnTo>
                  </a:path>
                </a:pathLst>
              </a:custGeom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42" name="心形 37"/>
              <p:cNvSpPr/>
              <p:nvPr/>
            </p:nvSpPr>
            <p:spPr>
              <a:xfrm>
                <a:off x="1547663" y="899265"/>
                <a:ext cx="1217764" cy="1052206"/>
              </a:xfrm>
              <a:prstGeom prst="heart">
                <a:avLst/>
              </a:prstGeom>
              <a:solidFill>
                <a:srgbClr val="97D9E4"/>
              </a:solidFill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>
                <a:sp3d extrusionH="57150">
                  <a:bevelT w="38100" h="38100" prst="relaxedInset"/>
                </a:sp3d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36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NI-Cooper" pitchFamily="2" charset="0"/>
                    <a:ea typeface="微软雅黑" panose="020B0503020204020204" pitchFamily="34" charset="-122"/>
                    <a:cs typeface="+mn-cs"/>
                  </a:rPr>
                  <a:t>A</a:t>
                </a:r>
                <a:endParaRPr kumimoji="0" lang="zh-CN" alt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NI-Cooper" pitchFamily="2" charset="0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36" name="组合 39"/>
            <p:cNvGrpSpPr/>
            <p:nvPr/>
          </p:nvGrpSpPr>
          <p:grpSpPr>
            <a:xfrm flipV="1">
              <a:off x="2137098" y="-1714093"/>
              <a:ext cx="1108721" cy="1746892"/>
              <a:chOff x="1547664" y="32770"/>
              <a:chExt cx="1217765" cy="1918701"/>
            </a:xfrm>
            <a:noFill/>
            <a:effectLst/>
          </p:grpSpPr>
          <p:sp>
            <p:nvSpPr>
              <p:cNvPr id="37" name="任意多边形 40"/>
              <p:cNvSpPr/>
              <p:nvPr/>
            </p:nvSpPr>
            <p:spPr>
              <a:xfrm>
                <a:off x="2026831" y="32770"/>
                <a:ext cx="248979" cy="1171575"/>
              </a:xfrm>
              <a:custGeom>
                <a:avLst/>
                <a:gdLst>
                  <a:gd name="connsiteX0" fmla="*/ 248979 w 248979"/>
                  <a:gd name="connsiteY0" fmla="*/ 0 h 1171575"/>
                  <a:gd name="connsiteX1" fmla="*/ 1329 w 248979"/>
                  <a:gd name="connsiteY1" fmla="*/ 523875 h 1171575"/>
                  <a:gd name="connsiteX2" fmla="*/ 144204 w 248979"/>
                  <a:gd name="connsiteY2" fmla="*/ 1171575 h 1171575"/>
                  <a:gd name="connsiteX3" fmla="*/ 144204 w 248979"/>
                  <a:gd name="connsiteY3" fmla="*/ 1171575 h 1171575"/>
                  <a:gd name="connsiteX4" fmla="*/ 144204 w 248979"/>
                  <a:gd name="connsiteY4" fmla="*/ 1171575 h 117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979" h="1171575">
                    <a:moveTo>
                      <a:pt x="248979" y="0"/>
                    </a:moveTo>
                    <a:cubicBezTo>
                      <a:pt x="133885" y="164306"/>
                      <a:pt x="18791" y="328613"/>
                      <a:pt x="1329" y="523875"/>
                    </a:cubicBezTo>
                    <a:cubicBezTo>
                      <a:pt x="-16133" y="719137"/>
                      <a:pt x="144204" y="1171575"/>
                      <a:pt x="144204" y="1171575"/>
                    </a:cubicBezTo>
                    <a:lnTo>
                      <a:pt x="144204" y="1171575"/>
                    </a:lnTo>
                    <a:lnTo>
                      <a:pt x="144204" y="1171575"/>
                    </a:lnTo>
                  </a:path>
                </a:pathLst>
              </a:custGeom>
              <a:grpFill/>
              <a:ln>
                <a:noFill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38" name="十六角星 41"/>
              <p:cNvSpPr/>
              <p:nvPr/>
            </p:nvSpPr>
            <p:spPr>
              <a:xfrm>
                <a:off x="1547664" y="899265"/>
                <a:ext cx="1217765" cy="1052206"/>
              </a:xfrm>
              <a:prstGeom prst="star16">
                <a:avLst/>
              </a:prstGeom>
              <a:grpFill/>
              <a:ln>
                <a:noFill/>
              </a:ln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</p:grpSp>
      <p:grpSp>
        <p:nvGrpSpPr>
          <p:cNvPr id="45" name="组合 50"/>
          <p:cNvGrpSpPr/>
          <p:nvPr/>
        </p:nvGrpSpPr>
        <p:grpSpPr>
          <a:xfrm>
            <a:off x="3519631" y="2543811"/>
            <a:ext cx="6325991" cy="1059004"/>
            <a:chOff x="2110311" y="1329732"/>
            <a:chExt cx="8016513" cy="1067749"/>
          </a:xfrm>
        </p:grpSpPr>
        <p:sp>
          <p:nvSpPr>
            <p:cNvPr id="46" name="圆角矩形 1"/>
            <p:cNvSpPr/>
            <p:nvPr/>
          </p:nvSpPr>
          <p:spPr>
            <a:xfrm>
              <a:off x="2110311" y="1329732"/>
              <a:ext cx="8016513" cy="1067749"/>
            </a:xfrm>
            <a:custGeom>
              <a:avLst/>
              <a:gdLst>
                <a:gd name="connsiteX0" fmla="*/ 0 w 9137274"/>
                <a:gd name="connsiteY0" fmla="*/ 0 h 1217028"/>
                <a:gd name="connsiteX1" fmla="*/ 0 w 9137274"/>
                <a:gd name="connsiteY1" fmla="*/ 0 h 1217028"/>
                <a:gd name="connsiteX2" fmla="*/ 9137274 w 9137274"/>
                <a:gd name="connsiteY2" fmla="*/ 0 h 1217028"/>
                <a:gd name="connsiteX3" fmla="*/ 9137274 w 9137274"/>
                <a:gd name="connsiteY3" fmla="*/ 0 h 1217028"/>
                <a:gd name="connsiteX4" fmla="*/ 9137274 w 9137274"/>
                <a:gd name="connsiteY4" fmla="*/ 1217028 h 1217028"/>
                <a:gd name="connsiteX5" fmla="*/ 9137274 w 9137274"/>
                <a:gd name="connsiteY5" fmla="*/ 1217028 h 1217028"/>
                <a:gd name="connsiteX6" fmla="*/ 0 w 9137274"/>
                <a:gd name="connsiteY6" fmla="*/ 1217028 h 1217028"/>
                <a:gd name="connsiteX7" fmla="*/ 0 w 9137274"/>
                <a:gd name="connsiteY7" fmla="*/ 1217028 h 1217028"/>
                <a:gd name="connsiteX8" fmla="*/ 0 w 9137274"/>
                <a:gd name="connsiteY8" fmla="*/ 0 h 1217028"/>
                <a:gd name="connsiteX0-1" fmla="*/ 9769 w 9147043"/>
                <a:gd name="connsiteY0-2" fmla="*/ 0 h 1217028"/>
                <a:gd name="connsiteX1-3" fmla="*/ 9769 w 9147043"/>
                <a:gd name="connsiteY1-4" fmla="*/ 0 h 1217028"/>
                <a:gd name="connsiteX2-5" fmla="*/ 9147043 w 9147043"/>
                <a:gd name="connsiteY2-6" fmla="*/ 0 h 1217028"/>
                <a:gd name="connsiteX3-7" fmla="*/ 9147043 w 9147043"/>
                <a:gd name="connsiteY3-8" fmla="*/ 0 h 1217028"/>
                <a:gd name="connsiteX4-9" fmla="*/ 9147043 w 9147043"/>
                <a:gd name="connsiteY4-10" fmla="*/ 1217028 h 1217028"/>
                <a:gd name="connsiteX5-11" fmla="*/ 9147043 w 9147043"/>
                <a:gd name="connsiteY5-12" fmla="*/ 1217028 h 1217028"/>
                <a:gd name="connsiteX6-13" fmla="*/ 9769 w 9147043"/>
                <a:gd name="connsiteY6-14" fmla="*/ 1217028 h 1217028"/>
                <a:gd name="connsiteX7-15" fmla="*/ 9769 w 9147043"/>
                <a:gd name="connsiteY7-16" fmla="*/ 1217028 h 1217028"/>
                <a:gd name="connsiteX8-17" fmla="*/ 0 w 9147043"/>
                <a:gd name="connsiteY8-18" fmla="*/ 596385 h 1217028"/>
                <a:gd name="connsiteX9" fmla="*/ 9769 w 9147043"/>
                <a:gd name="connsiteY9" fmla="*/ 0 h 1217028"/>
                <a:gd name="connsiteX0-19" fmla="*/ 0 w 9137274"/>
                <a:gd name="connsiteY0-20" fmla="*/ 0 h 1217028"/>
                <a:gd name="connsiteX1-21" fmla="*/ 0 w 9137274"/>
                <a:gd name="connsiteY1-22" fmla="*/ 0 h 1217028"/>
                <a:gd name="connsiteX2-23" fmla="*/ 9137274 w 9137274"/>
                <a:gd name="connsiteY2-24" fmla="*/ 0 h 1217028"/>
                <a:gd name="connsiteX3-25" fmla="*/ 9137274 w 9137274"/>
                <a:gd name="connsiteY3-26" fmla="*/ 0 h 1217028"/>
                <a:gd name="connsiteX4-27" fmla="*/ 9137274 w 9137274"/>
                <a:gd name="connsiteY4-28" fmla="*/ 1217028 h 1217028"/>
                <a:gd name="connsiteX5-29" fmla="*/ 9137274 w 9137274"/>
                <a:gd name="connsiteY5-30" fmla="*/ 1217028 h 1217028"/>
                <a:gd name="connsiteX6-31" fmla="*/ 0 w 9137274"/>
                <a:gd name="connsiteY6-32" fmla="*/ 1217028 h 1217028"/>
                <a:gd name="connsiteX7-33" fmla="*/ 0 w 9137274"/>
                <a:gd name="connsiteY7-34" fmla="*/ 1217028 h 1217028"/>
                <a:gd name="connsiteX8-35" fmla="*/ 305541 w 9137274"/>
                <a:gd name="connsiteY8-36" fmla="*/ 596385 h 1217028"/>
                <a:gd name="connsiteX9-37" fmla="*/ 0 w 9137274"/>
                <a:gd name="connsiteY9-38" fmla="*/ 0 h 1217028"/>
                <a:gd name="connsiteX0-39" fmla="*/ 0 w 9137274"/>
                <a:gd name="connsiteY0-40" fmla="*/ 0 h 1217028"/>
                <a:gd name="connsiteX1-41" fmla="*/ 0 w 9137274"/>
                <a:gd name="connsiteY1-42" fmla="*/ 0 h 1217028"/>
                <a:gd name="connsiteX2-43" fmla="*/ 9137274 w 9137274"/>
                <a:gd name="connsiteY2-44" fmla="*/ 0 h 1217028"/>
                <a:gd name="connsiteX3-45" fmla="*/ 9137274 w 9137274"/>
                <a:gd name="connsiteY3-46" fmla="*/ 0 h 1217028"/>
                <a:gd name="connsiteX4-47" fmla="*/ 9137274 w 9137274"/>
                <a:gd name="connsiteY4-48" fmla="*/ 1217028 h 1217028"/>
                <a:gd name="connsiteX5-49" fmla="*/ 9137274 w 9137274"/>
                <a:gd name="connsiteY5-50" fmla="*/ 1217028 h 1217028"/>
                <a:gd name="connsiteX6-51" fmla="*/ 0 w 9137274"/>
                <a:gd name="connsiteY6-52" fmla="*/ 1217028 h 1217028"/>
                <a:gd name="connsiteX7-53" fmla="*/ 0 w 9137274"/>
                <a:gd name="connsiteY7-54" fmla="*/ 1217028 h 1217028"/>
                <a:gd name="connsiteX8-55" fmla="*/ 698881 w 9137274"/>
                <a:gd name="connsiteY8-56" fmla="*/ 615439 h 1217028"/>
                <a:gd name="connsiteX9-57" fmla="*/ 0 w 9137274"/>
                <a:gd name="connsiteY9-58" fmla="*/ 0 h 121702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</a:cxnLst>
              <a:rect l="l" t="t" r="r" b="b"/>
              <a:pathLst>
                <a:path w="9137274" h="1217028">
                  <a:moveTo>
                    <a:pt x="0" y="0"/>
                  </a:moveTo>
                  <a:lnTo>
                    <a:pt x="0" y="0"/>
                  </a:lnTo>
                  <a:lnTo>
                    <a:pt x="9137274" y="0"/>
                  </a:lnTo>
                  <a:lnTo>
                    <a:pt x="9137274" y="0"/>
                  </a:lnTo>
                  <a:lnTo>
                    <a:pt x="9137274" y="1217028"/>
                  </a:lnTo>
                  <a:lnTo>
                    <a:pt x="9137274" y="1217028"/>
                  </a:lnTo>
                  <a:lnTo>
                    <a:pt x="0" y="1217028"/>
                  </a:lnTo>
                  <a:lnTo>
                    <a:pt x="0" y="1217028"/>
                  </a:lnTo>
                  <a:lnTo>
                    <a:pt x="698881" y="6154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ysClr val="window" lastClr="FFFFFF"/>
            </a:solidFill>
            <a:ln w="50800" cap="rnd" cmpd="sng" algn="ctr">
              <a:solidFill>
                <a:schemeClr val="accent3"/>
              </a:solidFill>
              <a:prstDash val="sysDot"/>
            </a:ln>
            <a:effectLst>
              <a:outerShdw blurRad="355600" dist="127000" dir="2940000" algn="t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华康方圆体W7(P)" pitchFamily="82" charset="-122"/>
                <a:cs typeface="Calibri" panose="020F0502020204030204" pitchFamily="34" charset="0"/>
              </a:endParaRPr>
            </a:p>
          </p:txBody>
        </p:sp>
        <p:sp>
          <p:nvSpPr>
            <p:cNvPr id="47" name="矩形 52"/>
            <p:cNvSpPr/>
            <p:nvPr/>
          </p:nvSpPr>
          <p:spPr>
            <a:xfrm>
              <a:off x="2681015" y="1455020"/>
              <a:ext cx="7409934" cy="7137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lang="vi-VN" altLang="en-US" sz="4000" dirty="0">
                  <a:solidFill>
                    <a:srgbClr val="F13B5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Hơn 2</a:t>
              </a:r>
              <a:r>
                <a:rPr lang="en-US" altLang="en-US" sz="4000" dirty="0">
                  <a:solidFill>
                    <a:srgbClr val="F13B5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  <a:r>
                <a:rPr lang="vi-VN" altLang="en-US" sz="4000" dirty="0">
                  <a:solidFill>
                    <a:srgbClr val="F13B5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triệu dân </a:t>
              </a:r>
            </a:p>
          </p:txBody>
        </p:sp>
      </p:grpSp>
      <p:grpSp>
        <p:nvGrpSpPr>
          <p:cNvPr id="48" name="组合 60"/>
          <p:cNvGrpSpPr/>
          <p:nvPr/>
        </p:nvGrpSpPr>
        <p:grpSpPr>
          <a:xfrm>
            <a:off x="3519631" y="3637085"/>
            <a:ext cx="6340238" cy="1171789"/>
            <a:chOff x="2110311" y="1329732"/>
            <a:chExt cx="8070685" cy="1067749"/>
          </a:xfrm>
        </p:grpSpPr>
        <p:sp>
          <p:nvSpPr>
            <p:cNvPr id="49" name="圆角矩形 1"/>
            <p:cNvSpPr/>
            <p:nvPr/>
          </p:nvSpPr>
          <p:spPr>
            <a:xfrm>
              <a:off x="2110311" y="1329732"/>
              <a:ext cx="8016513" cy="1067749"/>
            </a:xfrm>
            <a:custGeom>
              <a:avLst/>
              <a:gdLst>
                <a:gd name="connsiteX0" fmla="*/ 0 w 9137274"/>
                <a:gd name="connsiteY0" fmla="*/ 0 h 1217028"/>
                <a:gd name="connsiteX1" fmla="*/ 0 w 9137274"/>
                <a:gd name="connsiteY1" fmla="*/ 0 h 1217028"/>
                <a:gd name="connsiteX2" fmla="*/ 9137274 w 9137274"/>
                <a:gd name="connsiteY2" fmla="*/ 0 h 1217028"/>
                <a:gd name="connsiteX3" fmla="*/ 9137274 w 9137274"/>
                <a:gd name="connsiteY3" fmla="*/ 0 h 1217028"/>
                <a:gd name="connsiteX4" fmla="*/ 9137274 w 9137274"/>
                <a:gd name="connsiteY4" fmla="*/ 1217028 h 1217028"/>
                <a:gd name="connsiteX5" fmla="*/ 9137274 w 9137274"/>
                <a:gd name="connsiteY5" fmla="*/ 1217028 h 1217028"/>
                <a:gd name="connsiteX6" fmla="*/ 0 w 9137274"/>
                <a:gd name="connsiteY6" fmla="*/ 1217028 h 1217028"/>
                <a:gd name="connsiteX7" fmla="*/ 0 w 9137274"/>
                <a:gd name="connsiteY7" fmla="*/ 1217028 h 1217028"/>
                <a:gd name="connsiteX8" fmla="*/ 0 w 9137274"/>
                <a:gd name="connsiteY8" fmla="*/ 0 h 1217028"/>
                <a:gd name="connsiteX0-1" fmla="*/ 9769 w 9147043"/>
                <a:gd name="connsiteY0-2" fmla="*/ 0 h 1217028"/>
                <a:gd name="connsiteX1-3" fmla="*/ 9769 w 9147043"/>
                <a:gd name="connsiteY1-4" fmla="*/ 0 h 1217028"/>
                <a:gd name="connsiteX2-5" fmla="*/ 9147043 w 9147043"/>
                <a:gd name="connsiteY2-6" fmla="*/ 0 h 1217028"/>
                <a:gd name="connsiteX3-7" fmla="*/ 9147043 w 9147043"/>
                <a:gd name="connsiteY3-8" fmla="*/ 0 h 1217028"/>
                <a:gd name="connsiteX4-9" fmla="*/ 9147043 w 9147043"/>
                <a:gd name="connsiteY4-10" fmla="*/ 1217028 h 1217028"/>
                <a:gd name="connsiteX5-11" fmla="*/ 9147043 w 9147043"/>
                <a:gd name="connsiteY5-12" fmla="*/ 1217028 h 1217028"/>
                <a:gd name="connsiteX6-13" fmla="*/ 9769 w 9147043"/>
                <a:gd name="connsiteY6-14" fmla="*/ 1217028 h 1217028"/>
                <a:gd name="connsiteX7-15" fmla="*/ 9769 w 9147043"/>
                <a:gd name="connsiteY7-16" fmla="*/ 1217028 h 1217028"/>
                <a:gd name="connsiteX8-17" fmla="*/ 0 w 9147043"/>
                <a:gd name="connsiteY8-18" fmla="*/ 596385 h 1217028"/>
                <a:gd name="connsiteX9" fmla="*/ 9769 w 9147043"/>
                <a:gd name="connsiteY9" fmla="*/ 0 h 1217028"/>
                <a:gd name="connsiteX0-19" fmla="*/ 0 w 9137274"/>
                <a:gd name="connsiteY0-20" fmla="*/ 0 h 1217028"/>
                <a:gd name="connsiteX1-21" fmla="*/ 0 w 9137274"/>
                <a:gd name="connsiteY1-22" fmla="*/ 0 h 1217028"/>
                <a:gd name="connsiteX2-23" fmla="*/ 9137274 w 9137274"/>
                <a:gd name="connsiteY2-24" fmla="*/ 0 h 1217028"/>
                <a:gd name="connsiteX3-25" fmla="*/ 9137274 w 9137274"/>
                <a:gd name="connsiteY3-26" fmla="*/ 0 h 1217028"/>
                <a:gd name="connsiteX4-27" fmla="*/ 9137274 w 9137274"/>
                <a:gd name="connsiteY4-28" fmla="*/ 1217028 h 1217028"/>
                <a:gd name="connsiteX5-29" fmla="*/ 9137274 w 9137274"/>
                <a:gd name="connsiteY5-30" fmla="*/ 1217028 h 1217028"/>
                <a:gd name="connsiteX6-31" fmla="*/ 0 w 9137274"/>
                <a:gd name="connsiteY6-32" fmla="*/ 1217028 h 1217028"/>
                <a:gd name="connsiteX7-33" fmla="*/ 0 w 9137274"/>
                <a:gd name="connsiteY7-34" fmla="*/ 1217028 h 1217028"/>
                <a:gd name="connsiteX8-35" fmla="*/ 305541 w 9137274"/>
                <a:gd name="connsiteY8-36" fmla="*/ 596385 h 1217028"/>
                <a:gd name="connsiteX9-37" fmla="*/ 0 w 9137274"/>
                <a:gd name="connsiteY9-38" fmla="*/ 0 h 1217028"/>
                <a:gd name="connsiteX0-39" fmla="*/ 0 w 9137274"/>
                <a:gd name="connsiteY0-40" fmla="*/ 0 h 1217028"/>
                <a:gd name="connsiteX1-41" fmla="*/ 0 w 9137274"/>
                <a:gd name="connsiteY1-42" fmla="*/ 0 h 1217028"/>
                <a:gd name="connsiteX2-43" fmla="*/ 9137274 w 9137274"/>
                <a:gd name="connsiteY2-44" fmla="*/ 0 h 1217028"/>
                <a:gd name="connsiteX3-45" fmla="*/ 9137274 w 9137274"/>
                <a:gd name="connsiteY3-46" fmla="*/ 0 h 1217028"/>
                <a:gd name="connsiteX4-47" fmla="*/ 9137274 w 9137274"/>
                <a:gd name="connsiteY4-48" fmla="*/ 1217028 h 1217028"/>
                <a:gd name="connsiteX5-49" fmla="*/ 9137274 w 9137274"/>
                <a:gd name="connsiteY5-50" fmla="*/ 1217028 h 1217028"/>
                <a:gd name="connsiteX6-51" fmla="*/ 0 w 9137274"/>
                <a:gd name="connsiteY6-52" fmla="*/ 1217028 h 1217028"/>
                <a:gd name="connsiteX7-53" fmla="*/ 0 w 9137274"/>
                <a:gd name="connsiteY7-54" fmla="*/ 1217028 h 1217028"/>
                <a:gd name="connsiteX8-55" fmla="*/ 698881 w 9137274"/>
                <a:gd name="connsiteY8-56" fmla="*/ 615439 h 1217028"/>
                <a:gd name="connsiteX9-57" fmla="*/ 0 w 9137274"/>
                <a:gd name="connsiteY9-58" fmla="*/ 0 h 121702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</a:cxnLst>
              <a:rect l="l" t="t" r="r" b="b"/>
              <a:pathLst>
                <a:path w="9137274" h="1217028">
                  <a:moveTo>
                    <a:pt x="0" y="0"/>
                  </a:moveTo>
                  <a:lnTo>
                    <a:pt x="0" y="0"/>
                  </a:lnTo>
                  <a:lnTo>
                    <a:pt x="9137274" y="0"/>
                  </a:lnTo>
                  <a:lnTo>
                    <a:pt x="9137274" y="0"/>
                  </a:lnTo>
                  <a:lnTo>
                    <a:pt x="9137274" y="1217028"/>
                  </a:lnTo>
                  <a:lnTo>
                    <a:pt x="9137274" y="1217028"/>
                  </a:lnTo>
                  <a:lnTo>
                    <a:pt x="0" y="1217028"/>
                  </a:lnTo>
                  <a:lnTo>
                    <a:pt x="0" y="1217028"/>
                  </a:lnTo>
                  <a:lnTo>
                    <a:pt x="698881" y="6154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ysClr val="window" lastClr="FFFFFF"/>
            </a:solidFill>
            <a:ln w="50800" cap="rnd" cmpd="sng" algn="ctr">
              <a:solidFill>
                <a:schemeClr val="accent3"/>
              </a:solidFill>
              <a:prstDash val="sysDot"/>
            </a:ln>
            <a:effectLst>
              <a:outerShdw blurRad="355600" dist="127000" dir="2940000" algn="t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华康方圆体W7(P)" pitchFamily="82" charset="-122"/>
                <a:cs typeface="Calibri" panose="020F0502020204030204" pitchFamily="34" charset="0"/>
              </a:endParaRPr>
            </a:p>
          </p:txBody>
        </p:sp>
        <p:sp>
          <p:nvSpPr>
            <p:cNvPr id="50" name="矩形 62"/>
            <p:cNvSpPr/>
            <p:nvPr/>
          </p:nvSpPr>
          <p:spPr>
            <a:xfrm>
              <a:off x="2662879" y="1509087"/>
              <a:ext cx="7518117" cy="64503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spcBef>
                  <a:spcPct val="10000"/>
                </a:spcBef>
              </a:pPr>
              <a:r>
                <a:rPr lang="vi-VN" altLang="en-US" sz="4000" dirty="0">
                  <a:solidFill>
                    <a:srgbClr val="2A91A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Hơn 2</a:t>
              </a:r>
              <a:r>
                <a:rPr lang="en-US" altLang="en-US" sz="4000" dirty="0">
                  <a:solidFill>
                    <a:srgbClr val="2A91A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  <a:r>
                <a:rPr lang="vi-VN" altLang="en-US" sz="4000" dirty="0">
                  <a:solidFill>
                    <a:srgbClr val="2A91A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triệu dân </a:t>
              </a:r>
            </a:p>
          </p:txBody>
        </p:sp>
      </p:grpSp>
      <p:grpSp>
        <p:nvGrpSpPr>
          <p:cNvPr id="51" name="组合 70"/>
          <p:cNvGrpSpPr/>
          <p:nvPr/>
        </p:nvGrpSpPr>
        <p:grpSpPr>
          <a:xfrm>
            <a:off x="3519631" y="4850879"/>
            <a:ext cx="6325991" cy="1059004"/>
            <a:chOff x="2110311" y="1329732"/>
            <a:chExt cx="8052549" cy="1067749"/>
          </a:xfrm>
        </p:grpSpPr>
        <p:sp>
          <p:nvSpPr>
            <p:cNvPr id="52" name="圆角矩形 1"/>
            <p:cNvSpPr/>
            <p:nvPr/>
          </p:nvSpPr>
          <p:spPr>
            <a:xfrm>
              <a:off x="2110311" y="1329732"/>
              <a:ext cx="8016513" cy="1067749"/>
            </a:xfrm>
            <a:custGeom>
              <a:avLst/>
              <a:gdLst>
                <a:gd name="connsiteX0" fmla="*/ 0 w 9137274"/>
                <a:gd name="connsiteY0" fmla="*/ 0 h 1217028"/>
                <a:gd name="connsiteX1" fmla="*/ 0 w 9137274"/>
                <a:gd name="connsiteY1" fmla="*/ 0 h 1217028"/>
                <a:gd name="connsiteX2" fmla="*/ 9137274 w 9137274"/>
                <a:gd name="connsiteY2" fmla="*/ 0 h 1217028"/>
                <a:gd name="connsiteX3" fmla="*/ 9137274 w 9137274"/>
                <a:gd name="connsiteY3" fmla="*/ 0 h 1217028"/>
                <a:gd name="connsiteX4" fmla="*/ 9137274 w 9137274"/>
                <a:gd name="connsiteY4" fmla="*/ 1217028 h 1217028"/>
                <a:gd name="connsiteX5" fmla="*/ 9137274 w 9137274"/>
                <a:gd name="connsiteY5" fmla="*/ 1217028 h 1217028"/>
                <a:gd name="connsiteX6" fmla="*/ 0 w 9137274"/>
                <a:gd name="connsiteY6" fmla="*/ 1217028 h 1217028"/>
                <a:gd name="connsiteX7" fmla="*/ 0 w 9137274"/>
                <a:gd name="connsiteY7" fmla="*/ 1217028 h 1217028"/>
                <a:gd name="connsiteX8" fmla="*/ 0 w 9137274"/>
                <a:gd name="connsiteY8" fmla="*/ 0 h 1217028"/>
                <a:gd name="connsiteX0-1" fmla="*/ 9769 w 9147043"/>
                <a:gd name="connsiteY0-2" fmla="*/ 0 h 1217028"/>
                <a:gd name="connsiteX1-3" fmla="*/ 9769 w 9147043"/>
                <a:gd name="connsiteY1-4" fmla="*/ 0 h 1217028"/>
                <a:gd name="connsiteX2-5" fmla="*/ 9147043 w 9147043"/>
                <a:gd name="connsiteY2-6" fmla="*/ 0 h 1217028"/>
                <a:gd name="connsiteX3-7" fmla="*/ 9147043 w 9147043"/>
                <a:gd name="connsiteY3-8" fmla="*/ 0 h 1217028"/>
                <a:gd name="connsiteX4-9" fmla="*/ 9147043 w 9147043"/>
                <a:gd name="connsiteY4-10" fmla="*/ 1217028 h 1217028"/>
                <a:gd name="connsiteX5-11" fmla="*/ 9147043 w 9147043"/>
                <a:gd name="connsiteY5-12" fmla="*/ 1217028 h 1217028"/>
                <a:gd name="connsiteX6-13" fmla="*/ 9769 w 9147043"/>
                <a:gd name="connsiteY6-14" fmla="*/ 1217028 h 1217028"/>
                <a:gd name="connsiteX7-15" fmla="*/ 9769 w 9147043"/>
                <a:gd name="connsiteY7-16" fmla="*/ 1217028 h 1217028"/>
                <a:gd name="connsiteX8-17" fmla="*/ 0 w 9147043"/>
                <a:gd name="connsiteY8-18" fmla="*/ 596385 h 1217028"/>
                <a:gd name="connsiteX9" fmla="*/ 9769 w 9147043"/>
                <a:gd name="connsiteY9" fmla="*/ 0 h 1217028"/>
                <a:gd name="connsiteX0-19" fmla="*/ 0 w 9137274"/>
                <a:gd name="connsiteY0-20" fmla="*/ 0 h 1217028"/>
                <a:gd name="connsiteX1-21" fmla="*/ 0 w 9137274"/>
                <a:gd name="connsiteY1-22" fmla="*/ 0 h 1217028"/>
                <a:gd name="connsiteX2-23" fmla="*/ 9137274 w 9137274"/>
                <a:gd name="connsiteY2-24" fmla="*/ 0 h 1217028"/>
                <a:gd name="connsiteX3-25" fmla="*/ 9137274 w 9137274"/>
                <a:gd name="connsiteY3-26" fmla="*/ 0 h 1217028"/>
                <a:gd name="connsiteX4-27" fmla="*/ 9137274 w 9137274"/>
                <a:gd name="connsiteY4-28" fmla="*/ 1217028 h 1217028"/>
                <a:gd name="connsiteX5-29" fmla="*/ 9137274 w 9137274"/>
                <a:gd name="connsiteY5-30" fmla="*/ 1217028 h 1217028"/>
                <a:gd name="connsiteX6-31" fmla="*/ 0 w 9137274"/>
                <a:gd name="connsiteY6-32" fmla="*/ 1217028 h 1217028"/>
                <a:gd name="connsiteX7-33" fmla="*/ 0 w 9137274"/>
                <a:gd name="connsiteY7-34" fmla="*/ 1217028 h 1217028"/>
                <a:gd name="connsiteX8-35" fmla="*/ 305541 w 9137274"/>
                <a:gd name="connsiteY8-36" fmla="*/ 596385 h 1217028"/>
                <a:gd name="connsiteX9-37" fmla="*/ 0 w 9137274"/>
                <a:gd name="connsiteY9-38" fmla="*/ 0 h 1217028"/>
                <a:gd name="connsiteX0-39" fmla="*/ 0 w 9137274"/>
                <a:gd name="connsiteY0-40" fmla="*/ 0 h 1217028"/>
                <a:gd name="connsiteX1-41" fmla="*/ 0 w 9137274"/>
                <a:gd name="connsiteY1-42" fmla="*/ 0 h 1217028"/>
                <a:gd name="connsiteX2-43" fmla="*/ 9137274 w 9137274"/>
                <a:gd name="connsiteY2-44" fmla="*/ 0 h 1217028"/>
                <a:gd name="connsiteX3-45" fmla="*/ 9137274 w 9137274"/>
                <a:gd name="connsiteY3-46" fmla="*/ 0 h 1217028"/>
                <a:gd name="connsiteX4-47" fmla="*/ 9137274 w 9137274"/>
                <a:gd name="connsiteY4-48" fmla="*/ 1217028 h 1217028"/>
                <a:gd name="connsiteX5-49" fmla="*/ 9137274 w 9137274"/>
                <a:gd name="connsiteY5-50" fmla="*/ 1217028 h 1217028"/>
                <a:gd name="connsiteX6-51" fmla="*/ 0 w 9137274"/>
                <a:gd name="connsiteY6-52" fmla="*/ 1217028 h 1217028"/>
                <a:gd name="connsiteX7-53" fmla="*/ 0 w 9137274"/>
                <a:gd name="connsiteY7-54" fmla="*/ 1217028 h 1217028"/>
                <a:gd name="connsiteX8-55" fmla="*/ 698881 w 9137274"/>
                <a:gd name="connsiteY8-56" fmla="*/ 615439 h 1217028"/>
                <a:gd name="connsiteX9-57" fmla="*/ 0 w 9137274"/>
                <a:gd name="connsiteY9-58" fmla="*/ 0 h 121702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</a:cxnLst>
              <a:rect l="l" t="t" r="r" b="b"/>
              <a:pathLst>
                <a:path w="9137274" h="1217028">
                  <a:moveTo>
                    <a:pt x="0" y="0"/>
                  </a:moveTo>
                  <a:lnTo>
                    <a:pt x="0" y="0"/>
                  </a:lnTo>
                  <a:lnTo>
                    <a:pt x="9137274" y="0"/>
                  </a:lnTo>
                  <a:lnTo>
                    <a:pt x="9137274" y="0"/>
                  </a:lnTo>
                  <a:lnTo>
                    <a:pt x="9137274" y="1217028"/>
                  </a:lnTo>
                  <a:lnTo>
                    <a:pt x="9137274" y="1217028"/>
                  </a:lnTo>
                  <a:lnTo>
                    <a:pt x="0" y="1217028"/>
                  </a:lnTo>
                  <a:lnTo>
                    <a:pt x="0" y="1217028"/>
                  </a:lnTo>
                  <a:lnTo>
                    <a:pt x="698881" y="6154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ysClr val="window" lastClr="FFFFFF"/>
            </a:solidFill>
            <a:ln w="50800" cap="rnd" cmpd="sng" algn="ctr">
              <a:solidFill>
                <a:schemeClr val="accent3"/>
              </a:solidFill>
              <a:prstDash val="sysDot"/>
            </a:ln>
            <a:effectLst>
              <a:outerShdw blurRad="355600" dist="127000" dir="2940000" algn="t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华康方圆体W7(P)" pitchFamily="82" charset="-122"/>
                <a:cs typeface="Calibri" panose="020F0502020204030204" pitchFamily="34" charset="0"/>
              </a:endParaRPr>
            </a:p>
          </p:txBody>
        </p:sp>
        <p:sp>
          <p:nvSpPr>
            <p:cNvPr id="53" name="矩形 72"/>
            <p:cNvSpPr/>
            <p:nvPr/>
          </p:nvSpPr>
          <p:spPr>
            <a:xfrm>
              <a:off x="2681016" y="1433241"/>
              <a:ext cx="7481844" cy="7137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spcBef>
                  <a:spcPct val="10000"/>
                </a:spcBef>
              </a:pPr>
              <a:r>
                <a:rPr lang="vi-VN" altLang="en-US" sz="4000" dirty="0">
                  <a:solidFill>
                    <a:srgbClr val="F13B5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Hơn 2</a:t>
              </a:r>
              <a:r>
                <a:rPr lang="en-US" altLang="en-US" sz="4000" dirty="0">
                  <a:solidFill>
                    <a:srgbClr val="F13B5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  <a:r>
                <a:rPr lang="vi-VN" altLang="en-US" sz="4000" dirty="0">
                  <a:solidFill>
                    <a:srgbClr val="F13B5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triệu dân </a:t>
              </a:r>
            </a:p>
          </p:txBody>
        </p:sp>
      </p:grpSp>
      <p:sp>
        <p:nvSpPr>
          <p:cNvPr id="54" name="Double Wave 53"/>
          <p:cNvSpPr/>
          <p:nvPr/>
        </p:nvSpPr>
        <p:spPr>
          <a:xfrm>
            <a:off x="705733" y="-322583"/>
            <a:ext cx="11030148" cy="1451258"/>
          </a:xfrm>
          <a:prstGeom prst="doubleWave">
            <a:avLst/>
          </a:prstGeom>
          <a:blipFill>
            <a:blip r:embed="rId5"/>
            <a:stretch>
              <a:fillRect/>
            </a:stretch>
          </a:blipFill>
          <a:ln w="6350">
            <a:solidFill>
              <a:srgbClr val="2A91A2"/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4000" b="1" dirty="0">
                <a:solidFill>
                  <a:srgbClr val="C3336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 dân đúng của vùng vào năm 2020 là?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C33363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5" name="Đ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0255" y="2675495"/>
            <a:ext cx="1154344" cy="861550"/>
          </a:xfrm>
          <a:prstGeom prst="rect">
            <a:avLst/>
          </a:prstGeom>
        </p:spPr>
      </p:pic>
      <p:pic>
        <p:nvPicPr>
          <p:cNvPr id="56" name="S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4739" y="1493360"/>
            <a:ext cx="728696" cy="723838"/>
          </a:xfrm>
          <a:prstGeom prst="rect">
            <a:avLst/>
          </a:prstGeom>
        </p:spPr>
      </p:pic>
      <p:pic>
        <p:nvPicPr>
          <p:cNvPr id="57" name="S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3079" y="3845466"/>
            <a:ext cx="728696" cy="723838"/>
          </a:xfrm>
          <a:prstGeom prst="rect">
            <a:avLst/>
          </a:prstGeom>
        </p:spPr>
      </p:pic>
      <p:pic>
        <p:nvPicPr>
          <p:cNvPr id="58" name="S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2147" y="5018462"/>
            <a:ext cx="728696" cy="723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4085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4" presetClass="entr" presetSubtype="10" fill="hold" grpId="0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700"/>
                            </p:stCondLst>
                            <p:childTnLst>
                              <p:par>
                                <p:cTn id="14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45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700"/>
                            </p:stCondLst>
                            <p:childTnLst>
                              <p:par>
                                <p:cTn id="2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450"/>
                            </p:stCondLst>
                            <p:childTnLst>
                              <p:par>
                                <p:cTn id="3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12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6700"/>
                            </p:stCondLst>
                            <p:childTnLst>
                              <p:par>
                                <p:cTn id="3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7450"/>
                            </p:stCondLst>
                            <p:childTnLst>
                              <p:par>
                                <p:cTn id="4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12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8700"/>
                            </p:stCondLst>
                            <p:childTnLst>
                              <p:par>
                                <p:cTn id="4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9450"/>
                            </p:stCondLst>
                            <p:childTnLst>
                              <p:par>
                                <p:cTn id="5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12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40" grpId="0" animBg="1"/>
      <p:bldP spid="5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62D1FC2-A4F1-4B17-976E-0B03DDA8DC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27499"/>
            <a:ext cx="12233243" cy="8168240"/>
          </a:xfrm>
          <a:prstGeom prst="rect">
            <a:avLst/>
          </a:prstGeom>
        </p:spPr>
      </p:pic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3EC2083E-F9AC-4FD6-B4AD-A90B82C45541}"/>
              </a:ext>
            </a:extLst>
          </p:cNvPr>
          <p:cNvSpPr/>
          <p:nvPr/>
        </p:nvSpPr>
        <p:spPr>
          <a:xfrm>
            <a:off x="605215" y="-433186"/>
            <a:ext cx="11231185" cy="7341986"/>
          </a:xfrm>
          <a:prstGeom prst="roundRect">
            <a:avLst/>
          </a:prstGeom>
          <a:solidFill>
            <a:schemeClr val="bg1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0" name="组合 63"/>
          <p:cNvGrpSpPr/>
          <p:nvPr/>
        </p:nvGrpSpPr>
        <p:grpSpPr>
          <a:xfrm>
            <a:off x="2206498" y="1980741"/>
            <a:ext cx="1627096" cy="3867385"/>
            <a:chOff x="2102024" y="-1714093"/>
            <a:chExt cx="1143795" cy="3479248"/>
          </a:xfrm>
        </p:grpSpPr>
        <p:grpSp>
          <p:nvGrpSpPr>
            <p:cNvPr id="11" name="组合 64"/>
            <p:cNvGrpSpPr/>
            <p:nvPr/>
          </p:nvGrpSpPr>
          <p:grpSpPr>
            <a:xfrm>
              <a:off x="2102024" y="18263"/>
              <a:ext cx="1108721" cy="1746892"/>
              <a:chOff x="1547664" y="32770"/>
              <a:chExt cx="1217765" cy="1918701"/>
            </a:xfrm>
          </p:grpSpPr>
          <p:sp>
            <p:nvSpPr>
              <p:cNvPr id="15" name="任意多边形 68"/>
              <p:cNvSpPr/>
              <p:nvPr/>
            </p:nvSpPr>
            <p:spPr>
              <a:xfrm>
                <a:off x="2026831" y="32770"/>
                <a:ext cx="248979" cy="1171575"/>
              </a:xfrm>
              <a:custGeom>
                <a:avLst/>
                <a:gdLst>
                  <a:gd name="connsiteX0" fmla="*/ 248979 w 248979"/>
                  <a:gd name="connsiteY0" fmla="*/ 0 h 1171575"/>
                  <a:gd name="connsiteX1" fmla="*/ 1329 w 248979"/>
                  <a:gd name="connsiteY1" fmla="*/ 523875 h 1171575"/>
                  <a:gd name="connsiteX2" fmla="*/ 144204 w 248979"/>
                  <a:gd name="connsiteY2" fmla="*/ 1171575 h 1171575"/>
                  <a:gd name="connsiteX3" fmla="*/ 144204 w 248979"/>
                  <a:gd name="connsiteY3" fmla="*/ 1171575 h 1171575"/>
                  <a:gd name="connsiteX4" fmla="*/ 144204 w 248979"/>
                  <a:gd name="connsiteY4" fmla="*/ 1171575 h 117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979" h="1171575">
                    <a:moveTo>
                      <a:pt x="248979" y="0"/>
                    </a:moveTo>
                    <a:cubicBezTo>
                      <a:pt x="133885" y="164306"/>
                      <a:pt x="18791" y="328613"/>
                      <a:pt x="1329" y="523875"/>
                    </a:cubicBezTo>
                    <a:cubicBezTo>
                      <a:pt x="-16133" y="719137"/>
                      <a:pt x="144204" y="1171575"/>
                      <a:pt x="144204" y="1171575"/>
                    </a:cubicBezTo>
                    <a:lnTo>
                      <a:pt x="144204" y="1171575"/>
                    </a:lnTo>
                    <a:lnTo>
                      <a:pt x="144204" y="1171575"/>
                    </a:lnTo>
                  </a:path>
                </a:pathLst>
              </a:custGeom>
              <a:ln/>
            </p:spPr>
            <p:style>
              <a:lnRef idx="3">
                <a:schemeClr val="accent3"/>
              </a:lnRef>
              <a:fillRef idx="0">
                <a:schemeClr val="accent3"/>
              </a:fillRef>
              <a:effectRef idx="2">
                <a:schemeClr val="accent3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心形 69"/>
              <p:cNvSpPr/>
              <p:nvPr/>
            </p:nvSpPr>
            <p:spPr>
              <a:xfrm>
                <a:off x="1547664" y="899265"/>
                <a:ext cx="1217765" cy="1052206"/>
              </a:xfrm>
              <a:prstGeom prst="heart">
                <a:avLst/>
              </a:prstGeom>
              <a:solidFill>
                <a:srgbClr val="F797A7"/>
              </a:solidFill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36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NI-Cooper" pitchFamily="2" charset="0"/>
                    <a:ea typeface="微软雅黑" panose="020B0503020204020204" pitchFamily="34" charset="-122"/>
                    <a:cs typeface="+mn-cs"/>
                  </a:rPr>
                  <a:t>D</a:t>
                </a:r>
                <a:endParaRPr kumimoji="0" lang="zh-CN" alt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NI-Cooper" pitchFamily="2" charset="0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12" name="组合 65"/>
            <p:cNvGrpSpPr/>
            <p:nvPr/>
          </p:nvGrpSpPr>
          <p:grpSpPr>
            <a:xfrm flipV="1">
              <a:off x="2137098" y="-1714093"/>
              <a:ext cx="1108721" cy="1746892"/>
              <a:chOff x="1547664" y="32770"/>
              <a:chExt cx="1217765" cy="1918701"/>
            </a:xfrm>
            <a:noFill/>
            <a:effectLst/>
          </p:grpSpPr>
          <p:sp>
            <p:nvSpPr>
              <p:cNvPr id="13" name="任意多边形 66"/>
              <p:cNvSpPr/>
              <p:nvPr/>
            </p:nvSpPr>
            <p:spPr>
              <a:xfrm>
                <a:off x="2026831" y="32770"/>
                <a:ext cx="248979" cy="1171575"/>
              </a:xfrm>
              <a:custGeom>
                <a:avLst/>
                <a:gdLst>
                  <a:gd name="connsiteX0" fmla="*/ 248979 w 248979"/>
                  <a:gd name="connsiteY0" fmla="*/ 0 h 1171575"/>
                  <a:gd name="connsiteX1" fmla="*/ 1329 w 248979"/>
                  <a:gd name="connsiteY1" fmla="*/ 523875 h 1171575"/>
                  <a:gd name="connsiteX2" fmla="*/ 144204 w 248979"/>
                  <a:gd name="connsiteY2" fmla="*/ 1171575 h 1171575"/>
                  <a:gd name="connsiteX3" fmla="*/ 144204 w 248979"/>
                  <a:gd name="connsiteY3" fmla="*/ 1171575 h 1171575"/>
                  <a:gd name="connsiteX4" fmla="*/ 144204 w 248979"/>
                  <a:gd name="connsiteY4" fmla="*/ 1171575 h 117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979" h="1171575">
                    <a:moveTo>
                      <a:pt x="248979" y="0"/>
                    </a:moveTo>
                    <a:cubicBezTo>
                      <a:pt x="133885" y="164306"/>
                      <a:pt x="18791" y="328613"/>
                      <a:pt x="1329" y="523875"/>
                    </a:cubicBezTo>
                    <a:cubicBezTo>
                      <a:pt x="-16133" y="719137"/>
                      <a:pt x="144204" y="1171575"/>
                      <a:pt x="144204" y="1171575"/>
                    </a:cubicBezTo>
                    <a:lnTo>
                      <a:pt x="144204" y="1171575"/>
                    </a:lnTo>
                    <a:lnTo>
                      <a:pt x="144204" y="1171575"/>
                    </a:lnTo>
                  </a:path>
                </a:pathLst>
              </a:custGeom>
              <a:grpFill/>
              <a:ln>
                <a:noFill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十六角星 67"/>
              <p:cNvSpPr/>
              <p:nvPr/>
            </p:nvSpPr>
            <p:spPr>
              <a:xfrm>
                <a:off x="1547664" y="899265"/>
                <a:ext cx="1217765" cy="1052206"/>
              </a:xfrm>
              <a:prstGeom prst="star16">
                <a:avLst/>
              </a:prstGeom>
              <a:grpFill/>
              <a:ln>
                <a:noFill/>
              </a:ln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</p:grpSp>
      <p:grpSp>
        <p:nvGrpSpPr>
          <p:cNvPr id="17" name="组合 53"/>
          <p:cNvGrpSpPr/>
          <p:nvPr/>
        </p:nvGrpSpPr>
        <p:grpSpPr>
          <a:xfrm>
            <a:off x="2145111" y="762937"/>
            <a:ext cx="1627096" cy="3867385"/>
            <a:chOff x="2102024" y="-1714093"/>
            <a:chExt cx="1143795" cy="3479248"/>
          </a:xfrm>
        </p:grpSpPr>
        <p:grpSp>
          <p:nvGrpSpPr>
            <p:cNvPr id="18" name="组合 54"/>
            <p:cNvGrpSpPr/>
            <p:nvPr/>
          </p:nvGrpSpPr>
          <p:grpSpPr>
            <a:xfrm>
              <a:off x="2102024" y="18263"/>
              <a:ext cx="1108721" cy="1746892"/>
              <a:chOff x="1547664" y="32770"/>
              <a:chExt cx="1217765" cy="1918701"/>
            </a:xfrm>
          </p:grpSpPr>
          <p:sp>
            <p:nvSpPr>
              <p:cNvPr id="22" name="任意多边形 58"/>
              <p:cNvSpPr/>
              <p:nvPr/>
            </p:nvSpPr>
            <p:spPr>
              <a:xfrm>
                <a:off x="2026831" y="32770"/>
                <a:ext cx="248979" cy="1171575"/>
              </a:xfrm>
              <a:custGeom>
                <a:avLst/>
                <a:gdLst>
                  <a:gd name="connsiteX0" fmla="*/ 248979 w 248979"/>
                  <a:gd name="connsiteY0" fmla="*/ 0 h 1171575"/>
                  <a:gd name="connsiteX1" fmla="*/ 1329 w 248979"/>
                  <a:gd name="connsiteY1" fmla="*/ 523875 h 1171575"/>
                  <a:gd name="connsiteX2" fmla="*/ 144204 w 248979"/>
                  <a:gd name="connsiteY2" fmla="*/ 1171575 h 1171575"/>
                  <a:gd name="connsiteX3" fmla="*/ 144204 w 248979"/>
                  <a:gd name="connsiteY3" fmla="*/ 1171575 h 1171575"/>
                  <a:gd name="connsiteX4" fmla="*/ 144204 w 248979"/>
                  <a:gd name="connsiteY4" fmla="*/ 1171575 h 117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979" h="1171575">
                    <a:moveTo>
                      <a:pt x="248979" y="0"/>
                    </a:moveTo>
                    <a:cubicBezTo>
                      <a:pt x="133885" y="164306"/>
                      <a:pt x="18791" y="328613"/>
                      <a:pt x="1329" y="523875"/>
                    </a:cubicBezTo>
                    <a:cubicBezTo>
                      <a:pt x="-16133" y="719137"/>
                      <a:pt x="144204" y="1171575"/>
                      <a:pt x="144204" y="1171575"/>
                    </a:cubicBezTo>
                    <a:lnTo>
                      <a:pt x="144204" y="1171575"/>
                    </a:lnTo>
                    <a:lnTo>
                      <a:pt x="144204" y="1171575"/>
                    </a:lnTo>
                  </a:path>
                </a:pathLst>
              </a:custGeom>
              <a:ln/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3" name="心形 59"/>
              <p:cNvSpPr/>
              <p:nvPr/>
            </p:nvSpPr>
            <p:spPr>
              <a:xfrm>
                <a:off x="1547664" y="899265"/>
                <a:ext cx="1217765" cy="1052206"/>
              </a:xfrm>
              <a:prstGeom prst="heart">
                <a:avLst/>
              </a:prstGeom>
              <a:solidFill>
                <a:srgbClr val="97D9E4"/>
              </a:solidFill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36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NI-Cooper" pitchFamily="2" charset="0"/>
                    <a:ea typeface="微软雅黑" panose="020B0503020204020204" pitchFamily="34" charset="-122"/>
                    <a:cs typeface="+mn-cs"/>
                  </a:rPr>
                  <a:t>C</a:t>
                </a:r>
                <a:endParaRPr kumimoji="0" lang="zh-CN" alt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NI-Cooper" pitchFamily="2" charset="0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19" name="组合 55"/>
            <p:cNvGrpSpPr/>
            <p:nvPr/>
          </p:nvGrpSpPr>
          <p:grpSpPr>
            <a:xfrm flipV="1">
              <a:off x="2137098" y="-1714093"/>
              <a:ext cx="1108721" cy="1746892"/>
              <a:chOff x="1547664" y="32770"/>
              <a:chExt cx="1217765" cy="1918701"/>
            </a:xfrm>
            <a:noFill/>
            <a:effectLst/>
          </p:grpSpPr>
          <p:sp>
            <p:nvSpPr>
              <p:cNvPr id="20" name="任意多边形 56"/>
              <p:cNvSpPr/>
              <p:nvPr/>
            </p:nvSpPr>
            <p:spPr>
              <a:xfrm>
                <a:off x="2026831" y="32770"/>
                <a:ext cx="248979" cy="1171575"/>
              </a:xfrm>
              <a:custGeom>
                <a:avLst/>
                <a:gdLst>
                  <a:gd name="connsiteX0" fmla="*/ 248979 w 248979"/>
                  <a:gd name="connsiteY0" fmla="*/ 0 h 1171575"/>
                  <a:gd name="connsiteX1" fmla="*/ 1329 w 248979"/>
                  <a:gd name="connsiteY1" fmla="*/ 523875 h 1171575"/>
                  <a:gd name="connsiteX2" fmla="*/ 144204 w 248979"/>
                  <a:gd name="connsiteY2" fmla="*/ 1171575 h 1171575"/>
                  <a:gd name="connsiteX3" fmla="*/ 144204 w 248979"/>
                  <a:gd name="connsiteY3" fmla="*/ 1171575 h 1171575"/>
                  <a:gd name="connsiteX4" fmla="*/ 144204 w 248979"/>
                  <a:gd name="connsiteY4" fmla="*/ 1171575 h 117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979" h="1171575">
                    <a:moveTo>
                      <a:pt x="248979" y="0"/>
                    </a:moveTo>
                    <a:cubicBezTo>
                      <a:pt x="133885" y="164306"/>
                      <a:pt x="18791" y="328613"/>
                      <a:pt x="1329" y="523875"/>
                    </a:cubicBezTo>
                    <a:cubicBezTo>
                      <a:pt x="-16133" y="719137"/>
                      <a:pt x="144204" y="1171575"/>
                      <a:pt x="144204" y="1171575"/>
                    </a:cubicBezTo>
                    <a:lnTo>
                      <a:pt x="144204" y="1171575"/>
                    </a:lnTo>
                    <a:lnTo>
                      <a:pt x="144204" y="1171575"/>
                    </a:lnTo>
                  </a:path>
                </a:pathLst>
              </a:custGeom>
              <a:grpFill/>
              <a:ln>
                <a:noFill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1" name="十六角星 57"/>
              <p:cNvSpPr/>
              <p:nvPr/>
            </p:nvSpPr>
            <p:spPr>
              <a:xfrm>
                <a:off x="1547664" y="899265"/>
                <a:ext cx="1217765" cy="1052206"/>
              </a:xfrm>
              <a:prstGeom prst="star16">
                <a:avLst/>
              </a:prstGeom>
              <a:grpFill/>
              <a:ln>
                <a:noFill/>
              </a:ln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</p:grpSp>
      <p:grpSp>
        <p:nvGrpSpPr>
          <p:cNvPr id="24" name="组合 43"/>
          <p:cNvGrpSpPr/>
          <p:nvPr/>
        </p:nvGrpSpPr>
        <p:grpSpPr>
          <a:xfrm>
            <a:off x="2114698" y="-388334"/>
            <a:ext cx="1627096" cy="3867385"/>
            <a:chOff x="2102024" y="-1714093"/>
            <a:chExt cx="1143795" cy="3479248"/>
          </a:xfrm>
        </p:grpSpPr>
        <p:grpSp>
          <p:nvGrpSpPr>
            <p:cNvPr id="25" name="组合 44"/>
            <p:cNvGrpSpPr/>
            <p:nvPr/>
          </p:nvGrpSpPr>
          <p:grpSpPr>
            <a:xfrm>
              <a:off x="2102024" y="18263"/>
              <a:ext cx="1108721" cy="1746892"/>
              <a:chOff x="1547664" y="32770"/>
              <a:chExt cx="1217765" cy="1918701"/>
            </a:xfrm>
          </p:grpSpPr>
          <p:sp>
            <p:nvSpPr>
              <p:cNvPr id="29" name="任意多边形 48"/>
              <p:cNvSpPr/>
              <p:nvPr/>
            </p:nvSpPr>
            <p:spPr>
              <a:xfrm>
                <a:off x="2026831" y="32770"/>
                <a:ext cx="248979" cy="1171575"/>
              </a:xfrm>
              <a:custGeom>
                <a:avLst/>
                <a:gdLst>
                  <a:gd name="connsiteX0" fmla="*/ 248979 w 248979"/>
                  <a:gd name="connsiteY0" fmla="*/ 0 h 1171575"/>
                  <a:gd name="connsiteX1" fmla="*/ 1329 w 248979"/>
                  <a:gd name="connsiteY1" fmla="*/ 523875 h 1171575"/>
                  <a:gd name="connsiteX2" fmla="*/ 144204 w 248979"/>
                  <a:gd name="connsiteY2" fmla="*/ 1171575 h 1171575"/>
                  <a:gd name="connsiteX3" fmla="*/ 144204 w 248979"/>
                  <a:gd name="connsiteY3" fmla="*/ 1171575 h 1171575"/>
                  <a:gd name="connsiteX4" fmla="*/ 144204 w 248979"/>
                  <a:gd name="connsiteY4" fmla="*/ 1171575 h 117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979" h="1171575">
                    <a:moveTo>
                      <a:pt x="248979" y="0"/>
                    </a:moveTo>
                    <a:cubicBezTo>
                      <a:pt x="133885" y="164306"/>
                      <a:pt x="18791" y="328613"/>
                      <a:pt x="1329" y="523875"/>
                    </a:cubicBezTo>
                    <a:cubicBezTo>
                      <a:pt x="-16133" y="719137"/>
                      <a:pt x="144204" y="1171575"/>
                      <a:pt x="144204" y="1171575"/>
                    </a:cubicBezTo>
                    <a:lnTo>
                      <a:pt x="144204" y="1171575"/>
                    </a:lnTo>
                    <a:lnTo>
                      <a:pt x="144204" y="1171575"/>
                    </a:lnTo>
                  </a:path>
                </a:pathLst>
              </a:custGeom>
            </p:spPr>
            <p:style>
              <a:lnRef idx="3">
                <a:schemeClr val="accent3"/>
              </a:lnRef>
              <a:fillRef idx="0">
                <a:schemeClr val="accent3"/>
              </a:fillRef>
              <a:effectRef idx="2">
                <a:schemeClr val="accent3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30" name="心形 49"/>
              <p:cNvSpPr/>
              <p:nvPr/>
            </p:nvSpPr>
            <p:spPr>
              <a:xfrm>
                <a:off x="1547664" y="899265"/>
                <a:ext cx="1217765" cy="1052206"/>
              </a:xfrm>
              <a:prstGeom prst="heart">
                <a:avLst/>
              </a:prstGeom>
              <a:solidFill>
                <a:srgbClr val="F797A7"/>
              </a:solidFill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36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NI-Cooper" pitchFamily="2" charset="0"/>
                    <a:ea typeface="微软雅黑" panose="020B0503020204020204" pitchFamily="34" charset="-122"/>
                    <a:cs typeface="+mn-cs"/>
                  </a:rPr>
                  <a:t>B</a:t>
                </a:r>
                <a:endParaRPr kumimoji="0" lang="zh-CN" alt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NI-Cooper" pitchFamily="2" charset="0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26" name="组合 45"/>
            <p:cNvGrpSpPr/>
            <p:nvPr/>
          </p:nvGrpSpPr>
          <p:grpSpPr>
            <a:xfrm flipV="1">
              <a:off x="2137098" y="-1714093"/>
              <a:ext cx="1108721" cy="1746892"/>
              <a:chOff x="1547664" y="32770"/>
              <a:chExt cx="1217765" cy="1918701"/>
            </a:xfrm>
            <a:noFill/>
            <a:effectLst/>
          </p:grpSpPr>
          <p:sp>
            <p:nvSpPr>
              <p:cNvPr id="27" name="任意多边形 46"/>
              <p:cNvSpPr/>
              <p:nvPr/>
            </p:nvSpPr>
            <p:spPr>
              <a:xfrm>
                <a:off x="2026831" y="32770"/>
                <a:ext cx="248979" cy="1171575"/>
              </a:xfrm>
              <a:custGeom>
                <a:avLst/>
                <a:gdLst>
                  <a:gd name="connsiteX0" fmla="*/ 248979 w 248979"/>
                  <a:gd name="connsiteY0" fmla="*/ 0 h 1171575"/>
                  <a:gd name="connsiteX1" fmla="*/ 1329 w 248979"/>
                  <a:gd name="connsiteY1" fmla="*/ 523875 h 1171575"/>
                  <a:gd name="connsiteX2" fmla="*/ 144204 w 248979"/>
                  <a:gd name="connsiteY2" fmla="*/ 1171575 h 1171575"/>
                  <a:gd name="connsiteX3" fmla="*/ 144204 w 248979"/>
                  <a:gd name="connsiteY3" fmla="*/ 1171575 h 1171575"/>
                  <a:gd name="connsiteX4" fmla="*/ 144204 w 248979"/>
                  <a:gd name="connsiteY4" fmla="*/ 1171575 h 117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979" h="1171575">
                    <a:moveTo>
                      <a:pt x="248979" y="0"/>
                    </a:moveTo>
                    <a:cubicBezTo>
                      <a:pt x="133885" y="164306"/>
                      <a:pt x="18791" y="328613"/>
                      <a:pt x="1329" y="523875"/>
                    </a:cubicBezTo>
                    <a:cubicBezTo>
                      <a:pt x="-16133" y="719137"/>
                      <a:pt x="144204" y="1171575"/>
                      <a:pt x="144204" y="1171575"/>
                    </a:cubicBezTo>
                    <a:lnTo>
                      <a:pt x="144204" y="1171575"/>
                    </a:lnTo>
                    <a:lnTo>
                      <a:pt x="144204" y="1171575"/>
                    </a:lnTo>
                  </a:path>
                </a:pathLst>
              </a:custGeom>
              <a:grpFill/>
              <a:ln>
                <a:noFill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8" name="十六角星 47"/>
              <p:cNvSpPr/>
              <p:nvPr/>
            </p:nvSpPr>
            <p:spPr>
              <a:xfrm>
                <a:off x="1547664" y="899265"/>
                <a:ext cx="1217765" cy="1052206"/>
              </a:xfrm>
              <a:prstGeom prst="star16">
                <a:avLst/>
              </a:prstGeom>
              <a:grpFill/>
              <a:ln>
                <a:noFill/>
              </a:ln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anose="020F0502020204030204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</p:grpSp>
      <p:grpSp>
        <p:nvGrpSpPr>
          <p:cNvPr id="31" name="组合 14"/>
          <p:cNvGrpSpPr/>
          <p:nvPr/>
        </p:nvGrpSpPr>
        <p:grpSpPr>
          <a:xfrm>
            <a:off x="3517520" y="1447799"/>
            <a:ext cx="6451980" cy="1058779"/>
            <a:chOff x="2110311" y="1329732"/>
            <a:chExt cx="8165476" cy="1067749"/>
          </a:xfrm>
        </p:grpSpPr>
        <p:sp>
          <p:nvSpPr>
            <p:cNvPr id="32" name="圆角矩形 1"/>
            <p:cNvSpPr/>
            <p:nvPr/>
          </p:nvSpPr>
          <p:spPr>
            <a:xfrm>
              <a:off x="2110311" y="1329732"/>
              <a:ext cx="8016513" cy="1067749"/>
            </a:xfrm>
            <a:custGeom>
              <a:avLst/>
              <a:gdLst>
                <a:gd name="connsiteX0" fmla="*/ 0 w 9137274"/>
                <a:gd name="connsiteY0" fmla="*/ 0 h 1217028"/>
                <a:gd name="connsiteX1" fmla="*/ 0 w 9137274"/>
                <a:gd name="connsiteY1" fmla="*/ 0 h 1217028"/>
                <a:gd name="connsiteX2" fmla="*/ 9137274 w 9137274"/>
                <a:gd name="connsiteY2" fmla="*/ 0 h 1217028"/>
                <a:gd name="connsiteX3" fmla="*/ 9137274 w 9137274"/>
                <a:gd name="connsiteY3" fmla="*/ 0 h 1217028"/>
                <a:gd name="connsiteX4" fmla="*/ 9137274 w 9137274"/>
                <a:gd name="connsiteY4" fmla="*/ 1217028 h 1217028"/>
                <a:gd name="connsiteX5" fmla="*/ 9137274 w 9137274"/>
                <a:gd name="connsiteY5" fmla="*/ 1217028 h 1217028"/>
                <a:gd name="connsiteX6" fmla="*/ 0 w 9137274"/>
                <a:gd name="connsiteY6" fmla="*/ 1217028 h 1217028"/>
                <a:gd name="connsiteX7" fmla="*/ 0 w 9137274"/>
                <a:gd name="connsiteY7" fmla="*/ 1217028 h 1217028"/>
                <a:gd name="connsiteX8" fmla="*/ 0 w 9137274"/>
                <a:gd name="connsiteY8" fmla="*/ 0 h 1217028"/>
                <a:gd name="connsiteX0-1" fmla="*/ 9769 w 9147043"/>
                <a:gd name="connsiteY0-2" fmla="*/ 0 h 1217028"/>
                <a:gd name="connsiteX1-3" fmla="*/ 9769 w 9147043"/>
                <a:gd name="connsiteY1-4" fmla="*/ 0 h 1217028"/>
                <a:gd name="connsiteX2-5" fmla="*/ 9147043 w 9147043"/>
                <a:gd name="connsiteY2-6" fmla="*/ 0 h 1217028"/>
                <a:gd name="connsiteX3-7" fmla="*/ 9147043 w 9147043"/>
                <a:gd name="connsiteY3-8" fmla="*/ 0 h 1217028"/>
                <a:gd name="connsiteX4-9" fmla="*/ 9147043 w 9147043"/>
                <a:gd name="connsiteY4-10" fmla="*/ 1217028 h 1217028"/>
                <a:gd name="connsiteX5-11" fmla="*/ 9147043 w 9147043"/>
                <a:gd name="connsiteY5-12" fmla="*/ 1217028 h 1217028"/>
                <a:gd name="connsiteX6-13" fmla="*/ 9769 w 9147043"/>
                <a:gd name="connsiteY6-14" fmla="*/ 1217028 h 1217028"/>
                <a:gd name="connsiteX7-15" fmla="*/ 9769 w 9147043"/>
                <a:gd name="connsiteY7-16" fmla="*/ 1217028 h 1217028"/>
                <a:gd name="connsiteX8-17" fmla="*/ 0 w 9147043"/>
                <a:gd name="connsiteY8-18" fmla="*/ 596385 h 1217028"/>
                <a:gd name="connsiteX9" fmla="*/ 9769 w 9147043"/>
                <a:gd name="connsiteY9" fmla="*/ 0 h 1217028"/>
                <a:gd name="connsiteX0-19" fmla="*/ 0 w 9137274"/>
                <a:gd name="connsiteY0-20" fmla="*/ 0 h 1217028"/>
                <a:gd name="connsiteX1-21" fmla="*/ 0 w 9137274"/>
                <a:gd name="connsiteY1-22" fmla="*/ 0 h 1217028"/>
                <a:gd name="connsiteX2-23" fmla="*/ 9137274 w 9137274"/>
                <a:gd name="connsiteY2-24" fmla="*/ 0 h 1217028"/>
                <a:gd name="connsiteX3-25" fmla="*/ 9137274 w 9137274"/>
                <a:gd name="connsiteY3-26" fmla="*/ 0 h 1217028"/>
                <a:gd name="connsiteX4-27" fmla="*/ 9137274 w 9137274"/>
                <a:gd name="connsiteY4-28" fmla="*/ 1217028 h 1217028"/>
                <a:gd name="connsiteX5-29" fmla="*/ 9137274 w 9137274"/>
                <a:gd name="connsiteY5-30" fmla="*/ 1217028 h 1217028"/>
                <a:gd name="connsiteX6-31" fmla="*/ 0 w 9137274"/>
                <a:gd name="connsiteY6-32" fmla="*/ 1217028 h 1217028"/>
                <a:gd name="connsiteX7-33" fmla="*/ 0 w 9137274"/>
                <a:gd name="connsiteY7-34" fmla="*/ 1217028 h 1217028"/>
                <a:gd name="connsiteX8-35" fmla="*/ 305541 w 9137274"/>
                <a:gd name="connsiteY8-36" fmla="*/ 596385 h 1217028"/>
                <a:gd name="connsiteX9-37" fmla="*/ 0 w 9137274"/>
                <a:gd name="connsiteY9-38" fmla="*/ 0 h 1217028"/>
                <a:gd name="connsiteX0-39" fmla="*/ 0 w 9137274"/>
                <a:gd name="connsiteY0-40" fmla="*/ 0 h 1217028"/>
                <a:gd name="connsiteX1-41" fmla="*/ 0 w 9137274"/>
                <a:gd name="connsiteY1-42" fmla="*/ 0 h 1217028"/>
                <a:gd name="connsiteX2-43" fmla="*/ 9137274 w 9137274"/>
                <a:gd name="connsiteY2-44" fmla="*/ 0 h 1217028"/>
                <a:gd name="connsiteX3-45" fmla="*/ 9137274 w 9137274"/>
                <a:gd name="connsiteY3-46" fmla="*/ 0 h 1217028"/>
                <a:gd name="connsiteX4-47" fmla="*/ 9137274 w 9137274"/>
                <a:gd name="connsiteY4-48" fmla="*/ 1217028 h 1217028"/>
                <a:gd name="connsiteX5-49" fmla="*/ 9137274 w 9137274"/>
                <a:gd name="connsiteY5-50" fmla="*/ 1217028 h 1217028"/>
                <a:gd name="connsiteX6-51" fmla="*/ 0 w 9137274"/>
                <a:gd name="connsiteY6-52" fmla="*/ 1217028 h 1217028"/>
                <a:gd name="connsiteX7-53" fmla="*/ 0 w 9137274"/>
                <a:gd name="connsiteY7-54" fmla="*/ 1217028 h 1217028"/>
                <a:gd name="connsiteX8-55" fmla="*/ 698881 w 9137274"/>
                <a:gd name="connsiteY8-56" fmla="*/ 615439 h 1217028"/>
                <a:gd name="connsiteX9-57" fmla="*/ 0 w 9137274"/>
                <a:gd name="connsiteY9-58" fmla="*/ 0 h 121702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</a:cxnLst>
              <a:rect l="l" t="t" r="r" b="b"/>
              <a:pathLst>
                <a:path w="9137274" h="1217028">
                  <a:moveTo>
                    <a:pt x="0" y="0"/>
                  </a:moveTo>
                  <a:lnTo>
                    <a:pt x="0" y="0"/>
                  </a:lnTo>
                  <a:lnTo>
                    <a:pt x="9137274" y="0"/>
                  </a:lnTo>
                  <a:lnTo>
                    <a:pt x="9137274" y="0"/>
                  </a:lnTo>
                  <a:lnTo>
                    <a:pt x="9137274" y="1217028"/>
                  </a:lnTo>
                  <a:lnTo>
                    <a:pt x="9137274" y="1217028"/>
                  </a:lnTo>
                  <a:lnTo>
                    <a:pt x="0" y="1217028"/>
                  </a:lnTo>
                  <a:lnTo>
                    <a:pt x="0" y="1217028"/>
                  </a:lnTo>
                  <a:lnTo>
                    <a:pt x="698881" y="6154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ysClr val="window" lastClr="FFFFFF"/>
            </a:solidFill>
            <a:ln w="50800" cap="rnd" cmpd="sng" algn="ctr">
              <a:solidFill>
                <a:schemeClr val="accent3"/>
              </a:solidFill>
              <a:prstDash val="sysDot"/>
            </a:ln>
            <a:effectLst>
              <a:outerShdw blurRad="355600" dist="127000" dir="2940000" algn="t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4CBDD0"/>
                </a:solidFill>
                <a:effectLst/>
                <a:uLnTx/>
                <a:uFillTx/>
                <a:latin typeface="Calibri" panose="020F0502020204030204" pitchFamily="34" charset="0"/>
                <a:ea typeface="华康方圆体W7(P)" pitchFamily="82" charset="-122"/>
                <a:cs typeface="Calibri" panose="020F0502020204030204" pitchFamily="34" charset="0"/>
              </a:endParaRPr>
            </a:p>
          </p:txBody>
        </p:sp>
        <p:sp>
          <p:nvSpPr>
            <p:cNvPr id="33" name="矩形 16"/>
            <p:cNvSpPr/>
            <p:nvPr/>
          </p:nvSpPr>
          <p:spPr>
            <a:xfrm>
              <a:off x="2251990" y="1496152"/>
              <a:ext cx="8023797" cy="71388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2A91A2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7</a:t>
              </a:r>
              <a:endParaRPr kumimoji="0" lang="vi-V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2A91A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4" name="组合 42"/>
          <p:cNvGrpSpPr/>
          <p:nvPr/>
        </p:nvGrpSpPr>
        <p:grpSpPr>
          <a:xfrm>
            <a:off x="2077865" y="-1499604"/>
            <a:ext cx="1627097" cy="3867385"/>
            <a:chOff x="2102023" y="-1714093"/>
            <a:chExt cx="1143796" cy="3479248"/>
          </a:xfrm>
        </p:grpSpPr>
        <p:grpSp>
          <p:nvGrpSpPr>
            <p:cNvPr id="35" name="组合 38"/>
            <p:cNvGrpSpPr/>
            <p:nvPr/>
          </p:nvGrpSpPr>
          <p:grpSpPr>
            <a:xfrm>
              <a:off x="2102023" y="18263"/>
              <a:ext cx="1108720" cy="1746892"/>
              <a:chOff x="1547663" y="32770"/>
              <a:chExt cx="1217764" cy="1918701"/>
            </a:xfrm>
          </p:grpSpPr>
          <p:sp>
            <p:nvSpPr>
              <p:cNvPr id="39" name="任意多边形 2"/>
              <p:cNvSpPr/>
              <p:nvPr/>
            </p:nvSpPr>
            <p:spPr>
              <a:xfrm>
                <a:off x="2026831" y="32770"/>
                <a:ext cx="248979" cy="1171575"/>
              </a:xfrm>
              <a:custGeom>
                <a:avLst/>
                <a:gdLst>
                  <a:gd name="connsiteX0" fmla="*/ 248979 w 248979"/>
                  <a:gd name="connsiteY0" fmla="*/ 0 h 1171575"/>
                  <a:gd name="connsiteX1" fmla="*/ 1329 w 248979"/>
                  <a:gd name="connsiteY1" fmla="*/ 523875 h 1171575"/>
                  <a:gd name="connsiteX2" fmla="*/ 144204 w 248979"/>
                  <a:gd name="connsiteY2" fmla="*/ 1171575 h 1171575"/>
                  <a:gd name="connsiteX3" fmla="*/ 144204 w 248979"/>
                  <a:gd name="connsiteY3" fmla="*/ 1171575 h 1171575"/>
                  <a:gd name="connsiteX4" fmla="*/ 144204 w 248979"/>
                  <a:gd name="connsiteY4" fmla="*/ 1171575 h 117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979" h="1171575">
                    <a:moveTo>
                      <a:pt x="248979" y="0"/>
                    </a:moveTo>
                    <a:cubicBezTo>
                      <a:pt x="133885" y="164306"/>
                      <a:pt x="18791" y="328613"/>
                      <a:pt x="1329" y="523875"/>
                    </a:cubicBezTo>
                    <a:cubicBezTo>
                      <a:pt x="-16133" y="719137"/>
                      <a:pt x="144204" y="1171575"/>
                      <a:pt x="144204" y="1171575"/>
                    </a:cubicBezTo>
                    <a:lnTo>
                      <a:pt x="144204" y="1171575"/>
                    </a:lnTo>
                    <a:lnTo>
                      <a:pt x="144204" y="1171575"/>
                    </a:lnTo>
                  </a:path>
                </a:pathLst>
              </a:custGeom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42" name="心形 37"/>
              <p:cNvSpPr/>
              <p:nvPr/>
            </p:nvSpPr>
            <p:spPr>
              <a:xfrm>
                <a:off x="1547663" y="899265"/>
                <a:ext cx="1217764" cy="1052206"/>
              </a:xfrm>
              <a:prstGeom prst="heart">
                <a:avLst/>
              </a:prstGeom>
              <a:solidFill>
                <a:srgbClr val="97D9E4"/>
              </a:solidFill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>
                <a:sp3d extrusionH="57150">
                  <a:bevelT w="38100" h="38100" prst="relaxedInset"/>
                </a:sp3d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36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NI-Cooper" pitchFamily="2" charset="0"/>
                    <a:ea typeface="微软雅黑" panose="020B0503020204020204" pitchFamily="34" charset="-122"/>
                    <a:cs typeface="+mn-cs"/>
                  </a:rPr>
                  <a:t>A</a:t>
                </a:r>
                <a:endParaRPr kumimoji="0" lang="zh-CN" alt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NI-Cooper" pitchFamily="2" charset="0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36" name="组合 39"/>
            <p:cNvGrpSpPr/>
            <p:nvPr/>
          </p:nvGrpSpPr>
          <p:grpSpPr>
            <a:xfrm flipV="1">
              <a:off x="2137098" y="-1714093"/>
              <a:ext cx="1108721" cy="1746892"/>
              <a:chOff x="1547664" y="32770"/>
              <a:chExt cx="1217765" cy="1918701"/>
            </a:xfrm>
            <a:noFill/>
            <a:effectLst/>
          </p:grpSpPr>
          <p:sp>
            <p:nvSpPr>
              <p:cNvPr id="37" name="任意多边形 40"/>
              <p:cNvSpPr/>
              <p:nvPr/>
            </p:nvSpPr>
            <p:spPr>
              <a:xfrm>
                <a:off x="2026831" y="32770"/>
                <a:ext cx="248979" cy="1171575"/>
              </a:xfrm>
              <a:custGeom>
                <a:avLst/>
                <a:gdLst>
                  <a:gd name="connsiteX0" fmla="*/ 248979 w 248979"/>
                  <a:gd name="connsiteY0" fmla="*/ 0 h 1171575"/>
                  <a:gd name="connsiteX1" fmla="*/ 1329 w 248979"/>
                  <a:gd name="connsiteY1" fmla="*/ 523875 h 1171575"/>
                  <a:gd name="connsiteX2" fmla="*/ 144204 w 248979"/>
                  <a:gd name="connsiteY2" fmla="*/ 1171575 h 1171575"/>
                  <a:gd name="connsiteX3" fmla="*/ 144204 w 248979"/>
                  <a:gd name="connsiteY3" fmla="*/ 1171575 h 1171575"/>
                  <a:gd name="connsiteX4" fmla="*/ 144204 w 248979"/>
                  <a:gd name="connsiteY4" fmla="*/ 1171575 h 117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979" h="1171575">
                    <a:moveTo>
                      <a:pt x="248979" y="0"/>
                    </a:moveTo>
                    <a:cubicBezTo>
                      <a:pt x="133885" y="164306"/>
                      <a:pt x="18791" y="328613"/>
                      <a:pt x="1329" y="523875"/>
                    </a:cubicBezTo>
                    <a:cubicBezTo>
                      <a:pt x="-16133" y="719137"/>
                      <a:pt x="144204" y="1171575"/>
                      <a:pt x="144204" y="1171575"/>
                    </a:cubicBezTo>
                    <a:lnTo>
                      <a:pt x="144204" y="1171575"/>
                    </a:lnTo>
                    <a:lnTo>
                      <a:pt x="144204" y="1171575"/>
                    </a:lnTo>
                  </a:path>
                </a:pathLst>
              </a:custGeom>
              <a:grpFill/>
              <a:ln>
                <a:noFill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38" name="十六角星 41"/>
              <p:cNvSpPr/>
              <p:nvPr/>
            </p:nvSpPr>
            <p:spPr>
              <a:xfrm>
                <a:off x="1547664" y="899265"/>
                <a:ext cx="1217765" cy="1052206"/>
              </a:xfrm>
              <a:prstGeom prst="star16">
                <a:avLst/>
              </a:prstGeom>
              <a:grpFill/>
              <a:ln>
                <a:noFill/>
              </a:ln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</p:grpSp>
      <p:grpSp>
        <p:nvGrpSpPr>
          <p:cNvPr id="45" name="组合 50"/>
          <p:cNvGrpSpPr/>
          <p:nvPr/>
        </p:nvGrpSpPr>
        <p:grpSpPr>
          <a:xfrm>
            <a:off x="3519631" y="2543811"/>
            <a:ext cx="6325991" cy="1059004"/>
            <a:chOff x="2110311" y="1329732"/>
            <a:chExt cx="8016513" cy="1067749"/>
          </a:xfrm>
        </p:grpSpPr>
        <p:sp>
          <p:nvSpPr>
            <p:cNvPr id="46" name="圆角矩形 1"/>
            <p:cNvSpPr/>
            <p:nvPr/>
          </p:nvSpPr>
          <p:spPr>
            <a:xfrm>
              <a:off x="2110311" y="1329732"/>
              <a:ext cx="8016513" cy="1067749"/>
            </a:xfrm>
            <a:custGeom>
              <a:avLst/>
              <a:gdLst>
                <a:gd name="connsiteX0" fmla="*/ 0 w 9137274"/>
                <a:gd name="connsiteY0" fmla="*/ 0 h 1217028"/>
                <a:gd name="connsiteX1" fmla="*/ 0 w 9137274"/>
                <a:gd name="connsiteY1" fmla="*/ 0 h 1217028"/>
                <a:gd name="connsiteX2" fmla="*/ 9137274 w 9137274"/>
                <a:gd name="connsiteY2" fmla="*/ 0 h 1217028"/>
                <a:gd name="connsiteX3" fmla="*/ 9137274 w 9137274"/>
                <a:gd name="connsiteY3" fmla="*/ 0 h 1217028"/>
                <a:gd name="connsiteX4" fmla="*/ 9137274 w 9137274"/>
                <a:gd name="connsiteY4" fmla="*/ 1217028 h 1217028"/>
                <a:gd name="connsiteX5" fmla="*/ 9137274 w 9137274"/>
                <a:gd name="connsiteY5" fmla="*/ 1217028 h 1217028"/>
                <a:gd name="connsiteX6" fmla="*/ 0 w 9137274"/>
                <a:gd name="connsiteY6" fmla="*/ 1217028 h 1217028"/>
                <a:gd name="connsiteX7" fmla="*/ 0 w 9137274"/>
                <a:gd name="connsiteY7" fmla="*/ 1217028 h 1217028"/>
                <a:gd name="connsiteX8" fmla="*/ 0 w 9137274"/>
                <a:gd name="connsiteY8" fmla="*/ 0 h 1217028"/>
                <a:gd name="connsiteX0-1" fmla="*/ 9769 w 9147043"/>
                <a:gd name="connsiteY0-2" fmla="*/ 0 h 1217028"/>
                <a:gd name="connsiteX1-3" fmla="*/ 9769 w 9147043"/>
                <a:gd name="connsiteY1-4" fmla="*/ 0 h 1217028"/>
                <a:gd name="connsiteX2-5" fmla="*/ 9147043 w 9147043"/>
                <a:gd name="connsiteY2-6" fmla="*/ 0 h 1217028"/>
                <a:gd name="connsiteX3-7" fmla="*/ 9147043 w 9147043"/>
                <a:gd name="connsiteY3-8" fmla="*/ 0 h 1217028"/>
                <a:gd name="connsiteX4-9" fmla="*/ 9147043 w 9147043"/>
                <a:gd name="connsiteY4-10" fmla="*/ 1217028 h 1217028"/>
                <a:gd name="connsiteX5-11" fmla="*/ 9147043 w 9147043"/>
                <a:gd name="connsiteY5-12" fmla="*/ 1217028 h 1217028"/>
                <a:gd name="connsiteX6-13" fmla="*/ 9769 w 9147043"/>
                <a:gd name="connsiteY6-14" fmla="*/ 1217028 h 1217028"/>
                <a:gd name="connsiteX7-15" fmla="*/ 9769 w 9147043"/>
                <a:gd name="connsiteY7-16" fmla="*/ 1217028 h 1217028"/>
                <a:gd name="connsiteX8-17" fmla="*/ 0 w 9147043"/>
                <a:gd name="connsiteY8-18" fmla="*/ 596385 h 1217028"/>
                <a:gd name="connsiteX9" fmla="*/ 9769 w 9147043"/>
                <a:gd name="connsiteY9" fmla="*/ 0 h 1217028"/>
                <a:gd name="connsiteX0-19" fmla="*/ 0 w 9137274"/>
                <a:gd name="connsiteY0-20" fmla="*/ 0 h 1217028"/>
                <a:gd name="connsiteX1-21" fmla="*/ 0 w 9137274"/>
                <a:gd name="connsiteY1-22" fmla="*/ 0 h 1217028"/>
                <a:gd name="connsiteX2-23" fmla="*/ 9137274 w 9137274"/>
                <a:gd name="connsiteY2-24" fmla="*/ 0 h 1217028"/>
                <a:gd name="connsiteX3-25" fmla="*/ 9137274 w 9137274"/>
                <a:gd name="connsiteY3-26" fmla="*/ 0 h 1217028"/>
                <a:gd name="connsiteX4-27" fmla="*/ 9137274 w 9137274"/>
                <a:gd name="connsiteY4-28" fmla="*/ 1217028 h 1217028"/>
                <a:gd name="connsiteX5-29" fmla="*/ 9137274 w 9137274"/>
                <a:gd name="connsiteY5-30" fmla="*/ 1217028 h 1217028"/>
                <a:gd name="connsiteX6-31" fmla="*/ 0 w 9137274"/>
                <a:gd name="connsiteY6-32" fmla="*/ 1217028 h 1217028"/>
                <a:gd name="connsiteX7-33" fmla="*/ 0 w 9137274"/>
                <a:gd name="connsiteY7-34" fmla="*/ 1217028 h 1217028"/>
                <a:gd name="connsiteX8-35" fmla="*/ 305541 w 9137274"/>
                <a:gd name="connsiteY8-36" fmla="*/ 596385 h 1217028"/>
                <a:gd name="connsiteX9-37" fmla="*/ 0 w 9137274"/>
                <a:gd name="connsiteY9-38" fmla="*/ 0 h 1217028"/>
                <a:gd name="connsiteX0-39" fmla="*/ 0 w 9137274"/>
                <a:gd name="connsiteY0-40" fmla="*/ 0 h 1217028"/>
                <a:gd name="connsiteX1-41" fmla="*/ 0 w 9137274"/>
                <a:gd name="connsiteY1-42" fmla="*/ 0 h 1217028"/>
                <a:gd name="connsiteX2-43" fmla="*/ 9137274 w 9137274"/>
                <a:gd name="connsiteY2-44" fmla="*/ 0 h 1217028"/>
                <a:gd name="connsiteX3-45" fmla="*/ 9137274 w 9137274"/>
                <a:gd name="connsiteY3-46" fmla="*/ 0 h 1217028"/>
                <a:gd name="connsiteX4-47" fmla="*/ 9137274 w 9137274"/>
                <a:gd name="connsiteY4-48" fmla="*/ 1217028 h 1217028"/>
                <a:gd name="connsiteX5-49" fmla="*/ 9137274 w 9137274"/>
                <a:gd name="connsiteY5-50" fmla="*/ 1217028 h 1217028"/>
                <a:gd name="connsiteX6-51" fmla="*/ 0 w 9137274"/>
                <a:gd name="connsiteY6-52" fmla="*/ 1217028 h 1217028"/>
                <a:gd name="connsiteX7-53" fmla="*/ 0 w 9137274"/>
                <a:gd name="connsiteY7-54" fmla="*/ 1217028 h 1217028"/>
                <a:gd name="connsiteX8-55" fmla="*/ 698881 w 9137274"/>
                <a:gd name="connsiteY8-56" fmla="*/ 615439 h 1217028"/>
                <a:gd name="connsiteX9-57" fmla="*/ 0 w 9137274"/>
                <a:gd name="connsiteY9-58" fmla="*/ 0 h 121702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</a:cxnLst>
              <a:rect l="l" t="t" r="r" b="b"/>
              <a:pathLst>
                <a:path w="9137274" h="1217028">
                  <a:moveTo>
                    <a:pt x="0" y="0"/>
                  </a:moveTo>
                  <a:lnTo>
                    <a:pt x="0" y="0"/>
                  </a:lnTo>
                  <a:lnTo>
                    <a:pt x="9137274" y="0"/>
                  </a:lnTo>
                  <a:lnTo>
                    <a:pt x="9137274" y="0"/>
                  </a:lnTo>
                  <a:lnTo>
                    <a:pt x="9137274" y="1217028"/>
                  </a:lnTo>
                  <a:lnTo>
                    <a:pt x="9137274" y="1217028"/>
                  </a:lnTo>
                  <a:lnTo>
                    <a:pt x="0" y="1217028"/>
                  </a:lnTo>
                  <a:lnTo>
                    <a:pt x="0" y="1217028"/>
                  </a:lnTo>
                  <a:lnTo>
                    <a:pt x="698881" y="6154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ysClr val="window" lastClr="FFFFFF"/>
            </a:solidFill>
            <a:ln w="50800" cap="rnd" cmpd="sng" algn="ctr">
              <a:solidFill>
                <a:schemeClr val="accent3"/>
              </a:solidFill>
              <a:prstDash val="sysDot"/>
            </a:ln>
            <a:effectLst>
              <a:outerShdw blurRad="355600" dist="127000" dir="2940000" algn="t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华康方圆体W7(P)" pitchFamily="82" charset="-122"/>
                <a:cs typeface="Calibri" panose="020F0502020204030204" pitchFamily="34" charset="0"/>
              </a:endParaRPr>
            </a:p>
          </p:txBody>
        </p:sp>
        <p:sp>
          <p:nvSpPr>
            <p:cNvPr id="47" name="矩形 52"/>
            <p:cNvSpPr/>
            <p:nvPr/>
          </p:nvSpPr>
          <p:spPr>
            <a:xfrm>
              <a:off x="2681015" y="1455020"/>
              <a:ext cx="7409934" cy="77579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13B59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8</a:t>
              </a:r>
              <a:endParaRPr kumimoji="0" lang="vi-V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13B59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48" name="组合 60"/>
          <p:cNvGrpSpPr/>
          <p:nvPr/>
        </p:nvGrpSpPr>
        <p:grpSpPr>
          <a:xfrm>
            <a:off x="3519631" y="3637085"/>
            <a:ext cx="6340238" cy="1171789"/>
            <a:chOff x="2110311" y="1329732"/>
            <a:chExt cx="8070685" cy="1067749"/>
          </a:xfrm>
        </p:grpSpPr>
        <p:sp>
          <p:nvSpPr>
            <p:cNvPr id="49" name="圆角矩形 1"/>
            <p:cNvSpPr/>
            <p:nvPr/>
          </p:nvSpPr>
          <p:spPr>
            <a:xfrm>
              <a:off x="2110311" y="1329732"/>
              <a:ext cx="8016513" cy="1067749"/>
            </a:xfrm>
            <a:custGeom>
              <a:avLst/>
              <a:gdLst>
                <a:gd name="connsiteX0" fmla="*/ 0 w 9137274"/>
                <a:gd name="connsiteY0" fmla="*/ 0 h 1217028"/>
                <a:gd name="connsiteX1" fmla="*/ 0 w 9137274"/>
                <a:gd name="connsiteY1" fmla="*/ 0 h 1217028"/>
                <a:gd name="connsiteX2" fmla="*/ 9137274 w 9137274"/>
                <a:gd name="connsiteY2" fmla="*/ 0 h 1217028"/>
                <a:gd name="connsiteX3" fmla="*/ 9137274 w 9137274"/>
                <a:gd name="connsiteY3" fmla="*/ 0 h 1217028"/>
                <a:gd name="connsiteX4" fmla="*/ 9137274 w 9137274"/>
                <a:gd name="connsiteY4" fmla="*/ 1217028 h 1217028"/>
                <a:gd name="connsiteX5" fmla="*/ 9137274 w 9137274"/>
                <a:gd name="connsiteY5" fmla="*/ 1217028 h 1217028"/>
                <a:gd name="connsiteX6" fmla="*/ 0 w 9137274"/>
                <a:gd name="connsiteY6" fmla="*/ 1217028 h 1217028"/>
                <a:gd name="connsiteX7" fmla="*/ 0 w 9137274"/>
                <a:gd name="connsiteY7" fmla="*/ 1217028 h 1217028"/>
                <a:gd name="connsiteX8" fmla="*/ 0 w 9137274"/>
                <a:gd name="connsiteY8" fmla="*/ 0 h 1217028"/>
                <a:gd name="connsiteX0-1" fmla="*/ 9769 w 9147043"/>
                <a:gd name="connsiteY0-2" fmla="*/ 0 h 1217028"/>
                <a:gd name="connsiteX1-3" fmla="*/ 9769 w 9147043"/>
                <a:gd name="connsiteY1-4" fmla="*/ 0 h 1217028"/>
                <a:gd name="connsiteX2-5" fmla="*/ 9147043 w 9147043"/>
                <a:gd name="connsiteY2-6" fmla="*/ 0 h 1217028"/>
                <a:gd name="connsiteX3-7" fmla="*/ 9147043 w 9147043"/>
                <a:gd name="connsiteY3-8" fmla="*/ 0 h 1217028"/>
                <a:gd name="connsiteX4-9" fmla="*/ 9147043 w 9147043"/>
                <a:gd name="connsiteY4-10" fmla="*/ 1217028 h 1217028"/>
                <a:gd name="connsiteX5-11" fmla="*/ 9147043 w 9147043"/>
                <a:gd name="connsiteY5-12" fmla="*/ 1217028 h 1217028"/>
                <a:gd name="connsiteX6-13" fmla="*/ 9769 w 9147043"/>
                <a:gd name="connsiteY6-14" fmla="*/ 1217028 h 1217028"/>
                <a:gd name="connsiteX7-15" fmla="*/ 9769 w 9147043"/>
                <a:gd name="connsiteY7-16" fmla="*/ 1217028 h 1217028"/>
                <a:gd name="connsiteX8-17" fmla="*/ 0 w 9147043"/>
                <a:gd name="connsiteY8-18" fmla="*/ 596385 h 1217028"/>
                <a:gd name="connsiteX9" fmla="*/ 9769 w 9147043"/>
                <a:gd name="connsiteY9" fmla="*/ 0 h 1217028"/>
                <a:gd name="connsiteX0-19" fmla="*/ 0 w 9137274"/>
                <a:gd name="connsiteY0-20" fmla="*/ 0 h 1217028"/>
                <a:gd name="connsiteX1-21" fmla="*/ 0 w 9137274"/>
                <a:gd name="connsiteY1-22" fmla="*/ 0 h 1217028"/>
                <a:gd name="connsiteX2-23" fmla="*/ 9137274 w 9137274"/>
                <a:gd name="connsiteY2-24" fmla="*/ 0 h 1217028"/>
                <a:gd name="connsiteX3-25" fmla="*/ 9137274 w 9137274"/>
                <a:gd name="connsiteY3-26" fmla="*/ 0 h 1217028"/>
                <a:gd name="connsiteX4-27" fmla="*/ 9137274 w 9137274"/>
                <a:gd name="connsiteY4-28" fmla="*/ 1217028 h 1217028"/>
                <a:gd name="connsiteX5-29" fmla="*/ 9137274 w 9137274"/>
                <a:gd name="connsiteY5-30" fmla="*/ 1217028 h 1217028"/>
                <a:gd name="connsiteX6-31" fmla="*/ 0 w 9137274"/>
                <a:gd name="connsiteY6-32" fmla="*/ 1217028 h 1217028"/>
                <a:gd name="connsiteX7-33" fmla="*/ 0 w 9137274"/>
                <a:gd name="connsiteY7-34" fmla="*/ 1217028 h 1217028"/>
                <a:gd name="connsiteX8-35" fmla="*/ 305541 w 9137274"/>
                <a:gd name="connsiteY8-36" fmla="*/ 596385 h 1217028"/>
                <a:gd name="connsiteX9-37" fmla="*/ 0 w 9137274"/>
                <a:gd name="connsiteY9-38" fmla="*/ 0 h 1217028"/>
                <a:gd name="connsiteX0-39" fmla="*/ 0 w 9137274"/>
                <a:gd name="connsiteY0-40" fmla="*/ 0 h 1217028"/>
                <a:gd name="connsiteX1-41" fmla="*/ 0 w 9137274"/>
                <a:gd name="connsiteY1-42" fmla="*/ 0 h 1217028"/>
                <a:gd name="connsiteX2-43" fmla="*/ 9137274 w 9137274"/>
                <a:gd name="connsiteY2-44" fmla="*/ 0 h 1217028"/>
                <a:gd name="connsiteX3-45" fmla="*/ 9137274 w 9137274"/>
                <a:gd name="connsiteY3-46" fmla="*/ 0 h 1217028"/>
                <a:gd name="connsiteX4-47" fmla="*/ 9137274 w 9137274"/>
                <a:gd name="connsiteY4-48" fmla="*/ 1217028 h 1217028"/>
                <a:gd name="connsiteX5-49" fmla="*/ 9137274 w 9137274"/>
                <a:gd name="connsiteY5-50" fmla="*/ 1217028 h 1217028"/>
                <a:gd name="connsiteX6-51" fmla="*/ 0 w 9137274"/>
                <a:gd name="connsiteY6-52" fmla="*/ 1217028 h 1217028"/>
                <a:gd name="connsiteX7-53" fmla="*/ 0 w 9137274"/>
                <a:gd name="connsiteY7-54" fmla="*/ 1217028 h 1217028"/>
                <a:gd name="connsiteX8-55" fmla="*/ 698881 w 9137274"/>
                <a:gd name="connsiteY8-56" fmla="*/ 615439 h 1217028"/>
                <a:gd name="connsiteX9-57" fmla="*/ 0 w 9137274"/>
                <a:gd name="connsiteY9-58" fmla="*/ 0 h 121702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</a:cxnLst>
              <a:rect l="l" t="t" r="r" b="b"/>
              <a:pathLst>
                <a:path w="9137274" h="1217028">
                  <a:moveTo>
                    <a:pt x="0" y="0"/>
                  </a:moveTo>
                  <a:lnTo>
                    <a:pt x="0" y="0"/>
                  </a:lnTo>
                  <a:lnTo>
                    <a:pt x="9137274" y="0"/>
                  </a:lnTo>
                  <a:lnTo>
                    <a:pt x="9137274" y="0"/>
                  </a:lnTo>
                  <a:lnTo>
                    <a:pt x="9137274" y="1217028"/>
                  </a:lnTo>
                  <a:lnTo>
                    <a:pt x="9137274" y="1217028"/>
                  </a:lnTo>
                  <a:lnTo>
                    <a:pt x="0" y="1217028"/>
                  </a:lnTo>
                  <a:lnTo>
                    <a:pt x="0" y="1217028"/>
                  </a:lnTo>
                  <a:lnTo>
                    <a:pt x="698881" y="6154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ysClr val="window" lastClr="FFFFFF"/>
            </a:solidFill>
            <a:ln w="50800" cap="rnd" cmpd="sng" algn="ctr">
              <a:solidFill>
                <a:schemeClr val="accent3"/>
              </a:solidFill>
              <a:prstDash val="sysDot"/>
            </a:ln>
            <a:effectLst>
              <a:outerShdw blurRad="355600" dist="127000" dir="2940000" algn="t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华康方圆体W7(P)" pitchFamily="82" charset="-122"/>
                <a:cs typeface="Calibri" panose="020F0502020204030204" pitchFamily="34" charset="0"/>
              </a:endParaRPr>
            </a:p>
          </p:txBody>
        </p:sp>
        <p:sp>
          <p:nvSpPr>
            <p:cNvPr id="50" name="矩形 62"/>
            <p:cNvSpPr/>
            <p:nvPr/>
          </p:nvSpPr>
          <p:spPr>
            <a:xfrm>
              <a:off x="2662879" y="1509087"/>
              <a:ext cx="7518117" cy="70112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1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2A91A2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9</a:t>
              </a:r>
            </a:p>
          </p:txBody>
        </p:sp>
      </p:grpSp>
      <p:grpSp>
        <p:nvGrpSpPr>
          <p:cNvPr id="51" name="组合 70"/>
          <p:cNvGrpSpPr/>
          <p:nvPr/>
        </p:nvGrpSpPr>
        <p:grpSpPr>
          <a:xfrm>
            <a:off x="3519631" y="4850879"/>
            <a:ext cx="6325991" cy="1059004"/>
            <a:chOff x="2110311" y="1329732"/>
            <a:chExt cx="8052549" cy="1067749"/>
          </a:xfrm>
        </p:grpSpPr>
        <p:sp>
          <p:nvSpPr>
            <p:cNvPr id="52" name="圆角矩形 1"/>
            <p:cNvSpPr/>
            <p:nvPr/>
          </p:nvSpPr>
          <p:spPr>
            <a:xfrm>
              <a:off x="2110311" y="1329732"/>
              <a:ext cx="8016513" cy="1067749"/>
            </a:xfrm>
            <a:custGeom>
              <a:avLst/>
              <a:gdLst>
                <a:gd name="connsiteX0" fmla="*/ 0 w 9137274"/>
                <a:gd name="connsiteY0" fmla="*/ 0 h 1217028"/>
                <a:gd name="connsiteX1" fmla="*/ 0 w 9137274"/>
                <a:gd name="connsiteY1" fmla="*/ 0 h 1217028"/>
                <a:gd name="connsiteX2" fmla="*/ 9137274 w 9137274"/>
                <a:gd name="connsiteY2" fmla="*/ 0 h 1217028"/>
                <a:gd name="connsiteX3" fmla="*/ 9137274 w 9137274"/>
                <a:gd name="connsiteY3" fmla="*/ 0 h 1217028"/>
                <a:gd name="connsiteX4" fmla="*/ 9137274 w 9137274"/>
                <a:gd name="connsiteY4" fmla="*/ 1217028 h 1217028"/>
                <a:gd name="connsiteX5" fmla="*/ 9137274 w 9137274"/>
                <a:gd name="connsiteY5" fmla="*/ 1217028 h 1217028"/>
                <a:gd name="connsiteX6" fmla="*/ 0 w 9137274"/>
                <a:gd name="connsiteY6" fmla="*/ 1217028 h 1217028"/>
                <a:gd name="connsiteX7" fmla="*/ 0 w 9137274"/>
                <a:gd name="connsiteY7" fmla="*/ 1217028 h 1217028"/>
                <a:gd name="connsiteX8" fmla="*/ 0 w 9137274"/>
                <a:gd name="connsiteY8" fmla="*/ 0 h 1217028"/>
                <a:gd name="connsiteX0-1" fmla="*/ 9769 w 9147043"/>
                <a:gd name="connsiteY0-2" fmla="*/ 0 h 1217028"/>
                <a:gd name="connsiteX1-3" fmla="*/ 9769 w 9147043"/>
                <a:gd name="connsiteY1-4" fmla="*/ 0 h 1217028"/>
                <a:gd name="connsiteX2-5" fmla="*/ 9147043 w 9147043"/>
                <a:gd name="connsiteY2-6" fmla="*/ 0 h 1217028"/>
                <a:gd name="connsiteX3-7" fmla="*/ 9147043 w 9147043"/>
                <a:gd name="connsiteY3-8" fmla="*/ 0 h 1217028"/>
                <a:gd name="connsiteX4-9" fmla="*/ 9147043 w 9147043"/>
                <a:gd name="connsiteY4-10" fmla="*/ 1217028 h 1217028"/>
                <a:gd name="connsiteX5-11" fmla="*/ 9147043 w 9147043"/>
                <a:gd name="connsiteY5-12" fmla="*/ 1217028 h 1217028"/>
                <a:gd name="connsiteX6-13" fmla="*/ 9769 w 9147043"/>
                <a:gd name="connsiteY6-14" fmla="*/ 1217028 h 1217028"/>
                <a:gd name="connsiteX7-15" fmla="*/ 9769 w 9147043"/>
                <a:gd name="connsiteY7-16" fmla="*/ 1217028 h 1217028"/>
                <a:gd name="connsiteX8-17" fmla="*/ 0 w 9147043"/>
                <a:gd name="connsiteY8-18" fmla="*/ 596385 h 1217028"/>
                <a:gd name="connsiteX9" fmla="*/ 9769 w 9147043"/>
                <a:gd name="connsiteY9" fmla="*/ 0 h 1217028"/>
                <a:gd name="connsiteX0-19" fmla="*/ 0 w 9137274"/>
                <a:gd name="connsiteY0-20" fmla="*/ 0 h 1217028"/>
                <a:gd name="connsiteX1-21" fmla="*/ 0 w 9137274"/>
                <a:gd name="connsiteY1-22" fmla="*/ 0 h 1217028"/>
                <a:gd name="connsiteX2-23" fmla="*/ 9137274 w 9137274"/>
                <a:gd name="connsiteY2-24" fmla="*/ 0 h 1217028"/>
                <a:gd name="connsiteX3-25" fmla="*/ 9137274 w 9137274"/>
                <a:gd name="connsiteY3-26" fmla="*/ 0 h 1217028"/>
                <a:gd name="connsiteX4-27" fmla="*/ 9137274 w 9137274"/>
                <a:gd name="connsiteY4-28" fmla="*/ 1217028 h 1217028"/>
                <a:gd name="connsiteX5-29" fmla="*/ 9137274 w 9137274"/>
                <a:gd name="connsiteY5-30" fmla="*/ 1217028 h 1217028"/>
                <a:gd name="connsiteX6-31" fmla="*/ 0 w 9137274"/>
                <a:gd name="connsiteY6-32" fmla="*/ 1217028 h 1217028"/>
                <a:gd name="connsiteX7-33" fmla="*/ 0 w 9137274"/>
                <a:gd name="connsiteY7-34" fmla="*/ 1217028 h 1217028"/>
                <a:gd name="connsiteX8-35" fmla="*/ 305541 w 9137274"/>
                <a:gd name="connsiteY8-36" fmla="*/ 596385 h 1217028"/>
                <a:gd name="connsiteX9-37" fmla="*/ 0 w 9137274"/>
                <a:gd name="connsiteY9-38" fmla="*/ 0 h 1217028"/>
                <a:gd name="connsiteX0-39" fmla="*/ 0 w 9137274"/>
                <a:gd name="connsiteY0-40" fmla="*/ 0 h 1217028"/>
                <a:gd name="connsiteX1-41" fmla="*/ 0 w 9137274"/>
                <a:gd name="connsiteY1-42" fmla="*/ 0 h 1217028"/>
                <a:gd name="connsiteX2-43" fmla="*/ 9137274 w 9137274"/>
                <a:gd name="connsiteY2-44" fmla="*/ 0 h 1217028"/>
                <a:gd name="connsiteX3-45" fmla="*/ 9137274 w 9137274"/>
                <a:gd name="connsiteY3-46" fmla="*/ 0 h 1217028"/>
                <a:gd name="connsiteX4-47" fmla="*/ 9137274 w 9137274"/>
                <a:gd name="connsiteY4-48" fmla="*/ 1217028 h 1217028"/>
                <a:gd name="connsiteX5-49" fmla="*/ 9137274 w 9137274"/>
                <a:gd name="connsiteY5-50" fmla="*/ 1217028 h 1217028"/>
                <a:gd name="connsiteX6-51" fmla="*/ 0 w 9137274"/>
                <a:gd name="connsiteY6-52" fmla="*/ 1217028 h 1217028"/>
                <a:gd name="connsiteX7-53" fmla="*/ 0 w 9137274"/>
                <a:gd name="connsiteY7-54" fmla="*/ 1217028 h 1217028"/>
                <a:gd name="connsiteX8-55" fmla="*/ 698881 w 9137274"/>
                <a:gd name="connsiteY8-56" fmla="*/ 615439 h 1217028"/>
                <a:gd name="connsiteX9-57" fmla="*/ 0 w 9137274"/>
                <a:gd name="connsiteY9-58" fmla="*/ 0 h 121702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</a:cxnLst>
              <a:rect l="l" t="t" r="r" b="b"/>
              <a:pathLst>
                <a:path w="9137274" h="1217028">
                  <a:moveTo>
                    <a:pt x="0" y="0"/>
                  </a:moveTo>
                  <a:lnTo>
                    <a:pt x="0" y="0"/>
                  </a:lnTo>
                  <a:lnTo>
                    <a:pt x="9137274" y="0"/>
                  </a:lnTo>
                  <a:lnTo>
                    <a:pt x="9137274" y="0"/>
                  </a:lnTo>
                  <a:lnTo>
                    <a:pt x="9137274" y="1217028"/>
                  </a:lnTo>
                  <a:lnTo>
                    <a:pt x="9137274" y="1217028"/>
                  </a:lnTo>
                  <a:lnTo>
                    <a:pt x="0" y="1217028"/>
                  </a:lnTo>
                  <a:lnTo>
                    <a:pt x="0" y="1217028"/>
                  </a:lnTo>
                  <a:lnTo>
                    <a:pt x="698881" y="6154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ysClr val="window" lastClr="FFFFFF"/>
            </a:solidFill>
            <a:ln w="50800" cap="rnd" cmpd="sng" algn="ctr">
              <a:solidFill>
                <a:schemeClr val="accent3"/>
              </a:solidFill>
              <a:prstDash val="sysDot"/>
            </a:ln>
            <a:effectLst>
              <a:outerShdw blurRad="355600" dist="127000" dir="2940000" algn="t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华康方圆体W7(P)" pitchFamily="82" charset="-122"/>
                <a:cs typeface="Calibri" panose="020F0502020204030204" pitchFamily="34" charset="0"/>
              </a:endParaRPr>
            </a:p>
          </p:txBody>
        </p:sp>
        <p:sp>
          <p:nvSpPr>
            <p:cNvPr id="53" name="矩形 72"/>
            <p:cNvSpPr/>
            <p:nvPr/>
          </p:nvSpPr>
          <p:spPr>
            <a:xfrm>
              <a:off x="2681016" y="1433241"/>
              <a:ext cx="7481844" cy="77579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1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13B59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10</a:t>
              </a:r>
              <a:endPara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13B5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54" name="Double Wave 53"/>
          <p:cNvSpPr/>
          <p:nvPr/>
        </p:nvSpPr>
        <p:spPr>
          <a:xfrm>
            <a:off x="705733" y="-322583"/>
            <a:ext cx="11030148" cy="1451258"/>
          </a:xfrm>
          <a:prstGeom prst="doubleWave">
            <a:avLst/>
          </a:prstGeom>
          <a:blipFill>
            <a:blip r:embed="rId5"/>
            <a:stretch>
              <a:fillRect/>
            </a:stretch>
          </a:blipFill>
          <a:ln w="6350">
            <a:solidFill>
              <a:srgbClr val="2A91A2"/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4400" b="1" dirty="0">
                <a:solidFill>
                  <a:srgbClr val="C3336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Đồng bằng Bắc Bộ gồm bao nhiêu tỉnh thành?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C33363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5" name="Picture 5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1278" y="4989246"/>
            <a:ext cx="1154344" cy="861550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4739" y="1493360"/>
            <a:ext cx="728696" cy="723838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0187" y="2677195"/>
            <a:ext cx="728696" cy="723838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0187" y="3926164"/>
            <a:ext cx="728696" cy="723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0041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700"/>
                            </p:stCondLst>
                            <p:childTnLst>
                              <p:par>
                                <p:cTn id="1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45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45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2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700"/>
                            </p:stCondLst>
                            <p:childTnLst>
                              <p:par>
                                <p:cTn id="2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45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12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700"/>
                            </p:stCondLst>
                            <p:childTnLst>
                              <p:par>
                                <p:cTn id="3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9450"/>
                            </p:stCondLst>
                            <p:childTnLst>
                              <p:par>
                                <p:cTn id="4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12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40" grpId="0" animBg="1"/>
      <p:bldP spid="5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62D1FC2-A4F1-4B17-976E-0B03DDA8DC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27499"/>
            <a:ext cx="12233243" cy="8168240"/>
          </a:xfrm>
          <a:prstGeom prst="rect">
            <a:avLst/>
          </a:prstGeom>
        </p:spPr>
      </p:pic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3EC2083E-F9AC-4FD6-B4AD-A90B82C45541}"/>
              </a:ext>
            </a:extLst>
          </p:cNvPr>
          <p:cNvSpPr/>
          <p:nvPr/>
        </p:nvSpPr>
        <p:spPr>
          <a:xfrm>
            <a:off x="605215" y="-433186"/>
            <a:ext cx="11231185" cy="7341986"/>
          </a:xfrm>
          <a:prstGeom prst="roundRect">
            <a:avLst/>
          </a:prstGeom>
          <a:solidFill>
            <a:schemeClr val="bg1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0" name="组合 63"/>
          <p:cNvGrpSpPr/>
          <p:nvPr/>
        </p:nvGrpSpPr>
        <p:grpSpPr>
          <a:xfrm>
            <a:off x="2206498" y="1980741"/>
            <a:ext cx="1627096" cy="3867385"/>
            <a:chOff x="2102024" y="-1714093"/>
            <a:chExt cx="1143795" cy="3479248"/>
          </a:xfrm>
        </p:grpSpPr>
        <p:grpSp>
          <p:nvGrpSpPr>
            <p:cNvPr id="11" name="组合 64"/>
            <p:cNvGrpSpPr/>
            <p:nvPr/>
          </p:nvGrpSpPr>
          <p:grpSpPr>
            <a:xfrm>
              <a:off x="2102024" y="18263"/>
              <a:ext cx="1108721" cy="1746892"/>
              <a:chOff x="1547664" y="32770"/>
              <a:chExt cx="1217765" cy="1918701"/>
            </a:xfrm>
          </p:grpSpPr>
          <p:sp>
            <p:nvSpPr>
              <p:cNvPr id="15" name="任意多边形 68"/>
              <p:cNvSpPr/>
              <p:nvPr/>
            </p:nvSpPr>
            <p:spPr>
              <a:xfrm>
                <a:off x="2026831" y="32770"/>
                <a:ext cx="248979" cy="1171575"/>
              </a:xfrm>
              <a:custGeom>
                <a:avLst/>
                <a:gdLst>
                  <a:gd name="connsiteX0" fmla="*/ 248979 w 248979"/>
                  <a:gd name="connsiteY0" fmla="*/ 0 h 1171575"/>
                  <a:gd name="connsiteX1" fmla="*/ 1329 w 248979"/>
                  <a:gd name="connsiteY1" fmla="*/ 523875 h 1171575"/>
                  <a:gd name="connsiteX2" fmla="*/ 144204 w 248979"/>
                  <a:gd name="connsiteY2" fmla="*/ 1171575 h 1171575"/>
                  <a:gd name="connsiteX3" fmla="*/ 144204 w 248979"/>
                  <a:gd name="connsiteY3" fmla="*/ 1171575 h 1171575"/>
                  <a:gd name="connsiteX4" fmla="*/ 144204 w 248979"/>
                  <a:gd name="connsiteY4" fmla="*/ 1171575 h 117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979" h="1171575">
                    <a:moveTo>
                      <a:pt x="248979" y="0"/>
                    </a:moveTo>
                    <a:cubicBezTo>
                      <a:pt x="133885" y="164306"/>
                      <a:pt x="18791" y="328613"/>
                      <a:pt x="1329" y="523875"/>
                    </a:cubicBezTo>
                    <a:cubicBezTo>
                      <a:pt x="-16133" y="719137"/>
                      <a:pt x="144204" y="1171575"/>
                      <a:pt x="144204" y="1171575"/>
                    </a:cubicBezTo>
                    <a:lnTo>
                      <a:pt x="144204" y="1171575"/>
                    </a:lnTo>
                    <a:lnTo>
                      <a:pt x="144204" y="1171575"/>
                    </a:lnTo>
                  </a:path>
                </a:pathLst>
              </a:custGeom>
              <a:ln/>
            </p:spPr>
            <p:style>
              <a:lnRef idx="3">
                <a:schemeClr val="accent3"/>
              </a:lnRef>
              <a:fillRef idx="0">
                <a:schemeClr val="accent3"/>
              </a:fillRef>
              <a:effectRef idx="2">
                <a:schemeClr val="accent3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心形 69"/>
              <p:cNvSpPr/>
              <p:nvPr/>
            </p:nvSpPr>
            <p:spPr>
              <a:xfrm>
                <a:off x="1547664" y="899265"/>
                <a:ext cx="1217765" cy="1052206"/>
              </a:xfrm>
              <a:prstGeom prst="heart">
                <a:avLst/>
              </a:prstGeom>
              <a:solidFill>
                <a:srgbClr val="F797A7"/>
              </a:solidFill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36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NI-Cooper" pitchFamily="2" charset="0"/>
                    <a:ea typeface="微软雅黑" panose="020B0503020204020204" pitchFamily="34" charset="-122"/>
                    <a:cs typeface="+mn-cs"/>
                  </a:rPr>
                  <a:t>D</a:t>
                </a:r>
                <a:endParaRPr kumimoji="0" lang="zh-CN" alt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NI-Cooper" pitchFamily="2" charset="0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12" name="组合 65"/>
            <p:cNvGrpSpPr/>
            <p:nvPr/>
          </p:nvGrpSpPr>
          <p:grpSpPr>
            <a:xfrm flipV="1">
              <a:off x="2137098" y="-1714093"/>
              <a:ext cx="1108721" cy="1746892"/>
              <a:chOff x="1547664" y="32770"/>
              <a:chExt cx="1217765" cy="1918701"/>
            </a:xfrm>
            <a:noFill/>
            <a:effectLst/>
          </p:grpSpPr>
          <p:sp>
            <p:nvSpPr>
              <p:cNvPr id="13" name="任意多边形 66"/>
              <p:cNvSpPr/>
              <p:nvPr/>
            </p:nvSpPr>
            <p:spPr>
              <a:xfrm>
                <a:off x="2026831" y="32770"/>
                <a:ext cx="248979" cy="1171575"/>
              </a:xfrm>
              <a:custGeom>
                <a:avLst/>
                <a:gdLst>
                  <a:gd name="connsiteX0" fmla="*/ 248979 w 248979"/>
                  <a:gd name="connsiteY0" fmla="*/ 0 h 1171575"/>
                  <a:gd name="connsiteX1" fmla="*/ 1329 w 248979"/>
                  <a:gd name="connsiteY1" fmla="*/ 523875 h 1171575"/>
                  <a:gd name="connsiteX2" fmla="*/ 144204 w 248979"/>
                  <a:gd name="connsiteY2" fmla="*/ 1171575 h 1171575"/>
                  <a:gd name="connsiteX3" fmla="*/ 144204 w 248979"/>
                  <a:gd name="connsiteY3" fmla="*/ 1171575 h 1171575"/>
                  <a:gd name="connsiteX4" fmla="*/ 144204 w 248979"/>
                  <a:gd name="connsiteY4" fmla="*/ 1171575 h 117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979" h="1171575">
                    <a:moveTo>
                      <a:pt x="248979" y="0"/>
                    </a:moveTo>
                    <a:cubicBezTo>
                      <a:pt x="133885" y="164306"/>
                      <a:pt x="18791" y="328613"/>
                      <a:pt x="1329" y="523875"/>
                    </a:cubicBezTo>
                    <a:cubicBezTo>
                      <a:pt x="-16133" y="719137"/>
                      <a:pt x="144204" y="1171575"/>
                      <a:pt x="144204" y="1171575"/>
                    </a:cubicBezTo>
                    <a:lnTo>
                      <a:pt x="144204" y="1171575"/>
                    </a:lnTo>
                    <a:lnTo>
                      <a:pt x="144204" y="1171575"/>
                    </a:lnTo>
                  </a:path>
                </a:pathLst>
              </a:custGeom>
              <a:grpFill/>
              <a:ln>
                <a:noFill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十六角星 67"/>
              <p:cNvSpPr/>
              <p:nvPr/>
            </p:nvSpPr>
            <p:spPr>
              <a:xfrm>
                <a:off x="1547664" y="899265"/>
                <a:ext cx="1217765" cy="1052206"/>
              </a:xfrm>
              <a:prstGeom prst="star16">
                <a:avLst/>
              </a:prstGeom>
              <a:grpFill/>
              <a:ln>
                <a:noFill/>
              </a:ln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</p:grpSp>
      <p:grpSp>
        <p:nvGrpSpPr>
          <p:cNvPr id="17" name="组合 53"/>
          <p:cNvGrpSpPr/>
          <p:nvPr/>
        </p:nvGrpSpPr>
        <p:grpSpPr>
          <a:xfrm>
            <a:off x="2145111" y="762937"/>
            <a:ext cx="1627096" cy="3867385"/>
            <a:chOff x="2102024" y="-1714093"/>
            <a:chExt cx="1143795" cy="3479248"/>
          </a:xfrm>
        </p:grpSpPr>
        <p:grpSp>
          <p:nvGrpSpPr>
            <p:cNvPr id="18" name="组合 54"/>
            <p:cNvGrpSpPr/>
            <p:nvPr/>
          </p:nvGrpSpPr>
          <p:grpSpPr>
            <a:xfrm>
              <a:off x="2102024" y="18263"/>
              <a:ext cx="1108721" cy="1746892"/>
              <a:chOff x="1547664" y="32770"/>
              <a:chExt cx="1217765" cy="1918701"/>
            </a:xfrm>
          </p:grpSpPr>
          <p:sp>
            <p:nvSpPr>
              <p:cNvPr id="22" name="任意多边形 58"/>
              <p:cNvSpPr/>
              <p:nvPr/>
            </p:nvSpPr>
            <p:spPr>
              <a:xfrm>
                <a:off x="2026831" y="32770"/>
                <a:ext cx="248979" cy="1171575"/>
              </a:xfrm>
              <a:custGeom>
                <a:avLst/>
                <a:gdLst>
                  <a:gd name="connsiteX0" fmla="*/ 248979 w 248979"/>
                  <a:gd name="connsiteY0" fmla="*/ 0 h 1171575"/>
                  <a:gd name="connsiteX1" fmla="*/ 1329 w 248979"/>
                  <a:gd name="connsiteY1" fmla="*/ 523875 h 1171575"/>
                  <a:gd name="connsiteX2" fmla="*/ 144204 w 248979"/>
                  <a:gd name="connsiteY2" fmla="*/ 1171575 h 1171575"/>
                  <a:gd name="connsiteX3" fmla="*/ 144204 w 248979"/>
                  <a:gd name="connsiteY3" fmla="*/ 1171575 h 1171575"/>
                  <a:gd name="connsiteX4" fmla="*/ 144204 w 248979"/>
                  <a:gd name="connsiteY4" fmla="*/ 1171575 h 117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979" h="1171575">
                    <a:moveTo>
                      <a:pt x="248979" y="0"/>
                    </a:moveTo>
                    <a:cubicBezTo>
                      <a:pt x="133885" y="164306"/>
                      <a:pt x="18791" y="328613"/>
                      <a:pt x="1329" y="523875"/>
                    </a:cubicBezTo>
                    <a:cubicBezTo>
                      <a:pt x="-16133" y="719137"/>
                      <a:pt x="144204" y="1171575"/>
                      <a:pt x="144204" y="1171575"/>
                    </a:cubicBezTo>
                    <a:lnTo>
                      <a:pt x="144204" y="1171575"/>
                    </a:lnTo>
                    <a:lnTo>
                      <a:pt x="144204" y="1171575"/>
                    </a:lnTo>
                  </a:path>
                </a:pathLst>
              </a:custGeom>
              <a:ln/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3" name="心形 59"/>
              <p:cNvSpPr/>
              <p:nvPr/>
            </p:nvSpPr>
            <p:spPr>
              <a:xfrm>
                <a:off x="1547664" y="899265"/>
                <a:ext cx="1217765" cy="1052206"/>
              </a:xfrm>
              <a:prstGeom prst="heart">
                <a:avLst/>
              </a:prstGeom>
              <a:solidFill>
                <a:srgbClr val="97D9E4"/>
              </a:solidFill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36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NI-Cooper" pitchFamily="2" charset="0"/>
                    <a:ea typeface="微软雅黑" panose="020B0503020204020204" pitchFamily="34" charset="-122"/>
                    <a:cs typeface="+mn-cs"/>
                  </a:rPr>
                  <a:t>C</a:t>
                </a:r>
                <a:endParaRPr kumimoji="0" lang="zh-CN" alt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NI-Cooper" pitchFamily="2" charset="0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19" name="组合 55"/>
            <p:cNvGrpSpPr/>
            <p:nvPr/>
          </p:nvGrpSpPr>
          <p:grpSpPr>
            <a:xfrm flipV="1">
              <a:off x="2137098" y="-1714093"/>
              <a:ext cx="1108721" cy="1746892"/>
              <a:chOff x="1547664" y="32770"/>
              <a:chExt cx="1217765" cy="1918701"/>
            </a:xfrm>
            <a:noFill/>
            <a:effectLst/>
          </p:grpSpPr>
          <p:sp>
            <p:nvSpPr>
              <p:cNvPr id="20" name="任意多边形 56"/>
              <p:cNvSpPr/>
              <p:nvPr/>
            </p:nvSpPr>
            <p:spPr>
              <a:xfrm>
                <a:off x="2026831" y="32770"/>
                <a:ext cx="248979" cy="1171575"/>
              </a:xfrm>
              <a:custGeom>
                <a:avLst/>
                <a:gdLst>
                  <a:gd name="connsiteX0" fmla="*/ 248979 w 248979"/>
                  <a:gd name="connsiteY0" fmla="*/ 0 h 1171575"/>
                  <a:gd name="connsiteX1" fmla="*/ 1329 w 248979"/>
                  <a:gd name="connsiteY1" fmla="*/ 523875 h 1171575"/>
                  <a:gd name="connsiteX2" fmla="*/ 144204 w 248979"/>
                  <a:gd name="connsiteY2" fmla="*/ 1171575 h 1171575"/>
                  <a:gd name="connsiteX3" fmla="*/ 144204 w 248979"/>
                  <a:gd name="connsiteY3" fmla="*/ 1171575 h 1171575"/>
                  <a:gd name="connsiteX4" fmla="*/ 144204 w 248979"/>
                  <a:gd name="connsiteY4" fmla="*/ 1171575 h 117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979" h="1171575">
                    <a:moveTo>
                      <a:pt x="248979" y="0"/>
                    </a:moveTo>
                    <a:cubicBezTo>
                      <a:pt x="133885" y="164306"/>
                      <a:pt x="18791" y="328613"/>
                      <a:pt x="1329" y="523875"/>
                    </a:cubicBezTo>
                    <a:cubicBezTo>
                      <a:pt x="-16133" y="719137"/>
                      <a:pt x="144204" y="1171575"/>
                      <a:pt x="144204" y="1171575"/>
                    </a:cubicBezTo>
                    <a:lnTo>
                      <a:pt x="144204" y="1171575"/>
                    </a:lnTo>
                    <a:lnTo>
                      <a:pt x="144204" y="1171575"/>
                    </a:lnTo>
                  </a:path>
                </a:pathLst>
              </a:custGeom>
              <a:grpFill/>
              <a:ln>
                <a:noFill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1" name="十六角星 57"/>
              <p:cNvSpPr/>
              <p:nvPr/>
            </p:nvSpPr>
            <p:spPr>
              <a:xfrm>
                <a:off x="1547664" y="899265"/>
                <a:ext cx="1217765" cy="1052206"/>
              </a:xfrm>
              <a:prstGeom prst="star16">
                <a:avLst/>
              </a:prstGeom>
              <a:grpFill/>
              <a:ln>
                <a:noFill/>
              </a:ln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</p:grpSp>
      <p:grpSp>
        <p:nvGrpSpPr>
          <p:cNvPr id="24" name="组合 43"/>
          <p:cNvGrpSpPr/>
          <p:nvPr/>
        </p:nvGrpSpPr>
        <p:grpSpPr>
          <a:xfrm>
            <a:off x="2114698" y="-388334"/>
            <a:ext cx="1627096" cy="3867385"/>
            <a:chOff x="2102024" y="-1714093"/>
            <a:chExt cx="1143795" cy="3479248"/>
          </a:xfrm>
        </p:grpSpPr>
        <p:grpSp>
          <p:nvGrpSpPr>
            <p:cNvPr id="25" name="组合 44"/>
            <p:cNvGrpSpPr/>
            <p:nvPr/>
          </p:nvGrpSpPr>
          <p:grpSpPr>
            <a:xfrm>
              <a:off x="2102024" y="18263"/>
              <a:ext cx="1108721" cy="1746892"/>
              <a:chOff x="1547664" y="32770"/>
              <a:chExt cx="1217765" cy="1918701"/>
            </a:xfrm>
          </p:grpSpPr>
          <p:sp>
            <p:nvSpPr>
              <p:cNvPr id="29" name="任意多边形 48"/>
              <p:cNvSpPr/>
              <p:nvPr/>
            </p:nvSpPr>
            <p:spPr>
              <a:xfrm>
                <a:off x="2026831" y="32770"/>
                <a:ext cx="248979" cy="1171575"/>
              </a:xfrm>
              <a:custGeom>
                <a:avLst/>
                <a:gdLst>
                  <a:gd name="connsiteX0" fmla="*/ 248979 w 248979"/>
                  <a:gd name="connsiteY0" fmla="*/ 0 h 1171575"/>
                  <a:gd name="connsiteX1" fmla="*/ 1329 w 248979"/>
                  <a:gd name="connsiteY1" fmla="*/ 523875 h 1171575"/>
                  <a:gd name="connsiteX2" fmla="*/ 144204 w 248979"/>
                  <a:gd name="connsiteY2" fmla="*/ 1171575 h 1171575"/>
                  <a:gd name="connsiteX3" fmla="*/ 144204 w 248979"/>
                  <a:gd name="connsiteY3" fmla="*/ 1171575 h 1171575"/>
                  <a:gd name="connsiteX4" fmla="*/ 144204 w 248979"/>
                  <a:gd name="connsiteY4" fmla="*/ 1171575 h 117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979" h="1171575">
                    <a:moveTo>
                      <a:pt x="248979" y="0"/>
                    </a:moveTo>
                    <a:cubicBezTo>
                      <a:pt x="133885" y="164306"/>
                      <a:pt x="18791" y="328613"/>
                      <a:pt x="1329" y="523875"/>
                    </a:cubicBezTo>
                    <a:cubicBezTo>
                      <a:pt x="-16133" y="719137"/>
                      <a:pt x="144204" y="1171575"/>
                      <a:pt x="144204" y="1171575"/>
                    </a:cubicBezTo>
                    <a:lnTo>
                      <a:pt x="144204" y="1171575"/>
                    </a:lnTo>
                    <a:lnTo>
                      <a:pt x="144204" y="1171575"/>
                    </a:lnTo>
                  </a:path>
                </a:pathLst>
              </a:custGeom>
            </p:spPr>
            <p:style>
              <a:lnRef idx="3">
                <a:schemeClr val="accent3"/>
              </a:lnRef>
              <a:fillRef idx="0">
                <a:schemeClr val="accent3"/>
              </a:fillRef>
              <a:effectRef idx="2">
                <a:schemeClr val="accent3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30" name="心形 49"/>
              <p:cNvSpPr/>
              <p:nvPr/>
            </p:nvSpPr>
            <p:spPr>
              <a:xfrm>
                <a:off x="1547664" y="899265"/>
                <a:ext cx="1217765" cy="1052206"/>
              </a:xfrm>
              <a:prstGeom prst="heart">
                <a:avLst/>
              </a:prstGeom>
              <a:solidFill>
                <a:srgbClr val="F797A7"/>
              </a:solidFill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36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NI-Cooper" pitchFamily="2" charset="0"/>
                    <a:ea typeface="微软雅黑" panose="020B0503020204020204" pitchFamily="34" charset="-122"/>
                    <a:cs typeface="+mn-cs"/>
                  </a:rPr>
                  <a:t>B</a:t>
                </a:r>
                <a:endParaRPr kumimoji="0" lang="zh-CN" alt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NI-Cooper" pitchFamily="2" charset="0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26" name="组合 45"/>
            <p:cNvGrpSpPr/>
            <p:nvPr/>
          </p:nvGrpSpPr>
          <p:grpSpPr>
            <a:xfrm flipV="1">
              <a:off x="2137098" y="-1714093"/>
              <a:ext cx="1108721" cy="1746892"/>
              <a:chOff x="1547664" y="32770"/>
              <a:chExt cx="1217765" cy="1918701"/>
            </a:xfrm>
            <a:noFill/>
            <a:effectLst/>
          </p:grpSpPr>
          <p:sp>
            <p:nvSpPr>
              <p:cNvPr id="27" name="任意多边形 46"/>
              <p:cNvSpPr/>
              <p:nvPr/>
            </p:nvSpPr>
            <p:spPr>
              <a:xfrm>
                <a:off x="2026831" y="32770"/>
                <a:ext cx="248979" cy="1171575"/>
              </a:xfrm>
              <a:custGeom>
                <a:avLst/>
                <a:gdLst>
                  <a:gd name="connsiteX0" fmla="*/ 248979 w 248979"/>
                  <a:gd name="connsiteY0" fmla="*/ 0 h 1171575"/>
                  <a:gd name="connsiteX1" fmla="*/ 1329 w 248979"/>
                  <a:gd name="connsiteY1" fmla="*/ 523875 h 1171575"/>
                  <a:gd name="connsiteX2" fmla="*/ 144204 w 248979"/>
                  <a:gd name="connsiteY2" fmla="*/ 1171575 h 1171575"/>
                  <a:gd name="connsiteX3" fmla="*/ 144204 w 248979"/>
                  <a:gd name="connsiteY3" fmla="*/ 1171575 h 1171575"/>
                  <a:gd name="connsiteX4" fmla="*/ 144204 w 248979"/>
                  <a:gd name="connsiteY4" fmla="*/ 1171575 h 117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979" h="1171575">
                    <a:moveTo>
                      <a:pt x="248979" y="0"/>
                    </a:moveTo>
                    <a:cubicBezTo>
                      <a:pt x="133885" y="164306"/>
                      <a:pt x="18791" y="328613"/>
                      <a:pt x="1329" y="523875"/>
                    </a:cubicBezTo>
                    <a:cubicBezTo>
                      <a:pt x="-16133" y="719137"/>
                      <a:pt x="144204" y="1171575"/>
                      <a:pt x="144204" y="1171575"/>
                    </a:cubicBezTo>
                    <a:lnTo>
                      <a:pt x="144204" y="1171575"/>
                    </a:lnTo>
                    <a:lnTo>
                      <a:pt x="144204" y="1171575"/>
                    </a:lnTo>
                  </a:path>
                </a:pathLst>
              </a:custGeom>
              <a:grpFill/>
              <a:ln>
                <a:noFill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8" name="十六角星 47"/>
              <p:cNvSpPr/>
              <p:nvPr/>
            </p:nvSpPr>
            <p:spPr>
              <a:xfrm>
                <a:off x="1547664" y="899265"/>
                <a:ext cx="1217765" cy="1052206"/>
              </a:xfrm>
              <a:prstGeom prst="star16">
                <a:avLst/>
              </a:prstGeom>
              <a:grpFill/>
              <a:ln>
                <a:noFill/>
              </a:ln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</p:grpSp>
      <p:grpSp>
        <p:nvGrpSpPr>
          <p:cNvPr id="31" name="组合 14"/>
          <p:cNvGrpSpPr/>
          <p:nvPr/>
        </p:nvGrpSpPr>
        <p:grpSpPr>
          <a:xfrm>
            <a:off x="3517520" y="1447799"/>
            <a:ext cx="6451980" cy="1058779"/>
            <a:chOff x="2110311" y="1329732"/>
            <a:chExt cx="8165476" cy="1067749"/>
          </a:xfrm>
        </p:grpSpPr>
        <p:sp>
          <p:nvSpPr>
            <p:cNvPr id="32" name="圆角矩形 1"/>
            <p:cNvSpPr/>
            <p:nvPr/>
          </p:nvSpPr>
          <p:spPr>
            <a:xfrm>
              <a:off x="2110311" y="1329732"/>
              <a:ext cx="8016513" cy="1067749"/>
            </a:xfrm>
            <a:custGeom>
              <a:avLst/>
              <a:gdLst>
                <a:gd name="connsiteX0" fmla="*/ 0 w 9137274"/>
                <a:gd name="connsiteY0" fmla="*/ 0 h 1217028"/>
                <a:gd name="connsiteX1" fmla="*/ 0 w 9137274"/>
                <a:gd name="connsiteY1" fmla="*/ 0 h 1217028"/>
                <a:gd name="connsiteX2" fmla="*/ 9137274 w 9137274"/>
                <a:gd name="connsiteY2" fmla="*/ 0 h 1217028"/>
                <a:gd name="connsiteX3" fmla="*/ 9137274 w 9137274"/>
                <a:gd name="connsiteY3" fmla="*/ 0 h 1217028"/>
                <a:gd name="connsiteX4" fmla="*/ 9137274 w 9137274"/>
                <a:gd name="connsiteY4" fmla="*/ 1217028 h 1217028"/>
                <a:gd name="connsiteX5" fmla="*/ 9137274 w 9137274"/>
                <a:gd name="connsiteY5" fmla="*/ 1217028 h 1217028"/>
                <a:gd name="connsiteX6" fmla="*/ 0 w 9137274"/>
                <a:gd name="connsiteY6" fmla="*/ 1217028 h 1217028"/>
                <a:gd name="connsiteX7" fmla="*/ 0 w 9137274"/>
                <a:gd name="connsiteY7" fmla="*/ 1217028 h 1217028"/>
                <a:gd name="connsiteX8" fmla="*/ 0 w 9137274"/>
                <a:gd name="connsiteY8" fmla="*/ 0 h 1217028"/>
                <a:gd name="connsiteX0-1" fmla="*/ 9769 w 9147043"/>
                <a:gd name="connsiteY0-2" fmla="*/ 0 h 1217028"/>
                <a:gd name="connsiteX1-3" fmla="*/ 9769 w 9147043"/>
                <a:gd name="connsiteY1-4" fmla="*/ 0 h 1217028"/>
                <a:gd name="connsiteX2-5" fmla="*/ 9147043 w 9147043"/>
                <a:gd name="connsiteY2-6" fmla="*/ 0 h 1217028"/>
                <a:gd name="connsiteX3-7" fmla="*/ 9147043 w 9147043"/>
                <a:gd name="connsiteY3-8" fmla="*/ 0 h 1217028"/>
                <a:gd name="connsiteX4-9" fmla="*/ 9147043 w 9147043"/>
                <a:gd name="connsiteY4-10" fmla="*/ 1217028 h 1217028"/>
                <a:gd name="connsiteX5-11" fmla="*/ 9147043 w 9147043"/>
                <a:gd name="connsiteY5-12" fmla="*/ 1217028 h 1217028"/>
                <a:gd name="connsiteX6-13" fmla="*/ 9769 w 9147043"/>
                <a:gd name="connsiteY6-14" fmla="*/ 1217028 h 1217028"/>
                <a:gd name="connsiteX7-15" fmla="*/ 9769 w 9147043"/>
                <a:gd name="connsiteY7-16" fmla="*/ 1217028 h 1217028"/>
                <a:gd name="connsiteX8-17" fmla="*/ 0 w 9147043"/>
                <a:gd name="connsiteY8-18" fmla="*/ 596385 h 1217028"/>
                <a:gd name="connsiteX9" fmla="*/ 9769 w 9147043"/>
                <a:gd name="connsiteY9" fmla="*/ 0 h 1217028"/>
                <a:gd name="connsiteX0-19" fmla="*/ 0 w 9137274"/>
                <a:gd name="connsiteY0-20" fmla="*/ 0 h 1217028"/>
                <a:gd name="connsiteX1-21" fmla="*/ 0 w 9137274"/>
                <a:gd name="connsiteY1-22" fmla="*/ 0 h 1217028"/>
                <a:gd name="connsiteX2-23" fmla="*/ 9137274 w 9137274"/>
                <a:gd name="connsiteY2-24" fmla="*/ 0 h 1217028"/>
                <a:gd name="connsiteX3-25" fmla="*/ 9137274 w 9137274"/>
                <a:gd name="connsiteY3-26" fmla="*/ 0 h 1217028"/>
                <a:gd name="connsiteX4-27" fmla="*/ 9137274 w 9137274"/>
                <a:gd name="connsiteY4-28" fmla="*/ 1217028 h 1217028"/>
                <a:gd name="connsiteX5-29" fmla="*/ 9137274 w 9137274"/>
                <a:gd name="connsiteY5-30" fmla="*/ 1217028 h 1217028"/>
                <a:gd name="connsiteX6-31" fmla="*/ 0 w 9137274"/>
                <a:gd name="connsiteY6-32" fmla="*/ 1217028 h 1217028"/>
                <a:gd name="connsiteX7-33" fmla="*/ 0 w 9137274"/>
                <a:gd name="connsiteY7-34" fmla="*/ 1217028 h 1217028"/>
                <a:gd name="connsiteX8-35" fmla="*/ 305541 w 9137274"/>
                <a:gd name="connsiteY8-36" fmla="*/ 596385 h 1217028"/>
                <a:gd name="connsiteX9-37" fmla="*/ 0 w 9137274"/>
                <a:gd name="connsiteY9-38" fmla="*/ 0 h 1217028"/>
                <a:gd name="connsiteX0-39" fmla="*/ 0 w 9137274"/>
                <a:gd name="connsiteY0-40" fmla="*/ 0 h 1217028"/>
                <a:gd name="connsiteX1-41" fmla="*/ 0 w 9137274"/>
                <a:gd name="connsiteY1-42" fmla="*/ 0 h 1217028"/>
                <a:gd name="connsiteX2-43" fmla="*/ 9137274 w 9137274"/>
                <a:gd name="connsiteY2-44" fmla="*/ 0 h 1217028"/>
                <a:gd name="connsiteX3-45" fmla="*/ 9137274 w 9137274"/>
                <a:gd name="connsiteY3-46" fmla="*/ 0 h 1217028"/>
                <a:gd name="connsiteX4-47" fmla="*/ 9137274 w 9137274"/>
                <a:gd name="connsiteY4-48" fmla="*/ 1217028 h 1217028"/>
                <a:gd name="connsiteX5-49" fmla="*/ 9137274 w 9137274"/>
                <a:gd name="connsiteY5-50" fmla="*/ 1217028 h 1217028"/>
                <a:gd name="connsiteX6-51" fmla="*/ 0 w 9137274"/>
                <a:gd name="connsiteY6-52" fmla="*/ 1217028 h 1217028"/>
                <a:gd name="connsiteX7-53" fmla="*/ 0 w 9137274"/>
                <a:gd name="connsiteY7-54" fmla="*/ 1217028 h 1217028"/>
                <a:gd name="connsiteX8-55" fmla="*/ 698881 w 9137274"/>
                <a:gd name="connsiteY8-56" fmla="*/ 615439 h 1217028"/>
                <a:gd name="connsiteX9-57" fmla="*/ 0 w 9137274"/>
                <a:gd name="connsiteY9-58" fmla="*/ 0 h 121702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</a:cxnLst>
              <a:rect l="l" t="t" r="r" b="b"/>
              <a:pathLst>
                <a:path w="9137274" h="1217028">
                  <a:moveTo>
                    <a:pt x="0" y="0"/>
                  </a:moveTo>
                  <a:lnTo>
                    <a:pt x="0" y="0"/>
                  </a:lnTo>
                  <a:lnTo>
                    <a:pt x="9137274" y="0"/>
                  </a:lnTo>
                  <a:lnTo>
                    <a:pt x="9137274" y="0"/>
                  </a:lnTo>
                  <a:lnTo>
                    <a:pt x="9137274" y="1217028"/>
                  </a:lnTo>
                  <a:lnTo>
                    <a:pt x="9137274" y="1217028"/>
                  </a:lnTo>
                  <a:lnTo>
                    <a:pt x="0" y="1217028"/>
                  </a:lnTo>
                  <a:lnTo>
                    <a:pt x="0" y="1217028"/>
                  </a:lnTo>
                  <a:lnTo>
                    <a:pt x="698881" y="6154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ysClr val="window" lastClr="FFFFFF"/>
            </a:solidFill>
            <a:ln w="50800" cap="rnd" cmpd="sng" algn="ctr">
              <a:solidFill>
                <a:schemeClr val="accent3"/>
              </a:solidFill>
              <a:prstDash val="sysDot"/>
            </a:ln>
            <a:effectLst>
              <a:outerShdw blurRad="355600" dist="127000" dir="2940000" algn="t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4CBDD0"/>
                </a:solidFill>
                <a:effectLst/>
                <a:uLnTx/>
                <a:uFillTx/>
                <a:latin typeface="Calibri" panose="020F0502020204030204" pitchFamily="34" charset="0"/>
                <a:ea typeface="华康方圆体W7(P)" pitchFamily="82" charset="-122"/>
                <a:cs typeface="Calibri" panose="020F0502020204030204" pitchFamily="34" charset="0"/>
              </a:endParaRPr>
            </a:p>
          </p:txBody>
        </p:sp>
        <p:sp>
          <p:nvSpPr>
            <p:cNvPr id="33" name="矩形 16"/>
            <p:cNvSpPr/>
            <p:nvPr/>
          </p:nvSpPr>
          <p:spPr>
            <a:xfrm>
              <a:off x="2251990" y="1496152"/>
              <a:ext cx="8023797" cy="7759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A91A2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Ninh</a:t>
              </a:r>
              <a:r>
                <a:rPr kumimoji="0" lang="en-US" alt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2A91A2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alt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A91A2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Bình</a:t>
              </a:r>
              <a:endParaRPr kumimoji="0" lang="vi-V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2A91A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4" name="组合 42"/>
          <p:cNvGrpSpPr/>
          <p:nvPr/>
        </p:nvGrpSpPr>
        <p:grpSpPr>
          <a:xfrm>
            <a:off x="2077865" y="-1499604"/>
            <a:ext cx="1627097" cy="3867385"/>
            <a:chOff x="2102023" y="-1714093"/>
            <a:chExt cx="1143796" cy="3479248"/>
          </a:xfrm>
        </p:grpSpPr>
        <p:grpSp>
          <p:nvGrpSpPr>
            <p:cNvPr id="35" name="组合 38"/>
            <p:cNvGrpSpPr/>
            <p:nvPr/>
          </p:nvGrpSpPr>
          <p:grpSpPr>
            <a:xfrm>
              <a:off x="2102023" y="18263"/>
              <a:ext cx="1108720" cy="1746892"/>
              <a:chOff x="1547663" y="32770"/>
              <a:chExt cx="1217764" cy="1918701"/>
            </a:xfrm>
          </p:grpSpPr>
          <p:sp>
            <p:nvSpPr>
              <p:cNvPr id="39" name="任意多边形 2"/>
              <p:cNvSpPr/>
              <p:nvPr/>
            </p:nvSpPr>
            <p:spPr>
              <a:xfrm>
                <a:off x="2026831" y="32770"/>
                <a:ext cx="248979" cy="1171575"/>
              </a:xfrm>
              <a:custGeom>
                <a:avLst/>
                <a:gdLst>
                  <a:gd name="connsiteX0" fmla="*/ 248979 w 248979"/>
                  <a:gd name="connsiteY0" fmla="*/ 0 h 1171575"/>
                  <a:gd name="connsiteX1" fmla="*/ 1329 w 248979"/>
                  <a:gd name="connsiteY1" fmla="*/ 523875 h 1171575"/>
                  <a:gd name="connsiteX2" fmla="*/ 144204 w 248979"/>
                  <a:gd name="connsiteY2" fmla="*/ 1171575 h 1171575"/>
                  <a:gd name="connsiteX3" fmla="*/ 144204 w 248979"/>
                  <a:gd name="connsiteY3" fmla="*/ 1171575 h 1171575"/>
                  <a:gd name="connsiteX4" fmla="*/ 144204 w 248979"/>
                  <a:gd name="connsiteY4" fmla="*/ 1171575 h 117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979" h="1171575">
                    <a:moveTo>
                      <a:pt x="248979" y="0"/>
                    </a:moveTo>
                    <a:cubicBezTo>
                      <a:pt x="133885" y="164306"/>
                      <a:pt x="18791" y="328613"/>
                      <a:pt x="1329" y="523875"/>
                    </a:cubicBezTo>
                    <a:cubicBezTo>
                      <a:pt x="-16133" y="719137"/>
                      <a:pt x="144204" y="1171575"/>
                      <a:pt x="144204" y="1171575"/>
                    </a:cubicBezTo>
                    <a:lnTo>
                      <a:pt x="144204" y="1171575"/>
                    </a:lnTo>
                    <a:lnTo>
                      <a:pt x="144204" y="1171575"/>
                    </a:lnTo>
                  </a:path>
                </a:pathLst>
              </a:custGeom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42" name="心形 37"/>
              <p:cNvSpPr/>
              <p:nvPr/>
            </p:nvSpPr>
            <p:spPr>
              <a:xfrm>
                <a:off x="1547663" y="899265"/>
                <a:ext cx="1217764" cy="1052206"/>
              </a:xfrm>
              <a:prstGeom prst="heart">
                <a:avLst/>
              </a:prstGeom>
              <a:solidFill>
                <a:srgbClr val="97D9E4"/>
              </a:solidFill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>
                <a:sp3d extrusionH="57150">
                  <a:bevelT w="38100" h="38100" prst="relaxedInset"/>
                </a:sp3d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36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NI-Cooper" pitchFamily="2" charset="0"/>
                    <a:ea typeface="微软雅黑" panose="020B0503020204020204" pitchFamily="34" charset="-122"/>
                    <a:cs typeface="+mn-cs"/>
                  </a:rPr>
                  <a:t>A</a:t>
                </a:r>
                <a:endParaRPr kumimoji="0" lang="zh-CN" alt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NI-Cooper" pitchFamily="2" charset="0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36" name="组合 39"/>
            <p:cNvGrpSpPr/>
            <p:nvPr/>
          </p:nvGrpSpPr>
          <p:grpSpPr>
            <a:xfrm flipV="1">
              <a:off x="2137098" y="-1714093"/>
              <a:ext cx="1108721" cy="1746892"/>
              <a:chOff x="1547664" y="32770"/>
              <a:chExt cx="1217765" cy="1918701"/>
            </a:xfrm>
            <a:noFill/>
            <a:effectLst/>
          </p:grpSpPr>
          <p:sp>
            <p:nvSpPr>
              <p:cNvPr id="37" name="任意多边形 40"/>
              <p:cNvSpPr/>
              <p:nvPr/>
            </p:nvSpPr>
            <p:spPr>
              <a:xfrm>
                <a:off x="2026831" y="32770"/>
                <a:ext cx="248979" cy="1171575"/>
              </a:xfrm>
              <a:custGeom>
                <a:avLst/>
                <a:gdLst>
                  <a:gd name="connsiteX0" fmla="*/ 248979 w 248979"/>
                  <a:gd name="connsiteY0" fmla="*/ 0 h 1171575"/>
                  <a:gd name="connsiteX1" fmla="*/ 1329 w 248979"/>
                  <a:gd name="connsiteY1" fmla="*/ 523875 h 1171575"/>
                  <a:gd name="connsiteX2" fmla="*/ 144204 w 248979"/>
                  <a:gd name="connsiteY2" fmla="*/ 1171575 h 1171575"/>
                  <a:gd name="connsiteX3" fmla="*/ 144204 w 248979"/>
                  <a:gd name="connsiteY3" fmla="*/ 1171575 h 1171575"/>
                  <a:gd name="connsiteX4" fmla="*/ 144204 w 248979"/>
                  <a:gd name="connsiteY4" fmla="*/ 1171575 h 117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979" h="1171575">
                    <a:moveTo>
                      <a:pt x="248979" y="0"/>
                    </a:moveTo>
                    <a:cubicBezTo>
                      <a:pt x="133885" y="164306"/>
                      <a:pt x="18791" y="328613"/>
                      <a:pt x="1329" y="523875"/>
                    </a:cubicBezTo>
                    <a:cubicBezTo>
                      <a:pt x="-16133" y="719137"/>
                      <a:pt x="144204" y="1171575"/>
                      <a:pt x="144204" y="1171575"/>
                    </a:cubicBezTo>
                    <a:lnTo>
                      <a:pt x="144204" y="1171575"/>
                    </a:lnTo>
                    <a:lnTo>
                      <a:pt x="144204" y="1171575"/>
                    </a:lnTo>
                  </a:path>
                </a:pathLst>
              </a:custGeom>
              <a:grpFill/>
              <a:ln>
                <a:noFill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38" name="十六角星 41"/>
              <p:cNvSpPr/>
              <p:nvPr/>
            </p:nvSpPr>
            <p:spPr>
              <a:xfrm>
                <a:off x="1547664" y="899265"/>
                <a:ext cx="1217765" cy="1052206"/>
              </a:xfrm>
              <a:prstGeom prst="star16">
                <a:avLst/>
              </a:prstGeom>
              <a:grpFill/>
              <a:ln>
                <a:noFill/>
              </a:ln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</p:grpSp>
      <p:grpSp>
        <p:nvGrpSpPr>
          <p:cNvPr id="45" name="组合 50"/>
          <p:cNvGrpSpPr/>
          <p:nvPr/>
        </p:nvGrpSpPr>
        <p:grpSpPr>
          <a:xfrm>
            <a:off x="3519631" y="2543811"/>
            <a:ext cx="6325991" cy="1059004"/>
            <a:chOff x="2110311" y="1329732"/>
            <a:chExt cx="8016513" cy="1067749"/>
          </a:xfrm>
        </p:grpSpPr>
        <p:sp>
          <p:nvSpPr>
            <p:cNvPr id="46" name="圆角矩形 1"/>
            <p:cNvSpPr/>
            <p:nvPr/>
          </p:nvSpPr>
          <p:spPr>
            <a:xfrm>
              <a:off x="2110311" y="1329732"/>
              <a:ext cx="8016513" cy="1067749"/>
            </a:xfrm>
            <a:custGeom>
              <a:avLst/>
              <a:gdLst>
                <a:gd name="connsiteX0" fmla="*/ 0 w 9137274"/>
                <a:gd name="connsiteY0" fmla="*/ 0 h 1217028"/>
                <a:gd name="connsiteX1" fmla="*/ 0 w 9137274"/>
                <a:gd name="connsiteY1" fmla="*/ 0 h 1217028"/>
                <a:gd name="connsiteX2" fmla="*/ 9137274 w 9137274"/>
                <a:gd name="connsiteY2" fmla="*/ 0 h 1217028"/>
                <a:gd name="connsiteX3" fmla="*/ 9137274 w 9137274"/>
                <a:gd name="connsiteY3" fmla="*/ 0 h 1217028"/>
                <a:gd name="connsiteX4" fmla="*/ 9137274 w 9137274"/>
                <a:gd name="connsiteY4" fmla="*/ 1217028 h 1217028"/>
                <a:gd name="connsiteX5" fmla="*/ 9137274 w 9137274"/>
                <a:gd name="connsiteY5" fmla="*/ 1217028 h 1217028"/>
                <a:gd name="connsiteX6" fmla="*/ 0 w 9137274"/>
                <a:gd name="connsiteY6" fmla="*/ 1217028 h 1217028"/>
                <a:gd name="connsiteX7" fmla="*/ 0 w 9137274"/>
                <a:gd name="connsiteY7" fmla="*/ 1217028 h 1217028"/>
                <a:gd name="connsiteX8" fmla="*/ 0 w 9137274"/>
                <a:gd name="connsiteY8" fmla="*/ 0 h 1217028"/>
                <a:gd name="connsiteX0-1" fmla="*/ 9769 w 9147043"/>
                <a:gd name="connsiteY0-2" fmla="*/ 0 h 1217028"/>
                <a:gd name="connsiteX1-3" fmla="*/ 9769 w 9147043"/>
                <a:gd name="connsiteY1-4" fmla="*/ 0 h 1217028"/>
                <a:gd name="connsiteX2-5" fmla="*/ 9147043 w 9147043"/>
                <a:gd name="connsiteY2-6" fmla="*/ 0 h 1217028"/>
                <a:gd name="connsiteX3-7" fmla="*/ 9147043 w 9147043"/>
                <a:gd name="connsiteY3-8" fmla="*/ 0 h 1217028"/>
                <a:gd name="connsiteX4-9" fmla="*/ 9147043 w 9147043"/>
                <a:gd name="connsiteY4-10" fmla="*/ 1217028 h 1217028"/>
                <a:gd name="connsiteX5-11" fmla="*/ 9147043 w 9147043"/>
                <a:gd name="connsiteY5-12" fmla="*/ 1217028 h 1217028"/>
                <a:gd name="connsiteX6-13" fmla="*/ 9769 w 9147043"/>
                <a:gd name="connsiteY6-14" fmla="*/ 1217028 h 1217028"/>
                <a:gd name="connsiteX7-15" fmla="*/ 9769 w 9147043"/>
                <a:gd name="connsiteY7-16" fmla="*/ 1217028 h 1217028"/>
                <a:gd name="connsiteX8-17" fmla="*/ 0 w 9147043"/>
                <a:gd name="connsiteY8-18" fmla="*/ 596385 h 1217028"/>
                <a:gd name="connsiteX9" fmla="*/ 9769 w 9147043"/>
                <a:gd name="connsiteY9" fmla="*/ 0 h 1217028"/>
                <a:gd name="connsiteX0-19" fmla="*/ 0 w 9137274"/>
                <a:gd name="connsiteY0-20" fmla="*/ 0 h 1217028"/>
                <a:gd name="connsiteX1-21" fmla="*/ 0 w 9137274"/>
                <a:gd name="connsiteY1-22" fmla="*/ 0 h 1217028"/>
                <a:gd name="connsiteX2-23" fmla="*/ 9137274 w 9137274"/>
                <a:gd name="connsiteY2-24" fmla="*/ 0 h 1217028"/>
                <a:gd name="connsiteX3-25" fmla="*/ 9137274 w 9137274"/>
                <a:gd name="connsiteY3-26" fmla="*/ 0 h 1217028"/>
                <a:gd name="connsiteX4-27" fmla="*/ 9137274 w 9137274"/>
                <a:gd name="connsiteY4-28" fmla="*/ 1217028 h 1217028"/>
                <a:gd name="connsiteX5-29" fmla="*/ 9137274 w 9137274"/>
                <a:gd name="connsiteY5-30" fmla="*/ 1217028 h 1217028"/>
                <a:gd name="connsiteX6-31" fmla="*/ 0 w 9137274"/>
                <a:gd name="connsiteY6-32" fmla="*/ 1217028 h 1217028"/>
                <a:gd name="connsiteX7-33" fmla="*/ 0 w 9137274"/>
                <a:gd name="connsiteY7-34" fmla="*/ 1217028 h 1217028"/>
                <a:gd name="connsiteX8-35" fmla="*/ 305541 w 9137274"/>
                <a:gd name="connsiteY8-36" fmla="*/ 596385 h 1217028"/>
                <a:gd name="connsiteX9-37" fmla="*/ 0 w 9137274"/>
                <a:gd name="connsiteY9-38" fmla="*/ 0 h 1217028"/>
                <a:gd name="connsiteX0-39" fmla="*/ 0 w 9137274"/>
                <a:gd name="connsiteY0-40" fmla="*/ 0 h 1217028"/>
                <a:gd name="connsiteX1-41" fmla="*/ 0 w 9137274"/>
                <a:gd name="connsiteY1-42" fmla="*/ 0 h 1217028"/>
                <a:gd name="connsiteX2-43" fmla="*/ 9137274 w 9137274"/>
                <a:gd name="connsiteY2-44" fmla="*/ 0 h 1217028"/>
                <a:gd name="connsiteX3-45" fmla="*/ 9137274 w 9137274"/>
                <a:gd name="connsiteY3-46" fmla="*/ 0 h 1217028"/>
                <a:gd name="connsiteX4-47" fmla="*/ 9137274 w 9137274"/>
                <a:gd name="connsiteY4-48" fmla="*/ 1217028 h 1217028"/>
                <a:gd name="connsiteX5-49" fmla="*/ 9137274 w 9137274"/>
                <a:gd name="connsiteY5-50" fmla="*/ 1217028 h 1217028"/>
                <a:gd name="connsiteX6-51" fmla="*/ 0 w 9137274"/>
                <a:gd name="connsiteY6-52" fmla="*/ 1217028 h 1217028"/>
                <a:gd name="connsiteX7-53" fmla="*/ 0 w 9137274"/>
                <a:gd name="connsiteY7-54" fmla="*/ 1217028 h 1217028"/>
                <a:gd name="connsiteX8-55" fmla="*/ 698881 w 9137274"/>
                <a:gd name="connsiteY8-56" fmla="*/ 615439 h 1217028"/>
                <a:gd name="connsiteX9-57" fmla="*/ 0 w 9137274"/>
                <a:gd name="connsiteY9-58" fmla="*/ 0 h 121702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</a:cxnLst>
              <a:rect l="l" t="t" r="r" b="b"/>
              <a:pathLst>
                <a:path w="9137274" h="1217028">
                  <a:moveTo>
                    <a:pt x="0" y="0"/>
                  </a:moveTo>
                  <a:lnTo>
                    <a:pt x="0" y="0"/>
                  </a:lnTo>
                  <a:lnTo>
                    <a:pt x="9137274" y="0"/>
                  </a:lnTo>
                  <a:lnTo>
                    <a:pt x="9137274" y="0"/>
                  </a:lnTo>
                  <a:lnTo>
                    <a:pt x="9137274" y="1217028"/>
                  </a:lnTo>
                  <a:lnTo>
                    <a:pt x="9137274" y="1217028"/>
                  </a:lnTo>
                  <a:lnTo>
                    <a:pt x="0" y="1217028"/>
                  </a:lnTo>
                  <a:lnTo>
                    <a:pt x="0" y="1217028"/>
                  </a:lnTo>
                  <a:lnTo>
                    <a:pt x="698881" y="6154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ysClr val="window" lastClr="FFFFFF"/>
            </a:solidFill>
            <a:ln w="50800" cap="rnd" cmpd="sng" algn="ctr">
              <a:solidFill>
                <a:schemeClr val="accent3"/>
              </a:solidFill>
              <a:prstDash val="sysDot"/>
            </a:ln>
            <a:effectLst>
              <a:outerShdw blurRad="355600" dist="127000" dir="2940000" algn="t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华康方圆体W7(P)" pitchFamily="82" charset="-122"/>
                <a:cs typeface="Calibri" panose="020F0502020204030204" pitchFamily="34" charset="0"/>
              </a:endParaRPr>
            </a:p>
          </p:txBody>
        </p:sp>
        <p:sp>
          <p:nvSpPr>
            <p:cNvPr id="47" name="矩形 52"/>
            <p:cNvSpPr/>
            <p:nvPr/>
          </p:nvSpPr>
          <p:spPr>
            <a:xfrm>
              <a:off x="2681015" y="1455020"/>
              <a:ext cx="7409934" cy="77579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F13B59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Nam </a:t>
              </a:r>
              <a:r>
                <a:rPr kumimoji="0" lang="en-US" alt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13B59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Định</a:t>
              </a:r>
              <a:endParaRPr kumimoji="0" lang="vi-V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13B59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48" name="组合 60"/>
          <p:cNvGrpSpPr/>
          <p:nvPr/>
        </p:nvGrpSpPr>
        <p:grpSpPr>
          <a:xfrm>
            <a:off x="3519631" y="3637085"/>
            <a:ext cx="6340238" cy="1171789"/>
            <a:chOff x="2110311" y="1329732"/>
            <a:chExt cx="8070685" cy="1067749"/>
          </a:xfrm>
        </p:grpSpPr>
        <p:sp>
          <p:nvSpPr>
            <p:cNvPr id="49" name="圆角矩形 1"/>
            <p:cNvSpPr/>
            <p:nvPr/>
          </p:nvSpPr>
          <p:spPr>
            <a:xfrm>
              <a:off x="2110311" y="1329732"/>
              <a:ext cx="8016513" cy="1067749"/>
            </a:xfrm>
            <a:custGeom>
              <a:avLst/>
              <a:gdLst>
                <a:gd name="connsiteX0" fmla="*/ 0 w 9137274"/>
                <a:gd name="connsiteY0" fmla="*/ 0 h 1217028"/>
                <a:gd name="connsiteX1" fmla="*/ 0 w 9137274"/>
                <a:gd name="connsiteY1" fmla="*/ 0 h 1217028"/>
                <a:gd name="connsiteX2" fmla="*/ 9137274 w 9137274"/>
                <a:gd name="connsiteY2" fmla="*/ 0 h 1217028"/>
                <a:gd name="connsiteX3" fmla="*/ 9137274 w 9137274"/>
                <a:gd name="connsiteY3" fmla="*/ 0 h 1217028"/>
                <a:gd name="connsiteX4" fmla="*/ 9137274 w 9137274"/>
                <a:gd name="connsiteY4" fmla="*/ 1217028 h 1217028"/>
                <a:gd name="connsiteX5" fmla="*/ 9137274 w 9137274"/>
                <a:gd name="connsiteY5" fmla="*/ 1217028 h 1217028"/>
                <a:gd name="connsiteX6" fmla="*/ 0 w 9137274"/>
                <a:gd name="connsiteY6" fmla="*/ 1217028 h 1217028"/>
                <a:gd name="connsiteX7" fmla="*/ 0 w 9137274"/>
                <a:gd name="connsiteY7" fmla="*/ 1217028 h 1217028"/>
                <a:gd name="connsiteX8" fmla="*/ 0 w 9137274"/>
                <a:gd name="connsiteY8" fmla="*/ 0 h 1217028"/>
                <a:gd name="connsiteX0-1" fmla="*/ 9769 w 9147043"/>
                <a:gd name="connsiteY0-2" fmla="*/ 0 h 1217028"/>
                <a:gd name="connsiteX1-3" fmla="*/ 9769 w 9147043"/>
                <a:gd name="connsiteY1-4" fmla="*/ 0 h 1217028"/>
                <a:gd name="connsiteX2-5" fmla="*/ 9147043 w 9147043"/>
                <a:gd name="connsiteY2-6" fmla="*/ 0 h 1217028"/>
                <a:gd name="connsiteX3-7" fmla="*/ 9147043 w 9147043"/>
                <a:gd name="connsiteY3-8" fmla="*/ 0 h 1217028"/>
                <a:gd name="connsiteX4-9" fmla="*/ 9147043 w 9147043"/>
                <a:gd name="connsiteY4-10" fmla="*/ 1217028 h 1217028"/>
                <a:gd name="connsiteX5-11" fmla="*/ 9147043 w 9147043"/>
                <a:gd name="connsiteY5-12" fmla="*/ 1217028 h 1217028"/>
                <a:gd name="connsiteX6-13" fmla="*/ 9769 w 9147043"/>
                <a:gd name="connsiteY6-14" fmla="*/ 1217028 h 1217028"/>
                <a:gd name="connsiteX7-15" fmla="*/ 9769 w 9147043"/>
                <a:gd name="connsiteY7-16" fmla="*/ 1217028 h 1217028"/>
                <a:gd name="connsiteX8-17" fmla="*/ 0 w 9147043"/>
                <a:gd name="connsiteY8-18" fmla="*/ 596385 h 1217028"/>
                <a:gd name="connsiteX9" fmla="*/ 9769 w 9147043"/>
                <a:gd name="connsiteY9" fmla="*/ 0 h 1217028"/>
                <a:gd name="connsiteX0-19" fmla="*/ 0 w 9137274"/>
                <a:gd name="connsiteY0-20" fmla="*/ 0 h 1217028"/>
                <a:gd name="connsiteX1-21" fmla="*/ 0 w 9137274"/>
                <a:gd name="connsiteY1-22" fmla="*/ 0 h 1217028"/>
                <a:gd name="connsiteX2-23" fmla="*/ 9137274 w 9137274"/>
                <a:gd name="connsiteY2-24" fmla="*/ 0 h 1217028"/>
                <a:gd name="connsiteX3-25" fmla="*/ 9137274 w 9137274"/>
                <a:gd name="connsiteY3-26" fmla="*/ 0 h 1217028"/>
                <a:gd name="connsiteX4-27" fmla="*/ 9137274 w 9137274"/>
                <a:gd name="connsiteY4-28" fmla="*/ 1217028 h 1217028"/>
                <a:gd name="connsiteX5-29" fmla="*/ 9137274 w 9137274"/>
                <a:gd name="connsiteY5-30" fmla="*/ 1217028 h 1217028"/>
                <a:gd name="connsiteX6-31" fmla="*/ 0 w 9137274"/>
                <a:gd name="connsiteY6-32" fmla="*/ 1217028 h 1217028"/>
                <a:gd name="connsiteX7-33" fmla="*/ 0 w 9137274"/>
                <a:gd name="connsiteY7-34" fmla="*/ 1217028 h 1217028"/>
                <a:gd name="connsiteX8-35" fmla="*/ 305541 w 9137274"/>
                <a:gd name="connsiteY8-36" fmla="*/ 596385 h 1217028"/>
                <a:gd name="connsiteX9-37" fmla="*/ 0 w 9137274"/>
                <a:gd name="connsiteY9-38" fmla="*/ 0 h 1217028"/>
                <a:gd name="connsiteX0-39" fmla="*/ 0 w 9137274"/>
                <a:gd name="connsiteY0-40" fmla="*/ 0 h 1217028"/>
                <a:gd name="connsiteX1-41" fmla="*/ 0 w 9137274"/>
                <a:gd name="connsiteY1-42" fmla="*/ 0 h 1217028"/>
                <a:gd name="connsiteX2-43" fmla="*/ 9137274 w 9137274"/>
                <a:gd name="connsiteY2-44" fmla="*/ 0 h 1217028"/>
                <a:gd name="connsiteX3-45" fmla="*/ 9137274 w 9137274"/>
                <a:gd name="connsiteY3-46" fmla="*/ 0 h 1217028"/>
                <a:gd name="connsiteX4-47" fmla="*/ 9137274 w 9137274"/>
                <a:gd name="connsiteY4-48" fmla="*/ 1217028 h 1217028"/>
                <a:gd name="connsiteX5-49" fmla="*/ 9137274 w 9137274"/>
                <a:gd name="connsiteY5-50" fmla="*/ 1217028 h 1217028"/>
                <a:gd name="connsiteX6-51" fmla="*/ 0 w 9137274"/>
                <a:gd name="connsiteY6-52" fmla="*/ 1217028 h 1217028"/>
                <a:gd name="connsiteX7-53" fmla="*/ 0 w 9137274"/>
                <a:gd name="connsiteY7-54" fmla="*/ 1217028 h 1217028"/>
                <a:gd name="connsiteX8-55" fmla="*/ 698881 w 9137274"/>
                <a:gd name="connsiteY8-56" fmla="*/ 615439 h 1217028"/>
                <a:gd name="connsiteX9-57" fmla="*/ 0 w 9137274"/>
                <a:gd name="connsiteY9-58" fmla="*/ 0 h 121702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</a:cxnLst>
              <a:rect l="l" t="t" r="r" b="b"/>
              <a:pathLst>
                <a:path w="9137274" h="1217028">
                  <a:moveTo>
                    <a:pt x="0" y="0"/>
                  </a:moveTo>
                  <a:lnTo>
                    <a:pt x="0" y="0"/>
                  </a:lnTo>
                  <a:lnTo>
                    <a:pt x="9137274" y="0"/>
                  </a:lnTo>
                  <a:lnTo>
                    <a:pt x="9137274" y="0"/>
                  </a:lnTo>
                  <a:lnTo>
                    <a:pt x="9137274" y="1217028"/>
                  </a:lnTo>
                  <a:lnTo>
                    <a:pt x="9137274" y="1217028"/>
                  </a:lnTo>
                  <a:lnTo>
                    <a:pt x="0" y="1217028"/>
                  </a:lnTo>
                  <a:lnTo>
                    <a:pt x="0" y="1217028"/>
                  </a:lnTo>
                  <a:lnTo>
                    <a:pt x="698881" y="6154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ysClr val="window" lastClr="FFFFFF"/>
            </a:solidFill>
            <a:ln w="50800" cap="rnd" cmpd="sng" algn="ctr">
              <a:solidFill>
                <a:schemeClr val="accent3"/>
              </a:solidFill>
              <a:prstDash val="sysDot"/>
            </a:ln>
            <a:effectLst>
              <a:outerShdw blurRad="355600" dist="127000" dir="2940000" algn="t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华康方圆体W7(P)" pitchFamily="82" charset="-122"/>
                <a:cs typeface="Calibri" panose="020F0502020204030204" pitchFamily="34" charset="0"/>
              </a:endParaRPr>
            </a:p>
          </p:txBody>
        </p:sp>
        <p:sp>
          <p:nvSpPr>
            <p:cNvPr id="50" name="矩形 62"/>
            <p:cNvSpPr/>
            <p:nvPr/>
          </p:nvSpPr>
          <p:spPr>
            <a:xfrm>
              <a:off x="2662879" y="1509087"/>
              <a:ext cx="7518117" cy="70112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1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A91A2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Hòa</a:t>
              </a:r>
              <a:r>
                <a:rPr kumimoji="0" lang="en-US" altLang="en-US" sz="4400" b="0" i="0" u="none" strike="noStrike" kern="1200" cap="none" spc="0" normalizeH="0" noProof="0" dirty="0">
                  <a:ln>
                    <a:noFill/>
                  </a:ln>
                  <a:solidFill>
                    <a:srgbClr val="2A91A2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altLang="en-US" sz="4400" b="0" i="0" u="none" strike="noStrike" kern="1200" cap="none" spc="0" normalizeH="0" noProof="0" dirty="0" err="1">
                  <a:ln>
                    <a:noFill/>
                  </a:ln>
                  <a:solidFill>
                    <a:srgbClr val="2A91A2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Bình</a:t>
              </a:r>
              <a:endParaRPr kumimoji="0" lang="en-US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2A91A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51" name="组合 70"/>
          <p:cNvGrpSpPr/>
          <p:nvPr/>
        </p:nvGrpSpPr>
        <p:grpSpPr>
          <a:xfrm>
            <a:off x="3519631" y="4850879"/>
            <a:ext cx="6325991" cy="1059004"/>
            <a:chOff x="2110311" y="1329732"/>
            <a:chExt cx="8052549" cy="1067749"/>
          </a:xfrm>
        </p:grpSpPr>
        <p:sp>
          <p:nvSpPr>
            <p:cNvPr id="52" name="圆角矩形 1"/>
            <p:cNvSpPr/>
            <p:nvPr/>
          </p:nvSpPr>
          <p:spPr>
            <a:xfrm>
              <a:off x="2110311" y="1329732"/>
              <a:ext cx="8016513" cy="1067749"/>
            </a:xfrm>
            <a:custGeom>
              <a:avLst/>
              <a:gdLst>
                <a:gd name="connsiteX0" fmla="*/ 0 w 9137274"/>
                <a:gd name="connsiteY0" fmla="*/ 0 h 1217028"/>
                <a:gd name="connsiteX1" fmla="*/ 0 w 9137274"/>
                <a:gd name="connsiteY1" fmla="*/ 0 h 1217028"/>
                <a:gd name="connsiteX2" fmla="*/ 9137274 w 9137274"/>
                <a:gd name="connsiteY2" fmla="*/ 0 h 1217028"/>
                <a:gd name="connsiteX3" fmla="*/ 9137274 w 9137274"/>
                <a:gd name="connsiteY3" fmla="*/ 0 h 1217028"/>
                <a:gd name="connsiteX4" fmla="*/ 9137274 w 9137274"/>
                <a:gd name="connsiteY4" fmla="*/ 1217028 h 1217028"/>
                <a:gd name="connsiteX5" fmla="*/ 9137274 w 9137274"/>
                <a:gd name="connsiteY5" fmla="*/ 1217028 h 1217028"/>
                <a:gd name="connsiteX6" fmla="*/ 0 w 9137274"/>
                <a:gd name="connsiteY6" fmla="*/ 1217028 h 1217028"/>
                <a:gd name="connsiteX7" fmla="*/ 0 w 9137274"/>
                <a:gd name="connsiteY7" fmla="*/ 1217028 h 1217028"/>
                <a:gd name="connsiteX8" fmla="*/ 0 w 9137274"/>
                <a:gd name="connsiteY8" fmla="*/ 0 h 1217028"/>
                <a:gd name="connsiteX0-1" fmla="*/ 9769 w 9147043"/>
                <a:gd name="connsiteY0-2" fmla="*/ 0 h 1217028"/>
                <a:gd name="connsiteX1-3" fmla="*/ 9769 w 9147043"/>
                <a:gd name="connsiteY1-4" fmla="*/ 0 h 1217028"/>
                <a:gd name="connsiteX2-5" fmla="*/ 9147043 w 9147043"/>
                <a:gd name="connsiteY2-6" fmla="*/ 0 h 1217028"/>
                <a:gd name="connsiteX3-7" fmla="*/ 9147043 w 9147043"/>
                <a:gd name="connsiteY3-8" fmla="*/ 0 h 1217028"/>
                <a:gd name="connsiteX4-9" fmla="*/ 9147043 w 9147043"/>
                <a:gd name="connsiteY4-10" fmla="*/ 1217028 h 1217028"/>
                <a:gd name="connsiteX5-11" fmla="*/ 9147043 w 9147043"/>
                <a:gd name="connsiteY5-12" fmla="*/ 1217028 h 1217028"/>
                <a:gd name="connsiteX6-13" fmla="*/ 9769 w 9147043"/>
                <a:gd name="connsiteY6-14" fmla="*/ 1217028 h 1217028"/>
                <a:gd name="connsiteX7-15" fmla="*/ 9769 w 9147043"/>
                <a:gd name="connsiteY7-16" fmla="*/ 1217028 h 1217028"/>
                <a:gd name="connsiteX8-17" fmla="*/ 0 w 9147043"/>
                <a:gd name="connsiteY8-18" fmla="*/ 596385 h 1217028"/>
                <a:gd name="connsiteX9" fmla="*/ 9769 w 9147043"/>
                <a:gd name="connsiteY9" fmla="*/ 0 h 1217028"/>
                <a:gd name="connsiteX0-19" fmla="*/ 0 w 9137274"/>
                <a:gd name="connsiteY0-20" fmla="*/ 0 h 1217028"/>
                <a:gd name="connsiteX1-21" fmla="*/ 0 w 9137274"/>
                <a:gd name="connsiteY1-22" fmla="*/ 0 h 1217028"/>
                <a:gd name="connsiteX2-23" fmla="*/ 9137274 w 9137274"/>
                <a:gd name="connsiteY2-24" fmla="*/ 0 h 1217028"/>
                <a:gd name="connsiteX3-25" fmla="*/ 9137274 w 9137274"/>
                <a:gd name="connsiteY3-26" fmla="*/ 0 h 1217028"/>
                <a:gd name="connsiteX4-27" fmla="*/ 9137274 w 9137274"/>
                <a:gd name="connsiteY4-28" fmla="*/ 1217028 h 1217028"/>
                <a:gd name="connsiteX5-29" fmla="*/ 9137274 w 9137274"/>
                <a:gd name="connsiteY5-30" fmla="*/ 1217028 h 1217028"/>
                <a:gd name="connsiteX6-31" fmla="*/ 0 w 9137274"/>
                <a:gd name="connsiteY6-32" fmla="*/ 1217028 h 1217028"/>
                <a:gd name="connsiteX7-33" fmla="*/ 0 w 9137274"/>
                <a:gd name="connsiteY7-34" fmla="*/ 1217028 h 1217028"/>
                <a:gd name="connsiteX8-35" fmla="*/ 305541 w 9137274"/>
                <a:gd name="connsiteY8-36" fmla="*/ 596385 h 1217028"/>
                <a:gd name="connsiteX9-37" fmla="*/ 0 w 9137274"/>
                <a:gd name="connsiteY9-38" fmla="*/ 0 h 1217028"/>
                <a:gd name="connsiteX0-39" fmla="*/ 0 w 9137274"/>
                <a:gd name="connsiteY0-40" fmla="*/ 0 h 1217028"/>
                <a:gd name="connsiteX1-41" fmla="*/ 0 w 9137274"/>
                <a:gd name="connsiteY1-42" fmla="*/ 0 h 1217028"/>
                <a:gd name="connsiteX2-43" fmla="*/ 9137274 w 9137274"/>
                <a:gd name="connsiteY2-44" fmla="*/ 0 h 1217028"/>
                <a:gd name="connsiteX3-45" fmla="*/ 9137274 w 9137274"/>
                <a:gd name="connsiteY3-46" fmla="*/ 0 h 1217028"/>
                <a:gd name="connsiteX4-47" fmla="*/ 9137274 w 9137274"/>
                <a:gd name="connsiteY4-48" fmla="*/ 1217028 h 1217028"/>
                <a:gd name="connsiteX5-49" fmla="*/ 9137274 w 9137274"/>
                <a:gd name="connsiteY5-50" fmla="*/ 1217028 h 1217028"/>
                <a:gd name="connsiteX6-51" fmla="*/ 0 w 9137274"/>
                <a:gd name="connsiteY6-52" fmla="*/ 1217028 h 1217028"/>
                <a:gd name="connsiteX7-53" fmla="*/ 0 w 9137274"/>
                <a:gd name="connsiteY7-54" fmla="*/ 1217028 h 1217028"/>
                <a:gd name="connsiteX8-55" fmla="*/ 698881 w 9137274"/>
                <a:gd name="connsiteY8-56" fmla="*/ 615439 h 1217028"/>
                <a:gd name="connsiteX9-57" fmla="*/ 0 w 9137274"/>
                <a:gd name="connsiteY9-58" fmla="*/ 0 h 121702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</a:cxnLst>
              <a:rect l="l" t="t" r="r" b="b"/>
              <a:pathLst>
                <a:path w="9137274" h="1217028">
                  <a:moveTo>
                    <a:pt x="0" y="0"/>
                  </a:moveTo>
                  <a:lnTo>
                    <a:pt x="0" y="0"/>
                  </a:lnTo>
                  <a:lnTo>
                    <a:pt x="9137274" y="0"/>
                  </a:lnTo>
                  <a:lnTo>
                    <a:pt x="9137274" y="0"/>
                  </a:lnTo>
                  <a:lnTo>
                    <a:pt x="9137274" y="1217028"/>
                  </a:lnTo>
                  <a:lnTo>
                    <a:pt x="9137274" y="1217028"/>
                  </a:lnTo>
                  <a:lnTo>
                    <a:pt x="0" y="1217028"/>
                  </a:lnTo>
                  <a:lnTo>
                    <a:pt x="0" y="1217028"/>
                  </a:lnTo>
                  <a:lnTo>
                    <a:pt x="698881" y="6154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ysClr val="window" lastClr="FFFFFF"/>
            </a:solidFill>
            <a:ln w="50800" cap="rnd" cmpd="sng" algn="ctr">
              <a:solidFill>
                <a:schemeClr val="accent3"/>
              </a:solidFill>
              <a:prstDash val="sysDot"/>
            </a:ln>
            <a:effectLst>
              <a:outerShdw blurRad="355600" dist="127000" dir="2940000" algn="t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华康方圆体W7(P)" pitchFamily="82" charset="-122"/>
                <a:cs typeface="Calibri" panose="020F0502020204030204" pitchFamily="34" charset="0"/>
              </a:endParaRPr>
            </a:p>
          </p:txBody>
        </p:sp>
        <p:sp>
          <p:nvSpPr>
            <p:cNvPr id="53" name="矩形 72"/>
            <p:cNvSpPr/>
            <p:nvPr/>
          </p:nvSpPr>
          <p:spPr>
            <a:xfrm>
              <a:off x="2681016" y="1433241"/>
              <a:ext cx="7481844" cy="77579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1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13B59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Hưng</a:t>
              </a:r>
              <a:r>
                <a:rPr kumimoji="0" lang="en-US" altLang="en-US" sz="4400" b="0" i="0" u="none" strike="noStrike" kern="1200" cap="none" spc="0" normalizeH="0" noProof="0" dirty="0">
                  <a:ln>
                    <a:noFill/>
                  </a:ln>
                  <a:solidFill>
                    <a:srgbClr val="F13B59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altLang="en-US" sz="4400" b="0" i="0" u="none" strike="noStrike" kern="1200" cap="none" spc="0" normalizeH="0" noProof="0" dirty="0" err="1">
                  <a:ln>
                    <a:noFill/>
                  </a:ln>
                  <a:solidFill>
                    <a:srgbClr val="F13B59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Yên</a:t>
              </a:r>
              <a:endParaRPr kumimoji="0" lang="en-US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13B5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54" name="Double Wave 53"/>
          <p:cNvSpPr/>
          <p:nvPr/>
        </p:nvSpPr>
        <p:spPr>
          <a:xfrm>
            <a:off x="705733" y="-322583"/>
            <a:ext cx="11030148" cy="1451258"/>
          </a:xfrm>
          <a:prstGeom prst="doubleWave">
            <a:avLst/>
          </a:prstGeom>
          <a:blipFill>
            <a:blip r:embed="rId5"/>
            <a:stretch>
              <a:fillRect/>
            </a:stretch>
          </a:blipFill>
          <a:ln w="6350">
            <a:solidFill>
              <a:srgbClr val="2A91A2"/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4000" b="1" dirty="0">
                <a:solidFill>
                  <a:srgbClr val="C3336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Tỉnh nào không thuộc vùng đồng bằng Bắc Bộ?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C33363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5" name="Picture 5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9091" y="3819966"/>
            <a:ext cx="1154344" cy="861550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4739" y="1493360"/>
            <a:ext cx="728696" cy="723838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0187" y="2677195"/>
            <a:ext cx="728696" cy="723838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2147" y="5018462"/>
            <a:ext cx="728696" cy="723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106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4" presetClass="entr" presetSubtype="10" fill="hold" grpId="0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700"/>
                            </p:stCondLst>
                            <p:childTnLst>
                              <p:par>
                                <p:cTn id="14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45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700"/>
                            </p:stCondLst>
                            <p:childTnLst>
                              <p:par>
                                <p:cTn id="2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450"/>
                            </p:stCondLst>
                            <p:childTnLst>
                              <p:par>
                                <p:cTn id="3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12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6700"/>
                            </p:stCondLst>
                            <p:childTnLst>
                              <p:par>
                                <p:cTn id="3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7450"/>
                            </p:stCondLst>
                            <p:childTnLst>
                              <p:par>
                                <p:cTn id="4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12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8700"/>
                            </p:stCondLst>
                            <p:childTnLst>
                              <p:par>
                                <p:cTn id="4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9450"/>
                            </p:stCondLst>
                            <p:childTnLst>
                              <p:par>
                                <p:cTn id="5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12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40" grpId="0" animBg="1"/>
      <p:bldP spid="5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21EDC4C-C390-4696-B1CC-B56B70A44BE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896421" y="-374121"/>
            <a:ext cx="5712993" cy="7232121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1026" name="Picture 2" descr="Nian Gao Rice Oryza Sativa Paddy Field, PNG, 955x1230px, Nian Gao ...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74248">
            <a:off x="5303859" y="459801"/>
            <a:ext cx="3794125" cy="4886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Nian Gao Rice Oryza Sativa Paddy Field, PNG, 955x1230px, Nian Gao ...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74248">
            <a:off x="5545159" y="1171000"/>
            <a:ext cx="3794125" cy="4886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Nian Gao Rice Oryza Sativa Paddy Field, PNG, 955x1230px, Nian Gao ...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74248">
            <a:off x="5068278" y="891420"/>
            <a:ext cx="3794125" cy="4886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Nian Gao Rice Oryza Sativa Paddy Field, PNG, 955x1230px, Nian Gao ...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74248">
            <a:off x="4794616" y="459801"/>
            <a:ext cx="3794125" cy="4886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8288647" y="-829255"/>
            <a:ext cx="3708400" cy="1917700"/>
          </a:xfrm>
          <a:prstGeom prst="roundRect">
            <a:avLst/>
          </a:prstGeom>
          <a:ln w="19050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Cảm ơn các bạn!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2046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455295" y="431800"/>
            <a:ext cx="11281410" cy="59937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13" name="图片 4" descr="C:\Users\Am'be'r\Desktop\千库网_六一儿童节吹泡泡在泡泡里_元素编号13405839.png千库网_六一儿童节吹泡泡在泡泡里_元素编号13405839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55295" y="1493039"/>
            <a:ext cx="3488214" cy="5051296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5105400" y="1148688"/>
            <a:ext cx="5932011" cy="6247792"/>
            <a:chOff x="5191760" y="1108048"/>
            <a:chExt cx="5932011" cy="6247792"/>
          </a:xfrm>
        </p:grpSpPr>
        <p:pic>
          <p:nvPicPr>
            <p:cNvPr id="14" name="图片 5" descr="C:\Users\Am'be'r\Desktop\千库网_卡通糖果气球边框_元素编号12097208.png千库网_卡通糖果气球边框_元素编号12097208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5191760" y="1108048"/>
              <a:ext cx="5932011" cy="6247792"/>
            </a:xfrm>
            <a:prstGeom prst="rect">
              <a:avLst/>
            </a:prstGeom>
            <a:effectLst>
              <a:outerShdw blurRad="127000" dist="127000" dir="5400000" algn="t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" name="TextBox 1"/>
            <p:cNvSpPr txBox="1"/>
            <p:nvPr/>
          </p:nvSpPr>
          <p:spPr>
            <a:xfrm>
              <a:off x="5191760" y="2966720"/>
              <a:ext cx="5486400" cy="21852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/>
                <a:t>	     “</a:t>
              </a:r>
              <a:r>
                <a:rPr lang="en-US" sz="3600" b="1" dirty="0" err="1">
                  <a:solidFill>
                    <a:srgbClr val="FB695B"/>
                  </a:solidFill>
                </a:rPr>
                <a:t>Hạt</a:t>
              </a:r>
              <a:r>
                <a:rPr lang="en-US" sz="3600" b="1" dirty="0">
                  <a:solidFill>
                    <a:srgbClr val="FB695B"/>
                  </a:solidFill>
                </a:rPr>
                <a:t> </a:t>
              </a:r>
              <a:r>
                <a:rPr lang="en-US" sz="3600" b="1" dirty="0" err="1">
                  <a:solidFill>
                    <a:srgbClr val="FB695B"/>
                  </a:solidFill>
                </a:rPr>
                <a:t>gạo</a:t>
              </a:r>
              <a:r>
                <a:rPr lang="en-US" sz="3600" b="1" dirty="0">
                  <a:solidFill>
                    <a:srgbClr val="FB695B"/>
                  </a:solidFill>
                </a:rPr>
                <a:t> </a:t>
              </a:r>
              <a:r>
                <a:rPr lang="en-US" sz="3600" b="1" dirty="0" err="1">
                  <a:solidFill>
                    <a:srgbClr val="FB695B"/>
                  </a:solidFill>
                </a:rPr>
                <a:t>làng</a:t>
              </a:r>
              <a:r>
                <a:rPr lang="en-US" sz="3600" b="1" dirty="0">
                  <a:solidFill>
                    <a:srgbClr val="FB695B"/>
                  </a:solidFill>
                </a:rPr>
                <a:t> ta</a:t>
              </a:r>
            </a:p>
            <a:p>
              <a:r>
                <a:rPr lang="en-US" sz="3600" b="1" dirty="0">
                  <a:solidFill>
                    <a:srgbClr val="FB695B"/>
                  </a:solidFill>
                </a:rPr>
                <a:t>	     </a:t>
              </a:r>
              <a:r>
                <a:rPr lang="en-US" sz="3600" b="1" dirty="0" err="1">
                  <a:solidFill>
                    <a:srgbClr val="FB695B"/>
                  </a:solidFill>
                </a:rPr>
                <a:t>Có</a:t>
              </a:r>
              <a:r>
                <a:rPr lang="en-US" sz="3600" b="1" dirty="0">
                  <a:solidFill>
                    <a:srgbClr val="FB695B"/>
                  </a:solidFill>
                </a:rPr>
                <a:t> </a:t>
              </a:r>
              <a:r>
                <a:rPr lang="en-US" sz="3600" b="1" dirty="0" err="1">
                  <a:solidFill>
                    <a:srgbClr val="FB695B"/>
                  </a:solidFill>
                </a:rPr>
                <a:t>vị</a:t>
              </a:r>
              <a:r>
                <a:rPr lang="en-US" sz="3600" b="1" dirty="0">
                  <a:solidFill>
                    <a:srgbClr val="FB695B"/>
                  </a:solidFill>
                </a:rPr>
                <a:t> </a:t>
              </a:r>
              <a:r>
                <a:rPr lang="en-US" sz="3600" b="1" dirty="0" err="1">
                  <a:solidFill>
                    <a:srgbClr val="FB695B"/>
                  </a:solidFill>
                </a:rPr>
                <a:t>phù</a:t>
              </a:r>
              <a:r>
                <a:rPr lang="en-US" sz="3600" b="1" dirty="0">
                  <a:solidFill>
                    <a:srgbClr val="FB695B"/>
                  </a:solidFill>
                </a:rPr>
                <a:t> </a:t>
              </a:r>
              <a:r>
                <a:rPr lang="en-US" sz="3600" b="1" dirty="0" err="1">
                  <a:solidFill>
                    <a:srgbClr val="FB695B"/>
                  </a:solidFill>
                </a:rPr>
                <a:t>sa</a:t>
              </a:r>
              <a:endParaRPr lang="en-US" sz="3600" b="1" dirty="0">
                <a:solidFill>
                  <a:srgbClr val="FB695B"/>
                </a:solidFill>
              </a:endParaRPr>
            </a:p>
            <a:p>
              <a:r>
                <a:rPr lang="en-US" sz="3600" b="1" dirty="0">
                  <a:solidFill>
                    <a:srgbClr val="FB695B"/>
                  </a:solidFill>
                </a:rPr>
                <a:t>	     </a:t>
              </a:r>
              <a:r>
                <a:rPr lang="en-US" sz="3600" b="1" dirty="0" err="1">
                  <a:solidFill>
                    <a:srgbClr val="FB695B"/>
                  </a:solidFill>
                </a:rPr>
                <a:t>Của</a:t>
              </a:r>
              <a:r>
                <a:rPr lang="en-US" sz="3600" b="1" dirty="0">
                  <a:solidFill>
                    <a:srgbClr val="FB695B"/>
                  </a:solidFill>
                </a:rPr>
                <a:t> </a:t>
              </a:r>
              <a:r>
                <a:rPr lang="en-US" sz="3600" b="1" dirty="0" err="1">
                  <a:solidFill>
                    <a:srgbClr val="FB695B"/>
                  </a:solidFill>
                </a:rPr>
                <a:t>sông</a:t>
              </a:r>
              <a:r>
                <a:rPr lang="en-US" sz="3600" b="1" dirty="0">
                  <a:solidFill>
                    <a:srgbClr val="FB695B"/>
                  </a:solidFill>
                </a:rPr>
                <a:t> </a:t>
              </a:r>
              <a:r>
                <a:rPr lang="en-US" sz="3600" b="1" dirty="0" err="1">
                  <a:solidFill>
                    <a:srgbClr val="FB695B"/>
                  </a:solidFill>
                </a:rPr>
                <a:t>Kinh</a:t>
              </a:r>
              <a:r>
                <a:rPr lang="en-US" sz="3600" b="1" dirty="0">
                  <a:solidFill>
                    <a:srgbClr val="FB695B"/>
                  </a:solidFill>
                </a:rPr>
                <a:t> </a:t>
              </a:r>
              <a:r>
                <a:rPr lang="en-US" sz="3600" b="1" dirty="0" err="1">
                  <a:solidFill>
                    <a:srgbClr val="FB695B"/>
                  </a:solidFill>
                </a:rPr>
                <a:t>Thầy</a:t>
              </a:r>
              <a:r>
                <a:rPr lang="en-US" sz="3600" dirty="0"/>
                <a:t>”</a:t>
              </a:r>
            </a:p>
            <a:p>
              <a:pPr algn="r"/>
              <a:r>
                <a:rPr lang="en-US" sz="1400" dirty="0"/>
                <a:t>(</a:t>
              </a:r>
              <a:r>
                <a:rPr lang="en-US" sz="1400" dirty="0" err="1"/>
                <a:t>Trần</a:t>
              </a:r>
              <a:r>
                <a:rPr lang="en-US" sz="1400" dirty="0"/>
                <a:t> </a:t>
              </a:r>
              <a:r>
                <a:rPr lang="en-US" sz="1400" dirty="0" err="1"/>
                <a:t>Đăng</a:t>
              </a:r>
              <a:r>
                <a:rPr lang="en-US" sz="1400" dirty="0"/>
                <a:t> </a:t>
              </a:r>
              <a:r>
                <a:rPr lang="en-US" sz="1400" dirty="0" err="1"/>
                <a:t>Khoa</a:t>
              </a:r>
              <a:r>
                <a:rPr lang="en-US" sz="1400" dirty="0"/>
                <a:t>, </a:t>
              </a:r>
              <a:r>
                <a:rPr lang="en-US" sz="1400" dirty="0" err="1"/>
                <a:t>Hạt</a:t>
              </a:r>
              <a:r>
                <a:rPr lang="en-US" sz="1400" dirty="0"/>
                <a:t> </a:t>
              </a:r>
              <a:r>
                <a:rPr lang="en-US" sz="1400" dirty="0" err="1"/>
                <a:t>gạo</a:t>
              </a:r>
              <a:r>
                <a:rPr lang="en-US" sz="1400" dirty="0"/>
                <a:t> </a:t>
              </a:r>
              <a:r>
                <a:rPr lang="en-US" sz="1400" dirty="0" err="1"/>
                <a:t>làng</a:t>
              </a:r>
              <a:r>
                <a:rPr lang="en-US" sz="1400" dirty="0"/>
                <a:t> ta, in </a:t>
              </a:r>
              <a:r>
                <a:rPr lang="en-US" sz="1400" dirty="0" err="1"/>
                <a:t>trong</a:t>
              </a:r>
              <a:r>
                <a:rPr lang="en-US" sz="1400" dirty="0"/>
                <a:t> </a:t>
              </a:r>
              <a:r>
                <a:rPr lang="en-US" sz="1400" i="1" dirty="0" err="1"/>
                <a:t>Góc</a:t>
              </a:r>
              <a:r>
                <a:rPr lang="en-US" sz="1400" i="1" dirty="0"/>
                <a:t> </a:t>
              </a:r>
              <a:r>
                <a:rPr lang="en-US" sz="1400" i="1" dirty="0" err="1"/>
                <a:t>sân</a:t>
              </a:r>
              <a:r>
                <a:rPr lang="en-US" sz="1400" i="1" dirty="0"/>
                <a:t> </a:t>
              </a:r>
              <a:r>
                <a:rPr lang="en-US" sz="1400" i="1" dirty="0" err="1"/>
                <a:t>và</a:t>
              </a:r>
              <a:r>
                <a:rPr lang="en-US" sz="1400" i="1" dirty="0"/>
                <a:t> </a:t>
              </a:r>
              <a:r>
                <a:rPr lang="en-US" sz="1400" i="1" dirty="0" err="1"/>
                <a:t>khoảng</a:t>
              </a:r>
              <a:r>
                <a:rPr lang="en-US" sz="1400" i="1" dirty="0"/>
                <a:t> </a:t>
              </a:r>
              <a:r>
                <a:rPr lang="en-US" sz="1400" i="1" dirty="0" err="1"/>
                <a:t>trời</a:t>
              </a:r>
              <a:r>
                <a:rPr lang="en-US" sz="1400" dirty="0"/>
                <a:t>,</a:t>
              </a:r>
            </a:p>
            <a:p>
              <a:pPr algn="r"/>
              <a:r>
                <a:rPr lang="en-US" sz="1400" dirty="0"/>
                <a:t>NXB Kim </a:t>
              </a:r>
              <a:r>
                <a:rPr lang="en-US" sz="1400" dirty="0" err="1"/>
                <a:t>Đồng</a:t>
              </a:r>
              <a:r>
                <a:rPr lang="en-US" sz="1400" dirty="0"/>
                <a:t>, 2017)</a:t>
              </a: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3180081" y="731999"/>
            <a:ext cx="845693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67A8B5"/>
                </a:solidFill>
              </a:rPr>
              <a:t>Những</a:t>
            </a:r>
            <a:r>
              <a:rPr lang="en-US" sz="3200" b="1" dirty="0">
                <a:solidFill>
                  <a:srgbClr val="67A8B5"/>
                </a:solidFill>
              </a:rPr>
              <a:t> </a:t>
            </a:r>
            <a:r>
              <a:rPr lang="en-US" sz="3200" b="1" dirty="0" err="1">
                <a:solidFill>
                  <a:srgbClr val="67A8B5"/>
                </a:solidFill>
              </a:rPr>
              <a:t>câu</a:t>
            </a:r>
            <a:r>
              <a:rPr lang="en-US" sz="3200" b="1" dirty="0">
                <a:solidFill>
                  <a:srgbClr val="67A8B5"/>
                </a:solidFill>
              </a:rPr>
              <a:t> </a:t>
            </a:r>
            <a:r>
              <a:rPr lang="en-US" sz="3200" b="1" dirty="0" err="1">
                <a:solidFill>
                  <a:srgbClr val="67A8B5"/>
                </a:solidFill>
              </a:rPr>
              <a:t>thơ</a:t>
            </a:r>
            <a:r>
              <a:rPr lang="en-US" sz="3200" b="1" dirty="0">
                <a:solidFill>
                  <a:srgbClr val="67A8B5"/>
                </a:solidFill>
              </a:rPr>
              <a:t> </a:t>
            </a:r>
            <a:r>
              <a:rPr lang="en-US" sz="3200" b="1" dirty="0" err="1">
                <a:solidFill>
                  <a:srgbClr val="67A8B5"/>
                </a:solidFill>
              </a:rPr>
              <a:t>sau</a:t>
            </a:r>
            <a:r>
              <a:rPr lang="en-US" sz="3200" b="1" dirty="0">
                <a:solidFill>
                  <a:srgbClr val="67A8B5"/>
                </a:solidFill>
              </a:rPr>
              <a:t> </a:t>
            </a:r>
            <a:r>
              <a:rPr lang="en-US" sz="3200" b="1" dirty="0" err="1">
                <a:solidFill>
                  <a:srgbClr val="67A8B5"/>
                </a:solidFill>
              </a:rPr>
              <a:t>giúp</a:t>
            </a:r>
            <a:r>
              <a:rPr lang="en-US" sz="3200" b="1" dirty="0">
                <a:solidFill>
                  <a:srgbClr val="67A8B5"/>
                </a:solidFill>
              </a:rPr>
              <a:t> </a:t>
            </a:r>
            <a:r>
              <a:rPr lang="en-US" sz="3200" b="1" dirty="0" err="1">
                <a:solidFill>
                  <a:srgbClr val="67A8B5"/>
                </a:solidFill>
              </a:rPr>
              <a:t>em</a:t>
            </a:r>
            <a:r>
              <a:rPr lang="en-US" sz="3200" b="1" dirty="0">
                <a:solidFill>
                  <a:srgbClr val="67A8B5"/>
                </a:solidFill>
              </a:rPr>
              <a:t> </a:t>
            </a:r>
            <a:r>
              <a:rPr lang="en-US" sz="3200" b="1" dirty="0" err="1">
                <a:solidFill>
                  <a:srgbClr val="67A8B5"/>
                </a:solidFill>
              </a:rPr>
              <a:t>liên</a:t>
            </a:r>
            <a:r>
              <a:rPr lang="en-US" sz="3200" b="1" dirty="0">
                <a:solidFill>
                  <a:srgbClr val="67A8B5"/>
                </a:solidFill>
              </a:rPr>
              <a:t> </a:t>
            </a:r>
            <a:r>
              <a:rPr lang="en-US" sz="3200" b="1" dirty="0" err="1">
                <a:solidFill>
                  <a:srgbClr val="67A8B5"/>
                </a:solidFill>
              </a:rPr>
              <a:t>tưởng</a:t>
            </a:r>
            <a:r>
              <a:rPr lang="en-US" sz="3200" b="1" dirty="0">
                <a:solidFill>
                  <a:srgbClr val="67A8B5"/>
                </a:solidFill>
              </a:rPr>
              <a:t> </a:t>
            </a:r>
            <a:r>
              <a:rPr lang="en-US" sz="3200" b="1" dirty="0" err="1">
                <a:solidFill>
                  <a:srgbClr val="67A8B5"/>
                </a:solidFill>
              </a:rPr>
              <a:t>đến</a:t>
            </a:r>
            <a:r>
              <a:rPr lang="en-US" sz="3200" b="1" dirty="0">
                <a:solidFill>
                  <a:srgbClr val="67A8B5"/>
                </a:solidFill>
              </a:rPr>
              <a:t> </a:t>
            </a:r>
            <a:r>
              <a:rPr lang="en-US" sz="3200" b="1" dirty="0" err="1">
                <a:solidFill>
                  <a:srgbClr val="67A8B5"/>
                </a:solidFill>
              </a:rPr>
              <a:t>hoạt</a:t>
            </a:r>
            <a:r>
              <a:rPr lang="en-US" sz="3200" b="1" dirty="0">
                <a:solidFill>
                  <a:srgbClr val="67A8B5"/>
                </a:solidFill>
              </a:rPr>
              <a:t> </a:t>
            </a:r>
            <a:r>
              <a:rPr lang="en-US" sz="3200" b="1" dirty="0" err="1">
                <a:solidFill>
                  <a:srgbClr val="67A8B5"/>
                </a:solidFill>
              </a:rPr>
              <a:t>động</a:t>
            </a:r>
            <a:r>
              <a:rPr lang="en-US" sz="3200" b="1" dirty="0">
                <a:solidFill>
                  <a:srgbClr val="67A8B5"/>
                </a:solidFill>
              </a:rPr>
              <a:t> </a:t>
            </a:r>
            <a:r>
              <a:rPr lang="en-US" sz="3200" b="1" dirty="0" err="1">
                <a:solidFill>
                  <a:srgbClr val="67A8B5"/>
                </a:solidFill>
              </a:rPr>
              <a:t>sản</a:t>
            </a:r>
            <a:r>
              <a:rPr lang="en-US" sz="3200" b="1" dirty="0">
                <a:solidFill>
                  <a:srgbClr val="67A8B5"/>
                </a:solidFill>
              </a:rPr>
              <a:t> </a:t>
            </a:r>
            <a:r>
              <a:rPr lang="en-US" sz="3200" b="1" dirty="0" err="1">
                <a:solidFill>
                  <a:srgbClr val="67A8B5"/>
                </a:solidFill>
              </a:rPr>
              <a:t>xuất</a:t>
            </a:r>
            <a:r>
              <a:rPr lang="en-US" sz="3200" b="1" dirty="0">
                <a:solidFill>
                  <a:srgbClr val="67A8B5"/>
                </a:solidFill>
              </a:rPr>
              <a:t> </a:t>
            </a:r>
            <a:r>
              <a:rPr lang="en-US" sz="3200" b="1" dirty="0" err="1">
                <a:solidFill>
                  <a:srgbClr val="67A8B5"/>
                </a:solidFill>
              </a:rPr>
              <a:t>nào</a:t>
            </a:r>
            <a:r>
              <a:rPr lang="en-US" sz="3200" b="1" dirty="0">
                <a:solidFill>
                  <a:srgbClr val="67A8B5"/>
                </a:solidFill>
              </a:rPr>
              <a:t> ở </a:t>
            </a:r>
            <a:r>
              <a:rPr lang="en-US" sz="3200" b="1" dirty="0" err="1">
                <a:solidFill>
                  <a:srgbClr val="67A8B5"/>
                </a:solidFill>
              </a:rPr>
              <a:t>vùng</a:t>
            </a:r>
            <a:r>
              <a:rPr lang="en-US" sz="3200" b="1" dirty="0">
                <a:solidFill>
                  <a:srgbClr val="67A8B5"/>
                </a:solidFill>
              </a:rPr>
              <a:t> </a:t>
            </a:r>
            <a:r>
              <a:rPr lang="en-US" sz="3200" b="1" dirty="0" err="1">
                <a:solidFill>
                  <a:srgbClr val="67A8B5"/>
                </a:solidFill>
              </a:rPr>
              <a:t>Đồng</a:t>
            </a:r>
            <a:r>
              <a:rPr lang="en-US" sz="3200" b="1" dirty="0">
                <a:solidFill>
                  <a:srgbClr val="67A8B5"/>
                </a:solidFill>
              </a:rPr>
              <a:t> </a:t>
            </a:r>
            <a:r>
              <a:rPr lang="en-US" sz="3200" b="1" dirty="0" err="1">
                <a:solidFill>
                  <a:srgbClr val="67A8B5"/>
                </a:solidFill>
              </a:rPr>
              <a:t>bằng</a:t>
            </a:r>
            <a:r>
              <a:rPr lang="en-US" sz="3200" b="1" dirty="0">
                <a:solidFill>
                  <a:srgbClr val="67A8B5"/>
                </a:solidFill>
              </a:rPr>
              <a:t> </a:t>
            </a:r>
            <a:r>
              <a:rPr lang="en-US" sz="3200" b="1" dirty="0" err="1">
                <a:solidFill>
                  <a:srgbClr val="67A8B5"/>
                </a:solidFill>
              </a:rPr>
              <a:t>Bắc</a:t>
            </a:r>
            <a:r>
              <a:rPr lang="en-US" sz="3200" b="1" dirty="0">
                <a:solidFill>
                  <a:srgbClr val="67A8B5"/>
                </a:solidFill>
              </a:rPr>
              <a:t> </a:t>
            </a:r>
            <a:r>
              <a:rPr lang="en-US" sz="3200" b="1" dirty="0" err="1">
                <a:solidFill>
                  <a:srgbClr val="67A8B5"/>
                </a:solidFill>
              </a:rPr>
              <a:t>Bộ</a:t>
            </a:r>
            <a:r>
              <a:rPr lang="en-US" sz="3200" b="1" dirty="0">
                <a:solidFill>
                  <a:srgbClr val="67A8B5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384077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Picture 5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951" y="3822034"/>
            <a:ext cx="2884246" cy="2973854"/>
          </a:xfrm>
          <a:prstGeom prst="rect">
            <a:avLst/>
          </a:prstGeom>
        </p:spPr>
      </p:pic>
      <p:pic>
        <p:nvPicPr>
          <p:cNvPr id="7" name="图片 6" descr="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8945" y="409575"/>
            <a:ext cx="6566535" cy="5346065"/>
          </a:xfrm>
          <a:prstGeom prst="rect">
            <a:avLst/>
          </a:prstGeom>
        </p:spPr>
      </p:pic>
      <p:pic>
        <p:nvPicPr>
          <p:cNvPr id="5" name="图片 4" descr="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056640"/>
            <a:ext cx="12192000" cy="5801360"/>
          </a:xfrm>
          <a:prstGeom prst="rect">
            <a:avLst/>
          </a:prstGeom>
        </p:spPr>
      </p:pic>
      <p:pic>
        <p:nvPicPr>
          <p:cNvPr id="6" name="图片 5" descr="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345" y="-24401"/>
            <a:ext cx="12074525" cy="5746115"/>
          </a:xfrm>
          <a:prstGeom prst="rect">
            <a:avLst/>
          </a:prstGeom>
        </p:spPr>
      </p:pic>
      <p:pic>
        <p:nvPicPr>
          <p:cNvPr id="3" name="图片 2" descr="千库网_六一儿童节手绘星星月亮气球组_元素编号1223872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93480" y="337185"/>
            <a:ext cx="2861945" cy="2861945"/>
          </a:xfrm>
          <a:prstGeom prst="rect">
            <a:avLst/>
          </a:prstGeom>
          <a:effectLst>
            <a:outerShdw blurRad="177800" dist="1397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7" name="标题 26"/>
          <p:cNvSpPr>
            <a:spLocks noGrp="1"/>
          </p:cNvSpPr>
          <p:nvPr>
            <p:ph type="title"/>
          </p:nvPr>
        </p:nvSpPr>
        <p:spPr>
          <a:xfrm>
            <a:off x="5741034" y="4646812"/>
            <a:ext cx="3669665" cy="791845"/>
          </a:xfrm>
        </p:spPr>
        <p:txBody>
          <a:bodyPr>
            <a:noAutofit/>
          </a:bodyPr>
          <a:lstStyle/>
          <a:p>
            <a:r>
              <a:rPr lang="en-US" altLang="zh-CN" sz="6000" dirty="0" err="1">
                <a:solidFill>
                  <a:srgbClr val="BB313F"/>
                </a:solidFill>
                <a:latin typeface="UTM Billhead 1910" panose="02040603050506020204" pitchFamily="18" charset="0"/>
                <a:ea typeface="字魂131号-酷乐潮玩体" panose="00000500000000000000" charset="-122"/>
              </a:rPr>
              <a:t>Tiết</a:t>
            </a:r>
            <a:r>
              <a:rPr lang="en-US" altLang="zh-CN" sz="6000" dirty="0">
                <a:solidFill>
                  <a:srgbClr val="BB313F"/>
                </a:solidFill>
                <a:latin typeface="UTM Billhead 1910" panose="02040603050506020204" pitchFamily="18" charset="0"/>
                <a:ea typeface="字魂131号-酷乐潮玩体" panose="00000500000000000000" charset="-122"/>
              </a:rPr>
              <a:t> 1</a:t>
            </a:r>
            <a:endParaRPr lang="zh-CN" altLang="en-US" sz="6000" dirty="0">
              <a:solidFill>
                <a:srgbClr val="BB313F"/>
              </a:solidFill>
              <a:latin typeface="UTM Billhead 1910" panose="02040603050506020204" pitchFamily="18" charset="0"/>
              <a:ea typeface="字魂131号-酷乐潮玩体" panose="00000500000000000000" charset="-122"/>
            </a:endParaRPr>
          </a:p>
        </p:txBody>
      </p:sp>
      <p:grpSp>
        <p:nvGrpSpPr>
          <p:cNvPr id="46" name="Group 45"/>
          <p:cNvGrpSpPr/>
          <p:nvPr/>
        </p:nvGrpSpPr>
        <p:grpSpPr>
          <a:xfrm>
            <a:off x="6163347" y="160678"/>
            <a:ext cx="5942198" cy="5988521"/>
            <a:chOff x="7544369" y="-382212"/>
            <a:chExt cx="6420448" cy="6470499"/>
          </a:xfrm>
        </p:grpSpPr>
        <p:sp>
          <p:nvSpPr>
            <p:cNvPr id="16" name="椭圆 11">
              <a:extLst>
                <a:ext uri="{FF2B5EF4-FFF2-40B4-BE49-F238E27FC236}">
                  <a16:creationId xmlns:a16="http://schemas.microsoft.com/office/drawing/2014/main" id="{E1255EF2-17D7-4BDE-AA9D-2BCC39D88DA7}"/>
                </a:ext>
              </a:extLst>
            </p:cNvPr>
            <p:cNvSpPr/>
            <p:nvPr/>
          </p:nvSpPr>
          <p:spPr>
            <a:xfrm>
              <a:off x="7544369" y="2866489"/>
              <a:ext cx="3231686" cy="322179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grpSp>
          <p:nvGrpSpPr>
            <p:cNvPr id="44" name="Group 43"/>
            <p:cNvGrpSpPr/>
            <p:nvPr/>
          </p:nvGrpSpPr>
          <p:grpSpPr>
            <a:xfrm>
              <a:off x="7755043" y="-382212"/>
              <a:ext cx="6209774" cy="6461736"/>
              <a:chOff x="5923901" y="341019"/>
              <a:chExt cx="6209774" cy="6461736"/>
            </a:xfrm>
          </p:grpSpPr>
          <p:grpSp>
            <p:nvGrpSpPr>
              <p:cNvPr id="11" name="Group 10"/>
              <p:cNvGrpSpPr/>
              <p:nvPr/>
            </p:nvGrpSpPr>
            <p:grpSpPr>
              <a:xfrm>
                <a:off x="8458258" y="341019"/>
                <a:ext cx="3675417" cy="3664172"/>
                <a:chOff x="8131834" y="165211"/>
                <a:chExt cx="3857386" cy="3857386"/>
              </a:xfrm>
            </p:grpSpPr>
            <p:sp>
              <p:nvSpPr>
                <p:cNvPr id="13" name="椭圆 8">
                  <a:extLst>
                    <a:ext uri="{FF2B5EF4-FFF2-40B4-BE49-F238E27FC236}">
                      <a16:creationId xmlns:a16="http://schemas.microsoft.com/office/drawing/2014/main" id="{0290669D-F426-4B3F-B8D6-C24A94739CA2}"/>
                    </a:ext>
                  </a:extLst>
                </p:cNvPr>
                <p:cNvSpPr/>
                <p:nvPr/>
              </p:nvSpPr>
              <p:spPr>
                <a:xfrm>
                  <a:off x="8131834" y="165211"/>
                  <a:ext cx="3857386" cy="3857386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ffectLst>
                  <a:outerShdw blurRad="63500" sx="102000" sy="102000" algn="ctr" rotWithShape="0">
                    <a:prstClr val="black">
                      <a:alpha val="2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>
                    <a:cs typeface="+mn-ea"/>
                    <a:sym typeface="+mn-lt"/>
                  </a:endParaRPr>
                </a:p>
              </p:txBody>
            </p:sp>
            <p:pic>
              <p:nvPicPr>
                <p:cNvPr id="1032" name="Picture 8" descr="26-9-a.jpg"/>
                <p:cNvPicPr>
                  <a:picLocks noChangeAspect="1" noChangeArrowheads="1"/>
                </p:cNvPicPr>
                <p:nvPr/>
              </p:nvPicPr>
              <p:blipFill rotWithShape="1"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423" b="64642"/>
                <a:stretch/>
              </p:blipFill>
              <p:spPr bwMode="auto">
                <a:xfrm>
                  <a:off x="8499733" y="331265"/>
                  <a:ext cx="3473256" cy="3476989"/>
                </a:xfrm>
                <a:prstGeom prst="ellipse">
                  <a:avLst/>
                </a:prstGeom>
                <a:ln w="190500" cap="rnd">
                  <a:noFill/>
                  <a:prstDash val="solid"/>
                </a:ln>
                <a:effectLst>
                  <a:outerShdw blurRad="127000" algn="bl" rotWithShape="0">
                    <a:srgbClr val="000000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pic>
            <p:nvPicPr>
              <p:cNvPr id="1030" name="Picture 6" descr="Bài 11: Đồng bằng Bắc Bộ sgk Địa lí 4 Trang 98 | Giải sgk địa lí 4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923901" y="3671293"/>
                <a:ext cx="3005186" cy="2902334"/>
              </a:xfrm>
              <a:prstGeom prst="ellipse">
                <a:avLst/>
              </a:prstGeom>
              <a:ln w="190500" cap="rnd">
                <a:noFill/>
                <a:prstDash val="solid"/>
              </a:ln>
              <a:effectLst>
                <a:outerShdw blurRad="127000" algn="bl" rotWithShape="0">
                  <a:srgbClr val="000000"/>
                </a:outerShdw>
              </a:effectLst>
              <a:scene3d>
                <a:camera prst="perspectiveFront" fov="5400000"/>
                <a:lightRig rig="threePt" dir="t">
                  <a:rot lat="0" lon="0" rev="19200000"/>
                </a:lightRig>
              </a:scene3d>
              <a:sp3d extrusionH="25400">
                <a:bevelT w="304800" h="152400" prst="hardEdge"/>
                <a:extrusionClr>
                  <a:srgbClr val="000000"/>
                </a:extrusionClr>
              </a:sp3d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43" name="Group 42"/>
              <p:cNvGrpSpPr/>
              <p:nvPr/>
            </p:nvGrpSpPr>
            <p:grpSpPr>
              <a:xfrm>
                <a:off x="8653362" y="3580956"/>
                <a:ext cx="3231685" cy="3221799"/>
                <a:chOff x="8653362" y="3580956"/>
                <a:chExt cx="3231685" cy="3221799"/>
              </a:xfrm>
            </p:grpSpPr>
            <p:sp>
              <p:nvSpPr>
                <p:cNvPr id="22" name="椭圆 17">
                  <a:extLst>
                    <a:ext uri="{FF2B5EF4-FFF2-40B4-BE49-F238E27FC236}">
                      <a16:creationId xmlns:a16="http://schemas.microsoft.com/office/drawing/2014/main" id="{7F66E9F3-D1AE-49AB-A314-BD2CC767220F}"/>
                    </a:ext>
                  </a:extLst>
                </p:cNvPr>
                <p:cNvSpPr/>
                <p:nvPr/>
              </p:nvSpPr>
              <p:spPr>
                <a:xfrm>
                  <a:off x="8653362" y="3580956"/>
                  <a:ext cx="3231685" cy="322179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ffectLst>
                  <a:outerShdw blurRad="63500" sx="102000" sy="102000" algn="ctr" rotWithShape="0">
                    <a:prstClr val="black">
                      <a:alpha val="2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>
                    <a:cs typeface="+mn-ea"/>
                    <a:sym typeface="+mn-lt"/>
                  </a:endParaRPr>
                </a:p>
              </p:txBody>
            </p:sp>
            <p:pic>
              <p:nvPicPr>
                <p:cNvPr id="1034" name="Picture 10" descr="Giá trị văn hóa cộng đồng nông thôn vùng đồng bằng Bắc Bộ – Từ văn hóa phi  vật thể đến không gian kiến trúc sinh hoạt"/>
                <p:cNvPicPr>
                  <a:picLocks noChangeAspect="1" noChangeArrowheads="1"/>
                </p:cNvPicPr>
                <p:nvPr/>
              </p:nvPicPr>
              <p:blipFill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774044" y="3872287"/>
                  <a:ext cx="2931558" cy="2691682"/>
                </a:xfrm>
                <a:prstGeom prst="ellipse">
                  <a:avLst/>
                </a:prstGeom>
                <a:ln w="190500" cap="rnd">
                  <a:solidFill>
                    <a:srgbClr val="C8C6BD"/>
                  </a:solidFill>
                  <a:prstDash val="solid"/>
                </a:ln>
                <a:effectLst>
                  <a:outerShdw blurRad="127000" algn="bl" rotWithShape="0">
                    <a:srgbClr val="000000"/>
                  </a:outerShdw>
                </a:effectLst>
                <a:scene3d>
                  <a:camera prst="perspectiveFront" fov="5400000"/>
                  <a:lightRig rig="threePt" dir="t">
                    <a:rot lat="0" lon="0" rev="19200000"/>
                  </a:lightRig>
                </a:scene3d>
                <a:sp3d extrusionH="25400">
                  <a:bevelT w="304800" h="152400" prst="hardEdge"/>
                  <a:extrusionClr>
                    <a:srgbClr val="000000"/>
                  </a:extrusionClr>
                </a:sp3d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grpSp>
            <p:nvGrpSpPr>
              <p:cNvPr id="42" name="Group 41"/>
              <p:cNvGrpSpPr/>
              <p:nvPr/>
            </p:nvGrpSpPr>
            <p:grpSpPr>
              <a:xfrm>
                <a:off x="7018298" y="2243417"/>
                <a:ext cx="3231686" cy="3221798"/>
                <a:chOff x="7018298" y="2243417"/>
                <a:chExt cx="3231686" cy="3221798"/>
              </a:xfrm>
            </p:grpSpPr>
            <p:sp>
              <p:nvSpPr>
                <p:cNvPr id="19" name="椭圆 14">
                  <a:extLst>
                    <a:ext uri="{FF2B5EF4-FFF2-40B4-BE49-F238E27FC236}">
                      <a16:creationId xmlns:a16="http://schemas.microsoft.com/office/drawing/2014/main" id="{7593F76F-FD53-4E70-92CD-F5C0D1E622D3}"/>
                    </a:ext>
                  </a:extLst>
                </p:cNvPr>
                <p:cNvSpPr/>
                <p:nvPr/>
              </p:nvSpPr>
              <p:spPr>
                <a:xfrm>
                  <a:off x="7018298" y="2243417"/>
                  <a:ext cx="3231686" cy="3221798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ffectLst>
                  <a:outerShdw blurRad="63500" sx="102000" sy="102000" algn="ctr" rotWithShape="0">
                    <a:prstClr val="black">
                      <a:alpha val="2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>
                    <a:cs typeface="+mn-ea"/>
                    <a:sym typeface="+mn-lt"/>
                  </a:endParaRPr>
                </a:p>
              </p:txBody>
            </p:sp>
            <p:pic>
              <p:nvPicPr>
                <p:cNvPr id="31" name="Picture 30"/>
                <p:cNvPicPr>
                  <a:picLocks noChangeAspect="1"/>
                </p:cNvPicPr>
                <p:nvPr/>
              </p:nvPicPr>
              <p:blipFill>
                <a:blip r:embed="rId10">
                  <a:extLst>
                    <a:ext uri="{BEBA8EAE-BF5A-486C-A8C5-ECC9F3942E4B}">
                      <a14:imgProps xmlns:a14="http://schemas.microsoft.com/office/drawing/2010/main">
                        <a14:imgLayer r:embed="rId11">
                          <a14:imgEffect>
                            <a14:backgroundRemoval t="2896" b="97683" l="6918" r="98952"/>
                          </a14:imgEffect>
                          <a14:imgEffect>
                            <a14:sharpenSoften amount="50000"/>
                          </a14:imgEffect>
                          <a14:imgEffect>
                            <a14:brightnessContrast contrast="4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152590" y="2427777"/>
                  <a:ext cx="2917948" cy="2853078"/>
                </a:xfrm>
                <a:prstGeom prst="ellipse">
                  <a:avLst/>
                </a:prstGeom>
                <a:ln w="190500" cap="rnd">
                  <a:noFill/>
                  <a:prstDash val="solid"/>
                </a:ln>
                <a:effectLst>
                  <a:outerShdw blurRad="127000" algn="bl" rotWithShape="0">
                    <a:srgbClr val="000000"/>
                  </a:outerShdw>
                </a:effectLst>
                <a:scene3d>
                  <a:camera prst="perspectiveFront" fov="5400000"/>
                  <a:lightRig rig="threePt" dir="t">
                    <a:rot lat="0" lon="0" rev="19200000"/>
                  </a:lightRig>
                </a:scene3d>
                <a:sp3d extrusionH="25400">
                  <a:bevelT w="304800" h="152400" prst="hardEdge"/>
                  <a:extrusionClr>
                    <a:srgbClr val="000000"/>
                  </a:extrusionClr>
                </a:sp3d>
              </p:spPr>
            </p:pic>
          </p:grpSp>
        </p:grpSp>
      </p:grpSp>
      <p:grpSp>
        <p:nvGrpSpPr>
          <p:cNvPr id="60" name="Group 59"/>
          <p:cNvGrpSpPr/>
          <p:nvPr/>
        </p:nvGrpSpPr>
        <p:grpSpPr>
          <a:xfrm>
            <a:off x="7603331" y="3994930"/>
            <a:ext cx="3210353" cy="2884965"/>
            <a:chOff x="7603331" y="3994930"/>
            <a:chExt cx="3210353" cy="2884965"/>
          </a:xfrm>
        </p:grpSpPr>
        <p:pic>
          <p:nvPicPr>
            <p:cNvPr id="55" name="Picture 2" descr="Free vector vietnamese girl in pink outfit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639" b="98562" l="297" r="98220">
                          <a14:foregroundMark x1="45104" y1="79872" x2="45104" y2="84824"/>
                          <a14:foregroundMark x1="62908" y1="80671" x2="71513" y2="8498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7603331" y="4028905"/>
              <a:ext cx="1534798" cy="28509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6" name="Picture 55"/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1652" b="98198" l="3423" r="89976">
                          <a14:foregroundMark x1="26161" y1="21171" x2="25672" y2="34084"/>
                          <a14:foregroundMark x1="50367" y1="22372" x2="50122" y2="28679"/>
                          <a14:foregroundMark x1="43765" y1="23874" x2="45232" y2="30180"/>
                          <a14:foregroundMark x1="22249" y1="25075" x2="21271" y2="27778"/>
                          <a14:foregroundMark x1="69927" y1="91141" x2="79707" y2="88438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9055675" y="3994930"/>
              <a:ext cx="1758009" cy="2862675"/>
            </a:xfrm>
            <a:prstGeom prst="rect">
              <a:avLst/>
            </a:prstGeom>
          </p:spPr>
        </p:pic>
      </p:grpSp>
      <p:pic>
        <p:nvPicPr>
          <p:cNvPr id="48" name="Picture 47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3935" y="194786"/>
            <a:ext cx="7651143" cy="2822693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68605" y="2750902"/>
            <a:ext cx="6523285" cy="3670110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375168" y="2557673"/>
            <a:ext cx="2456901" cy="1780186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5841871" y="5939837"/>
            <a:ext cx="2402032" cy="1176630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3287813" y="307656"/>
            <a:ext cx="2078916" cy="1609483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471" y="-226085"/>
            <a:ext cx="2048516" cy="2048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765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500"/>
                            </p:stCondLst>
                            <p:childTnLst>
                              <p:par>
                                <p:cTn id="2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000"/>
                            </p:stCondLst>
                            <p:childTnLst>
                              <p:par>
                                <p:cTn id="31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3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5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0"/>
                            </p:stCondLst>
                            <p:childTnLst>
                              <p:par>
                                <p:cTn id="4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6000"/>
                            </p:stCondLst>
                            <p:childTnLst>
                              <p:par>
                                <p:cTn id="4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Giá trị văn hóa cộng đồng nông thôn vùng đồng bằng Bắc Bộ – Từ văn hóa phi  vật thể đến không gian kiến trúc sinh hoạ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891038"/>
            <a:ext cx="11281410" cy="544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矩形 3"/>
          <p:cNvSpPr/>
          <p:nvPr/>
        </p:nvSpPr>
        <p:spPr>
          <a:xfrm>
            <a:off x="539750" y="891038"/>
            <a:ext cx="11281410" cy="54483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10" name="图片 9" descr="千库网_六一儿童节手绘星星月亮气球组_元素编号122387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840" y="586740"/>
            <a:ext cx="1134110" cy="1134110"/>
          </a:xfrm>
          <a:prstGeom prst="rect">
            <a:avLst/>
          </a:prstGeom>
          <a:effectLst>
            <a:outerShdw blurRad="177800" dist="1397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3" name="Picture 2" descr="Free vector vietnamese girl in pink outfit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39" b="98562" l="297" r="98220">
                        <a14:foregroundMark x1="45104" y1="79872" x2="45104" y2="84824"/>
                        <a14:foregroundMark x1="62908" y1="80671" x2="71513" y2="849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39750" y="2339530"/>
            <a:ext cx="2432467" cy="4518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652" b="98198" l="3423" r="89976">
                        <a14:foregroundMark x1="26161" y1="21171" x2="25672" y2="34084"/>
                        <a14:foregroundMark x1="50367" y1="22372" x2="50122" y2="28679"/>
                        <a14:foregroundMark x1="43765" y1="23874" x2="45232" y2="30180"/>
                        <a14:foregroundMark x1="22249" y1="25075" x2="21271" y2="27778"/>
                        <a14:foregroundMark x1="69927" y1="91141" x2="79707" y2="8843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337658" y="2008061"/>
            <a:ext cx="2914920" cy="474654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42746" y="-347730"/>
            <a:ext cx="8974090" cy="5938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3878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455295" y="431800"/>
            <a:ext cx="11281410" cy="59937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79121" y="527506"/>
            <a:ext cx="1115758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35362"/>
                </a:solidFill>
              </a:rPr>
              <a:t>1. </a:t>
            </a:r>
            <a:r>
              <a:rPr lang="en-US" sz="3200" dirty="0" err="1">
                <a:solidFill>
                  <a:srgbClr val="035362"/>
                </a:solidFill>
              </a:rPr>
              <a:t>Đọc</a:t>
            </a:r>
            <a:r>
              <a:rPr lang="en-US" sz="3200" dirty="0">
                <a:solidFill>
                  <a:srgbClr val="035362"/>
                </a:solidFill>
              </a:rPr>
              <a:t> </a:t>
            </a:r>
            <a:r>
              <a:rPr lang="en-US" sz="3200" dirty="0" err="1">
                <a:solidFill>
                  <a:srgbClr val="035362"/>
                </a:solidFill>
              </a:rPr>
              <a:t>thông</a:t>
            </a:r>
            <a:r>
              <a:rPr lang="en-US" sz="3200" dirty="0">
                <a:solidFill>
                  <a:srgbClr val="035362"/>
                </a:solidFill>
              </a:rPr>
              <a:t> tin, </a:t>
            </a:r>
            <a:r>
              <a:rPr lang="en-US" sz="3200" dirty="0" err="1">
                <a:solidFill>
                  <a:srgbClr val="035362"/>
                </a:solidFill>
              </a:rPr>
              <a:t>em</a:t>
            </a:r>
            <a:r>
              <a:rPr lang="en-US" sz="3200" dirty="0">
                <a:solidFill>
                  <a:srgbClr val="035362"/>
                </a:solidFill>
              </a:rPr>
              <a:t> </a:t>
            </a:r>
            <a:r>
              <a:rPr lang="en-US" sz="3200" dirty="0" err="1">
                <a:solidFill>
                  <a:srgbClr val="035362"/>
                </a:solidFill>
              </a:rPr>
              <a:t>hãy</a:t>
            </a:r>
            <a:r>
              <a:rPr lang="en-US" sz="3200" dirty="0">
                <a:solidFill>
                  <a:srgbClr val="035362"/>
                </a:solidFill>
              </a:rPr>
              <a:t> </a:t>
            </a:r>
            <a:r>
              <a:rPr lang="en-US" sz="3200" dirty="0" err="1">
                <a:solidFill>
                  <a:srgbClr val="035362"/>
                </a:solidFill>
              </a:rPr>
              <a:t>kể</a:t>
            </a:r>
            <a:r>
              <a:rPr lang="en-US" sz="3200" dirty="0">
                <a:solidFill>
                  <a:srgbClr val="035362"/>
                </a:solidFill>
              </a:rPr>
              <a:t> </a:t>
            </a:r>
            <a:r>
              <a:rPr lang="en-US" sz="3200" dirty="0" err="1">
                <a:solidFill>
                  <a:srgbClr val="035362"/>
                </a:solidFill>
              </a:rPr>
              <a:t>tên</a:t>
            </a:r>
            <a:r>
              <a:rPr lang="en-US" sz="3200" dirty="0">
                <a:solidFill>
                  <a:srgbClr val="035362"/>
                </a:solidFill>
              </a:rPr>
              <a:t> </a:t>
            </a:r>
            <a:r>
              <a:rPr lang="en-US" sz="3200" dirty="0" err="1">
                <a:solidFill>
                  <a:srgbClr val="035362"/>
                </a:solidFill>
              </a:rPr>
              <a:t>một</a:t>
            </a:r>
            <a:r>
              <a:rPr lang="en-US" sz="3200" dirty="0">
                <a:solidFill>
                  <a:srgbClr val="035362"/>
                </a:solidFill>
              </a:rPr>
              <a:t> </a:t>
            </a:r>
            <a:r>
              <a:rPr lang="en-US" sz="3200" dirty="0" err="1">
                <a:solidFill>
                  <a:srgbClr val="035362"/>
                </a:solidFill>
              </a:rPr>
              <a:t>số</a:t>
            </a:r>
            <a:r>
              <a:rPr lang="en-US" sz="3200" dirty="0">
                <a:solidFill>
                  <a:srgbClr val="035362"/>
                </a:solidFill>
              </a:rPr>
              <a:t> </a:t>
            </a:r>
            <a:r>
              <a:rPr lang="en-US" sz="3200" dirty="0" err="1">
                <a:solidFill>
                  <a:srgbClr val="035362"/>
                </a:solidFill>
              </a:rPr>
              <a:t>dân</a:t>
            </a:r>
            <a:r>
              <a:rPr lang="en-US" sz="3200" dirty="0">
                <a:solidFill>
                  <a:srgbClr val="035362"/>
                </a:solidFill>
              </a:rPr>
              <a:t> </a:t>
            </a:r>
            <a:r>
              <a:rPr lang="en-US" sz="3200" dirty="0" err="1">
                <a:solidFill>
                  <a:srgbClr val="035362"/>
                </a:solidFill>
              </a:rPr>
              <a:t>tộc</a:t>
            </a:r>
            <a:r>
              <a:rPr lang="en-US" sz="3200" dirty="0">
                <a:solidFill>
                  <a:srgbClr val="035362"/>
                </a:solidFill>
              </a:rPr>
              <a:t> ở </a:t>
            </a:r>
            <a:r>
              <a:rPr lang="en-US" sz="3200" dirty="0" err="1">
                <a:solidFill>
                  <a:srgbClr val="035362"/>
                </a:solidFill>
              </a:rPr>
              <a:t>vùng</a:t>
            </a:r>
            <a:r>
              <a:rPr lang="en-US" sz="3200" dirty="0">
                <a:solidFill>
                  <a:srgbClr val="035362"/>
                </a:solidFill>
              </a:rPr>
              <a:t> </a:t>
            </a:r>
            <a:r>
              <a:rPr lang="en-US" sz="3200" dirty="0" err="1">
                <a:solidFill>
                  <a:srgbClr val="035362"/>
                </a:solidFill>
              </a:rPr>
              <a:t>Đồng</a:t>
            </a:r>
            <a:r>
              <a:rPr lang="en-US" sz="3200" dirty="0">
                <a:solidFill>
                  <a:srgbClr val="035362"/>
                </a:solidFill>
              </a:rPr>
              <a:t> </a:t>
            </a:r>
            <a:r>
              <a:rPr lang="en-US" sz="3200" dirty="0" err="1">
                <a:solidFill>
                  <a:srgbClr val="035362"/>
                </a:solidFill>
              </a:rPr>
              <a:t>bằng</a:t>
            </a:r>
            <a:r>
              <a:rPr lang="en-US" sz="3200" dirty="0">
                <a:solidFill>
                  <a:srgbClr val="035362"/>
                </a:solidFill>
              </a:rPr>
              <a:t> </a:t>
            </a:r>
            <a:r>
              <a:rPr lang="en-US" sz="3200" dirty="0" err="1">
                <a:solidFill>
                  <a:srgbClr val="035362"/>
                </a:solidFill>
              </a:rPr>
              <a:t>Bắc</a:t>
            </a:r>
            <a:r>
              <a:rPr lang="en-US" sz="3200" dirty="0">
                <a:solidFill>
                  <a:srgbClr val="035362"/>
                </a:solidFill>
              </a:rPr>
              <a:t> </a:t>
            </a:r>
            <a:r>
              <a:rPr lang="en-US" sz="3200" dirty="0" err="1">
                <a:solidFill>
                  <a:srgbClr val="035362"/>
                </a:solidFill>
              </a:rPr>
              <a:t>Bộ</a:t>
            </a:r>
            <a:r>
              <a:rPr lang="en-US" sz="3200" dirty="0">
                <a:solidFill>
                  <a:srgbClr val="035362"/>
                </a:solidFill>
              </a:rPr>
              <a:t>.</a:t>
            </a:r>
          </a:p>
          <a:p>
            <a:r>
              <a:rPr lang="en-US" sz="3200" dirty="0">
                <a:solidFill>
                  <a:srgbClr val="035362"/>
                </a:solidFill>
              </a:rPr>
              <a:t>2. </a:t>
            </a:r>
            <a:r>
              <a:rPr lang="en-US" sz="3200" dirty="0" err="1">
                <a:solidFill>
                  <a:srgbClr val="035362"/>
                </a:solidFill>
              </a:rPr>
              <a:t>Quan</a:t>
            </a:r>
            <a:r>
              <a:rPr lang="en-US" sz="3200" dirty="0">
                <a:solidFill>
                  <a:srgbClr val="035362"/>
                </a:solidFill>
              </a:rPr>
              <a:t> </a:t>
            </a:r>
            <a:r>
              <a:rPr lang="en-US" sz="3200" dirty="0" err="1">
                <a:solidFill>
                  <a:srgbClr val="035362"/>
                </a:solidFill>
              </a:rPr>
              <a:t>sát</a:t>
            </a:r>
            <a:r>
              <a:rPr lang="en-US" sz="3200" dirty="0">
                <a:solidFill>
                  <a:srgbClr val="035362"/>
                </a:solidFill>
              </a:rPr>
              <a:t> </a:t>
            </a:r>
            <a:r>
              <a:rPr lang="en-US" sz="3200" dirty="0" err="1">
                <a:solidFill>
                  <a:srgbClr val="035362"/>
                </a:solidFill>
              </a:rPr>
              <a:t>hình</a:t>
            </a:r>
            <a:r>
              <a:rPr lang="en-US" sz="3200" dirty="0">
                <a:solidFill>
                  <a:srgbClr val="035362"/>
                </a:solidFill>
              </a:rPr>
              <a:t> 2 </a:t>
            </a:r>
            <a:r>
              <a:rPr lang="en-US" sz="3200" dirty="0" err="1">
                <a:solidFill>
                  <a:srgbClr val="035362"/>
                </a:solidFill>
              </a:rPr>
              <a:t>và</a:t>
            </a:r>
            <a:r>
              <a:rPr lang="en-US" sz="3200" dirty="0">
                <a:solidFill>
                  <a:srgbClr val="035362"/>
                </a:solidFill>
              </a:rPr>
              <a:t> </a:t>
            </a:r>
            <a:r>
              <a:rPr lang="en-US" sz="3200" dirty="0" err="1">
                <a:solidFill>
                  <a:srgbClr val="035362"/>
                </a:solidFill>
              </a:rPr>
              <a:t>đọc</a:t>
            </a:r>
            <a:r>
              <a:rPr lang="en-US" sz="3200" dirty="0">
                <a:solidFill>
                  <a:srgbClr val="035362"/>
                </a:solidFill>
              </a:rPr>
              <a:t> </a:t>
            </a:r>
            <a:r>
              <a:rPr lang="en-US" sz="3200" dirty="0" err="1">
                <a:solidFill>
                  <a:srgbClr val="035362"/>
                </a:solidFill>
              </a:rPr>
              <a:t>thông</a:t>
            </a:r>
            <a:r>
              <a:rPr lang="en-US" sz="3200" dirty="0">
                <a:solidFill>
                  <a:srgbClr val="035362"/>
                </a:solidFill>
              </a:rPr>
              <a:t> tin, </a:t>
            </a:r>
            <a:r>
              <a:rPr lang="en-US" sz="3200" dirty="0" err="1">
                <a:solidFill>
                  <a:srgbClr val="035362"/>
                </a:solidFill>
              </a:rPr>
              <a:t>em</a:t>
            </a:r>
            <a:r>
              <a:rPr lang="en-US" sz="3200" dirty="0">
                <a:solidFill>
                  <a:srgbClr val="035362"/>
                </a:solidFill>
              </a:rPr>
              <a:t> </a:t>
            </a:r>
            <a:r>
              <a:rPr lang="en-US" sz="3200" dirty="0" err="1">
                <a:solidFill>
                  <a:srgbClr val="035362"/>
                </a:solidFill>
              </a:rPr>
              <a:t>hãy</a:t>
            </a:r>
            <a:r>
              <a:rPr lang="en-US" sz="3200" dirty="0">
                <a:solidFill>
                  <a:srgbClr val="035362"/>
                </a:solidFill>
              </a:rPr>
              <a:t>:</a:t>
            </a:r>
          </a:p>
          <a:p>
            <a:pPr marL="285750" indent="-285750">
              <a:buFontTx/>
              <a:buChar char="-"/>
            </a:pPr>
            <a:r>
              <a:rPr lang="en-US" sz="3200" dirty="0" err="1">
                <a:solidFill>
                  <a:srgbClr val="035362"/>
                </a:solidFill>
              </a:rPr>
              <a:t>Nhận</a:t>
            </a:r>
            <a:r>
              <a:rPr lang="en-US" sz="3200" dirty="0">
                <a:solidFill>
                  <a:srgbClr val="035362"/>
                </a:solidFill>
              </a:rPr>
              <a:t> </a:t>
            </a:r>
            <a:r>
              <a:rPr lang="en-US" sz="3200" dirty="0" err="1">
                <a:solidFill>
                  <a:srgbClr val="035362"/>
                </a:solidFill>
              </a:rPr>
              <a:t>xét</a:t>
            </a:r>
            <a:r>
              <a:rPr lang="en-US" sz="3200" dirty="0">
                <a:solidFill>
                  <a:srgbClr val="035362"/>
                </a:solidFill>
              </a:rPr>
              <a:t> </a:t>
            </a:r>
            <a:r>
              <a:rPr lang="en-US" sz="3200" dirty="0" err="1">
                <a:solidFill>
                  <a:srgbClr val="035362"/>
                </a:solidFill>
              </a:rPr>
              <a:t>sự</a:t>
            </a:r>
            <a:r>
              <a:rPr lang="en-US" sz="3200" dirty="0">
                <a:solidFill>
                  <a:srgbClr val="035362"/>
                </a:solidFill>
              </a:rPr>
              <a:t> </a:t>
            </a:r>
            <a:r>
              <a:rPr lang="en-US" sz="3200" dirty="0" err="1">
                <a:solidFill>
                  <a:srgbClr val="035362"/>
                </a:solidFill>
              </a:rPr>
              <a:t>phân</a:t>
            </a:r>
            <a:r>
              <a:rPr lang="en-US" sz="3200" dirty="0">
                <a:solidFill>
                  <a:srgbClr val="035362"/>
                </a:solidFill>
              </a:rPr>
              <a:t> </a:t>
            </a:r>
            <a:r>
              <a:rPr lang="en-US" sz="3200" dirty="0" err="1">
                <a:solidFill>
                  <a:srgbClr val="035362"/>
                </a:solidFill>
              </a:rPr>
              <a:t>bố</a:t>
            </a:r>
            <a:r>
              <a:rPr lang="en-US" sz="3200" dirty="0">
                <a:solidFill>
                  <a:srgbClr val="035362"/>
                </a:solidFill>
              </a:rPr>
              <a:t> </a:t>
            </a:r>
            <a:r>
              <a:rPr lang="en-US" sz="3200" dirty="0" err="1">
                <a:solidFill>
                  <a:srgbClr val="035362"/>
                </a:solidFill>
              </a:rPr>
              <a:t>dân</a:t>
            </a:r>
            <a:r>
              <a:rPr lang="en-US" sz="3200" dirty="0">
                <a:solidFill>
                  <a:srgbClr val="035362"/>
                </a:solidFill>
              </a:rPr>
              <a:t> </a:t>
            </a:r>
            <a:r>
              <a:rPr lang="en-US" sz="3200" dirty="0" err="1">
                <a:solidFill>
                  <a:srgbClr val="035362"/>
                </a:solidFill>
              </a:rPr>
              <a:t>cư</a:t>
            </a:r>
            <a:r>
              <a:rPr lang="en-US" sz="3200" dirty="0">
                <a:solidFill>
                  <a:srgbClr val="035362"/>
                </a:solidFill>
              </a:rPr>
              <a:t> </a:t>
            </a:r>
            <a:r>
              <a:rPr lang="en-US" sz="3200" dirty="0" err="1">
                <a:solidFill>
                  <a:srgbClr val="035362"/>
                </a:solidFill>
              </a:rPr>
              <a:t>của</a:t>
            </a:r>
            <a:r>
              <a:rPr lang="en-US" sz="3200" dirty="0">
                <a:solidFill>
                  <a:srgbClr val="035362"/>
                </a:solidFill>
              </a:rPr>
              <a:t> </a:t>
            </a:r>
            <a:r>
              <a:rPr lang="en-US" sz="3200" dirty="0" err="1">
                <a:solidFill>
                  <a:srgbClr val="035362"/>
                </a:solidFill>
              </a:rPr>
              <a:t>vùng</a:t>
            </a:r>
            <a:r>
              <a:rPr lang="en-US" sz="3200" dirty="0">
                <a:solidFill>
                  <a:srgbClr val="035362"/>
                </a:solidFill>
              </a:rPr>
              <a:t> </a:t>
            </a:r>
            <a:r>
              <a:rPr lang="en-US" sz="3200" dirty="0" err="1">
                <a:solidFill>
                  <a:srgbClr val="035362"/>
                </a:solidFill>
              </a:rPr>
              <a:t>Đồng</a:t>
            </a:r>
            <a:r>
              <a:rPr lang="en-US" sz="3200" dirty="0">
                <a:solidFill>
                  <a:srgbClr val="035362"/>
                </a:solidFill>
              </a:rPr>
              <a:t> </a:t>
            </a:r>
            <a:r>
              <a:rPr lang="en-US" sz="3200" dirty="0" err="1">
                <a:solidFill>
                  <a:srgbClr val="035362"/>
                </a:solidFill>
              </a:rPr>
              <a:t>bằng</a:t>
            </a:r>
            <a:r>
              <a:rPr lang="en-US" sz="3200" dirty="0">
                <a:solidFill>
                  <a:srgbClr val="035362"/>
                </a:solidFill>
              </a:rPr>
              <a:t> </a:t>
            </a:r>
            <a:r>
              <a:rPr lang="en-US" sz="3200" dirty="0" err="1">
                <a:solidFill>
                  <a:srgbClr val="035362"/>
                </a:solidFill>
              </a:rPr>
              <a:t>Bắc</a:t>
            </a:r>
            <a:r>
              <a:rPr lang="en-US" sz="3200" dirty="0">
                <a:solidFill>
                  <a:srgbClr val="035362"/>
                </a:solidFill>
              </a:rPr>
              <a:t> </a:t>
            </a:r>
            <a:r>
              <a:rPr lang="en-US" sz="3200" dirty="0" err="1">
                <a:solidFill>
                  <a:srgbClr val="035362"/>
                </a:solidFill>
              </a:rPr>
              <a:t>Bộ</a:t>
            </a:r>
            <a:r>
              <a:rPr lang="en-US" sz="3200" dirty="0">
                <a:solidFill>
                  <a:srgbClr val="035362"/>
                </a:solidFill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en-US" sz="3200" dirty="0" err="1">
                <a:solidFill>
                  <a:srgbClr val="035362"/>
                </a:solidFill>
              </a:rPr>
              <a:t>Giải</a:t>
            </a:r>
            <a:r>
              <a:rPr lang="en-US" sz="3200" dirty="0">
                <a:solidFill>
                  <a:srgbClr val="035362"/>
                </a:solidFill>
              </a:rPr>
              <a:t> </a:t>
            </a:r>
            <a:r>
              <a:rPr lang="en-US" sz="3200" dirty="0" err="1">
                <a:solidFill>
                  <a:srgbClr val="035362"/>
                </a:solidFill>
              </a:rPr>
              <a:t>thích</a:t>
            </a:r>
            <a:r>
              <a:rPr lang="en-US" sz="3200" dirty="0">
                <a:solidFill>
                  <a:srgbClr val="035362"/>
                </a:solidFill>
              </a:rPr>
              <a:t> </a:t>
            </a:r>
            <a:r>
              <a:rPr lang="en-US" sz="3200" dirty="0" err="1">
                <a:solidFill>
                  <a:srgbClr val="035362"/>
                </a:solidFill>
              </a:rPr>
              <a:t>vì</a:t>
            </a:r>
            <a:r>
              <a:rPr lang="en-US" sz="3200" dirty="0">
                <a:solidFill>
                  <a:srgbClr val="035362"/>
                </a:solidFill>
              </a:rPr>
              <a:t> </a:t>
            </a:r>
            <a:r>
              <a:rPr lang="en-US" sz="3200" dirty="0" err="1">
                <a:solidFill>
                  <a:srgbClr val="035362"/>
                </a:solidFill>
              </a:rPr>
              <a:t>sao</a:t>
            </a:r>
            <a:r>
              <a:rPr lang="en-US" sz="3200" dirty="0">
                <a:solidFill>
                  <a:srgbClr val="035362"/>
                </a:solidFill>
              </a:rPr>
              <a:t> </a:t>
            </a:r>
            <a:r>
              <a:rPr lang="en-US" sz="3200" dirty="0" err="1">
                <a:solidFill>
                  <a:srgbClr val="035362"/>
                </a:solidFill>
              </a:rPr>
              <a:t>vùng</a:t>
            </a:r>
            <a:r>
              <a:rPr lang="en-US" sz="3200" dirty="0">
                <a:solidFill>
                  <a:srgbClr val="035362"/>
                </a:solidFill>
              </a:rPr>
              <a:t> </a:t>
            </a:r>
            <a:r>
              <a:rPr lang="en-US" sz="3200" dirty="0" err="1">
                <a:solidFill>
                  <a:srgbClr val="035362"/>
                </a:solidFill>
              </a:rPr>
              <a:t>Đồng</a:t>
            </a:r>
            <a:r>
              <a:rPr lang="en-US" sz="3200" dirty="0">
                <a:solidFill>
                  <a:srgbClr val="035362"/>
                </a:solidFill>
              </a:rPr>
              <a:t> </a:t>
            </a:r>
            <a:r>
              <a:rPr lang="en-US" sz="3200" dirty="0" err="1">
                <a:solidFill>
                  <a:srgbClr val="035362"/>
                </a:solidFill>
              </a:rPr>
              <a:t>bằng</a:t>
            </a:r>
            <a:r>
              <a:rPr lang="en-US" sz="3200" dirty="0">
                <a:solidFill>
                  <a:srgbClr val="035362"/>
                </a:solidFill>
              </a:rPr>
              <a:t> </a:t>
            </a:r>
            <a:r>
              <a:rPr lang="en-US" sz="3200" dirty="0" err="1">
                <a:solidFill>
                  <a:srgbClr val="035362"/>
                </a:solidFill>
              </a:rPr>
              <a:t>Bắc</a:t>
            </a:r>
            <a:r>
              <a:rPr lang="en-US" sz="3200" dirty="0">
                <a:solidFill>
                  <a:srgbClr val="035362"/>
                </a:solidFill>
              </a:rPr>
              <a:t> </a:t>
            </a:r>
            <a:r>
              <a:rPr lang="en-US" sz="3200" dirty="0" err="1">
                <a:solidFill>
                  <a:srgbClr val="035362"/>
                </a:solidFill>
              </a:rPr>
              <a:t>Bộ</a:t>
            </a:r>
            <a:r>
              <a:rPr lang="en-US" sz="3200" dirty="0">
                <a:solidFill>
                  <a:srgbClr val="035362"/>
                </a:solidFill>
              </a:rPr>
              <a:t> </a:t>
            </a:r>
            <a:r>
              <a:rPr lang="en-US" sz="3200" dirty="0" err="1">
                <a:solidFill>
                  <a:srgbClr val="035362"/>
                </a:solidFill>
              </a:rPr>
              <a:t>có</a:t>
            </a:r>
            <a:r>
              <a:rPr lang="en-US" sz="3200" dirty="0">
                <a:solidFill>
                  <a:srgbClr val="035362"/>
                </a:solidFill>
              </a:rPr>
              <a:t> </a:t>
            </a:r>
            <a:r>
              <a:rPr lang="en-US" sz="3200" dirty="0" err="1">
                <a:solidFill>
                  <a:srgbClr val="035362"/>
                </a:solidFill>
              </a:rPr>
              <a:t>dân</a:t>
            </a:r>
            <a:r>
              <a:rPr lang="en-US" sz="3200" dirty="0">
                <a:solidFill>
                  <a:srgbClr val="035362"/>
                </a:solidFill>
              </a:rPr>
              <a:t> </a:t>
            </a:r>
            <a:r>
              <a:rPr lang="en-US" sz="3200" dirty="0" err="1">
                <a:solidFill>
                  <a:srgbClr val="035362"/>
                </a:solidFill>
              </a:rPr>
              <a:t>cư</a:t>
            </a:r>
            <a:r>
              <a:rPr lang="en-US" sz="3200" dirty="0">
                <a:solidFill>
                  <a:srgbClr val="035362"/>
                </a:solidFill>
              </a:rPr>
              <a:t> </a:t>
            </a:r>
            <a:r>
              <a:rPr lang="en-US" sz="3200" dirty="0" err="1">
                <a:solidFill>
                  <a:srgbClr val="035362"/>
                </a:solidFill>
              </a:rPr>
              <a:t>tập</a:t>
            </a:r>
            <a:r>
              <a:rPr lang="en-US" sz="3200" dirty="0">
                <a:solidFill>
                  <a:srgbClr val="035362"/>
                </a:solidFill>
              </a:rPr>
              <a:t> </a:t>
            </a:r>
            <a:r>
              <a:rPr lang="en-US" sz="3200" dirty="0" err="1">
                <a:solidFill>
                  <a:srgbClr val="035362"/>
                </a:solidFill>
              </a:rPr>
              <a:t>trung</a:t>
            </a:r>
            <a:r>
              <a:rPr lang="en-US" sz="3200" dirty="0">
                <a:solidFill>
                  <a:srgbClr val="035362"/>
                </a:solidFill>
              </a:rPr>
              <a:t> </a:t>
            </a:r>
            <a:r>
              <a:rPr lang="en-US" sz="3200" dirty="0" err="1">
                <a:solidFill>
                  <a:srgbClr val="035362"/>
                </a:solidFill>
              </a:rPr>
              <a:t>đông</a:t>
            </a:r>
            <a:r>
              <a:rPr lang="en-US" sz="3200" dirty="0">
                <a:solidFill>
                  <a:srgbClr val="035362"/>
                </a:solidFill>
              </a:rPr>
              <a:t> </a:t>
            </a:r>
            <a:r>
              <a:rPr lang="en-US" sz="3200" dirty="0" err="1">
                <a:solidFill>
                  <a:srgbClr val="035362"/>
                </a:solidFill>
              </a:rPr>
              <a:t>đúc</a:t>
            </a:r>
            <a:r>
              <a:rPr lang="en-US" sz="3200" dirty="0">
                <a:solidFill>
                  <a:srgbClr val="035362"/>
                </a:solidFill>
              </a:rPr>
              <a:t> </a:t>
            </a:r>
            <a:r>
              <a:rPr lang="en-US" sz="3200" dirty="0" err="1">
                <a:solidFill>
                  <a:srgbClr val="035362"/>
                </a:solidFill>
              </a:rPr>
              <a:t>nhất</a:t>
            </a:r>
            <a:r>
              <a:rPr lang="en-US" sz="3200" dirty="0">
                <a:solidFill>
                  <a:srgbClr val="035362"/>
                </a:solidFill>
              </a:rPr>
              <a:t> </a:t>
            </a:r>
            <a:r>
              <a:rPr lang="en-US" sz="3200" dirty="0" err="1">
                <a:solidFill>
                  <a:srgbClr val="035362"/>
                </a:solidFill>
              </a:rPr>
              <a:t>cả</a:t>
            </a:r>
            <a:r>
              <a:rPr lang="en-US" sz="3200" dirty="0">
                <a:solidFill>
                  <a:srgbClr val="035362"/>
                </a:solidFill>
              </a:rPr>
              <a:t> </a:t>
            </a:r>
            <a:r>
              <a:rPr lang="en-US" sz="3200" dirty="0" err="1">
                <a:solidFill>
                  <a:srgbClr val="035362"/>
                </a:solidFill>
              </a:rPr>
              <a:t>nước</a:t>
            </a:r>
            <a:r>
              <a:rPr lang="en-US" sz="3200" dirty="0">
                <a:solidFill>
                  <a:srgbClr val="035362"/>
                </a:solidFill>
              </a:rPr>
              <a:t>.</a:t>
            </a:r>
          </a:p>
        </p:txBody>
      </p:sp>
      <p:sp>
        <p:nvSpPr>
          <p:cNvPr id="8" name="Rectangle 7"/>
          <p:cNvSpPr/>
          <p:nvPr/>
        </p:nvSpPr>
        <p:spPr>
          <a:xfrm>
            <a:off x="632460" y="3574494"/>
            <a:ext cx="10927079" cy="2699117"/>
          </a:xfrm>
          <a:prstGeom prst="rect">
            <a:avLst/>
          </a:prstGeom>
          <a:solidFill>
            <a:srgbClr val="F8978A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dirty="0">
                <a:solidFill>
                  <a:schemeClr val="accent2">
                    <a:lumMod val="50000"/>
                  </a:schemeClr>
                </a:solidFill>
              </a:rPr>
              <a:t>     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</a:rPr>
              <a:t>Đồng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</a:rPr>
              <a:t>bằng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</a:rPr>
              <a:t>Bắc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</a:rPr>
              <a:t>Bộ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</a:rPr>
              <a:t>là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</a:rPr>
              <a:t>vùng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</a:rPr>
              <a:t>đông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</a:rPr>
              <a:t>dân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</a:rPr>
              <a:t>,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</a:rPr>
              <a:t>số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</a:rPr>
              <a:t>dân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</a:rPr>
              <a:t>của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</a:rPr>
              <a:t>vùng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</a:rPr>
              <a:t>là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</a:rPr>
              <a:t>hơn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</a:rPr>
              <a:t> 21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</a:rPr>
              <a:t>triệu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</a:rPr>
              <a:t>người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</a:rPr>
              <a:t> (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</a:rPr>
              <a:t>năm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</a:rPr>
              <a:t> 2020). Do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</a:rPr>
              <a:t>điều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</a:rPr>
              <a:t>kiện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</a:rPr>
              <a:t>thuận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</a:rPr>
              <a:t>lợi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</a:rPr>
              <a:t>cho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</a:rPr>
              <a:t>sinh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</a:rPr>
              <a:t>sống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</a:rPr>
              <a:t>,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</a:rPr>
              <a:t>giao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</a:rPr>
              <a:t>thông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</a:rPr>
              <a:t>và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</a:rPr>
              <a:t>sản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</a:rPr>
              <a:t>xuất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</a:rPr>
              <a:t>nên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</a:rPr>
              <a:t>vùng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</a:rPr>
              <a:t>có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</a:rPr>
              <a:t>dân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</a:rPr>
              <a:t>cư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</a:rPr>
              <a:t>tâp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</a:rPr>
              <a:t>trung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</a:rPr>
              <a:t>đông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</a:rPr>
              <a:t>đúc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</a:rPr>
              <a:t>nhất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</a:rPr>
              <a:t>nước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</a:rPr>
              <a:t> ta.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</a:rPr>
              <a:t>Dân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</a:rPr>
              <a:t>cư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</a:rPr>
              <a:t> ở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</a:rPr>
              <a:t>đây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</a:rPr>
              <a:t>chủ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</a:rPr>
              <a:t>yếu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</a:rPr>
              <a:t>là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</a:rPr>
              <a:t>người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</a:rPr>
              <a:t>Kinh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</a:rPr>
              <a:t>và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</a:rPr>
              <a:t>một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</a:rPr>
              <a:t>số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</a:rPr>
              <a:t>dân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</a:rPr>
              <a:t>tốc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</a:rPr>
              <a:t>khác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</a:rPr>
              <a:t>như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</a:rPr>
              <a:t>Mường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</a:rPr>
              <a:t>,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</a:rPr>
              <a:t>Sán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</a:rPr>
              <a:t>Dìu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</a:rPr>
              <a:t>,…</a:t>
            </a:r>
          </a:p>
        </p:txBody>
      </p:sp>
    </p:spTree>
    <p:extLst>
      <p:ext uri="{BB962C8B-B14F-4D97-AF65-F5344CB8AC3E}">
        <p14:creationId xmlns:p14="http://schemas.microsoft.com/office/powerpoint/2010/main" val="1440328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455295" y="431800"/>
            <a:ext cx="11281410" cy="59937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5295" y="431800"/>
            <a:ext cx="5486524" cy="461101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58799" y="1370422"/>
            <a:ext cx="5977906" cy="5055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941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455295" y="431800"/>
            <a:ext cx="11281410" cy="59937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95975" y="1371769"/>
            <a:ext cx="11325465" cy="5171231"/>
            <a:chOff x="195975" y="1371769"/>
            <a:chExt cx="11325465" cy="5171231"/>
          </a:xfrm>
        </p:grpSpPr>
        <p:sp>
          <p:nvSpPr>
            <p:cNvPr id="3" name="圆角矩形 21"/>
            <p:cNvSpPr/>
            <p:nvPr/>
          </p:nvSpPr>
          <p:spPr>
            <a:xfrm>
              <a:off x="996316" y="2034639"/>
              <a:ext cx="10525124" cy="4259481"/>
            </a:xfrm>
            <a:prstGeom prst="roundRect">
              <a:avLst/>
            </a:prstGeom>
            <a:noFill/>
            <a:ln w="34925">
              <a:solidFill>
                <a:srgbClr val="C6AFD5"/>
              </a:solidFill>
              <a:prstDash val="lgDashDot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pic>
          <p:nvPicPr>
            <p:cNvPr id="4" name="图片 10" descr="千库网_六一儿童节多个侧面伸出脑袋儿童_元素编号13101512"/>
            <p:cNvPicPr>
              <a:picLocks noChangeAspect="1"/>
            </p:cNvPicPr>
            <p:nvPr/>
          </p:nvPicPr>
          <p:blipFill>
            <a:blip r:embed="rId2"/>
            <a:srcRect r="35246"/>
            <a:stretch>
              <a:fillRect/>
            </a:stretch>
          </p:blipFill>
          <p:spPr>
            <a:xfrm>
              <a:off x="195975" y="1371769"/>
              <a:ext cx="2438400" cy="5171231"/>
            </a:xfrm>
            <a:prstGeom prst="rect">
              <a:avLst/>
            </a:prstGeom>
          </p:spPr>
        </p:pic>
      </p:grpSp>
      <p:sp>
        <p:nvSpPr>
          <p:cNvPr id="2" name="Rectangle 1"/>
          <p:cNvSpPr/>
          <p:nvPr/>
        </p:nvSpPr>
        <p:spPr>
          <a:xfrm>
            <a:off x="1271587" y="609725"/>
            <a:ext cx="964882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3600" b="1" dirty="0" err="1">
                <a:solidFill>
                  <a:srgbClr val="035362"/>
                </a:solidFill>
              </a:rPr>
              <a:t>Kể</a:t>
            </a:r>
            <a:r>
              <a:rPr lang="en-US" sz="3600" b="1" dirty="0">
                <a:solidFill>
                  <a:srgbClr val="035362"/>
                </a:solidFill>
              </a:rPr>
              <a:t> </a:t>
            </a:r>
            <a:r>
              <a:rPr lang="en-US" sz="3600" b="1" dirty="0" err="1">
                <a:solidFill>
                  <a:srgbClr val="035362"/>
                </a:solidFill>
              </a:rPr>
              <a:t>tên</a:t>
            </a:r>
            <a:r>
              <a:rPr lang="en-US" sz="3600" b="1" dirty="0">
                <a:solidFill>
                  <a:srgbClr val="035362"/>
                </a:solidFill>
              </a:rPr>
              <a:t> </a:t>
            </a:r>
            <a:r>
              <a:rPr lang="en-US" sz="3600" b="1" dirty="0" err="1">
                <a:solidFill>
                  <a:srgbClr val="035362"/>
                </a:solidFill>
              </a:rPr>
              <a:t>các</a:t>
            </a:r>
            <a:r>
              <a:rPr lang="en-US" sz="3600" b="1" dirty="0">
                <a:solidFill>
                  <a:srgbClr val="035362"/>
                </a:solidFill>
              </a:rPr>
              <a:t> </a:t>
            </a:r>
            <a:r>
              <a:rPr lang="en-US" sz="3600" b="1" dirty="0" err="1">
                <a:solidFill>
                  <a:srgbClr val="035362"/>
                </a:solidFill>
              </a:rPr>
              <a:t>tỉnh</a:t>
            </a:r>
            <a:r>
              <a:rPr lang="en-US" sz="3600" b="1" dirty="0">
                <a:solidFill>
                  <a:srgbClr val="035362"/>
                </a:solidFill>
              </a:rPr>
              <a:t> </a:t>
            </a:r>
            <a:r>
              <a:rPr lang="en-US" sz="3600" b="1" dirty="0" err="1">
                <a:solidFill>
                  <a:srgbClr val="035362"/>
                </a:solidFill>
              </a:rPr>
              <a:t>thành</a:t>
            </a:r>
            <a:r>
              <a:rPr lang="en-US" sz="3600" b="1" dirty="0">
                <a:solidFill>
                  <a:srgbClr val="035362"/>
                </a:solidFill>
              </a:rPr>
              <a:t> </a:t>
            </a:r>
            <a:r>
              <a:rPr lang="en-US" sz="3600" b="1" dirty="0" err="1">
                <a:solidFill>
                  <a:srgbClr val="035362"/>
                </a:solidFill>
              </a:rPr>
              <a:t>phố</a:t>
            </a:r>
            <a:r>
              <a:rPr lang="en-US" sz="3600" b="1" dirty="0">
                <a:solidFill>
                  <a:srgbClr val="035362"/>
                </a:solidFill>
              </a:rPr>
              <a:t> </a:t>
            </a:r>
            <a:r>
              <a:rPr lang="en-US" sz="3600" b="1" dirty="0" err="1">
                <a:solidFill>
                  <a:srgbClr val="035362"/>
                </a:solidFill>
              </a:rPr>
              <a:t>thuộc</a:t>
            </a:r>
            <a:r>
              <a:rPr lang="en-US" sz="3600" b="1" dirty="0">
                <a:solidFill>
                  <a:srgbClr val="035362"/>
                </a:solidFill>
              </a:rPr>
              <a:t> </a:t>
            </a:r>
          </a:p>
          <a:p>
            <a:pPr lvl="0" algn="ctr"/>
            <a:r>
              <a:rPr lang="en-US" sz="3600" b="1" dirty="0" err="1">
                <a:solidFill>
                  <a:srgbClr val="035362"/>
                </a:solidFill>
              </a:rPr>
              <a:t>vùng</a:t>
            </a:r>
            <a:r>
              <a:rPr lang="en-US" sz="3600" b="1" dirty="0">
                <a:solidFill>
                  <a:srgbClr val="035362"/>
                </a:solidFill>
              </a:rPr>
              <a:t> </a:t>
            </a:r>
            <a:r>
              <a:rPr lang="en-US" sz="3600" b="1" dirty="0" err="1">
                <a:solidFill>
                  <a:srgbClr val="035362"/>
                </a:solidFill>
              </a:rPr>
              <a:t>Đồng</a:t>
            </a:r>
            <a:r>
              <a:rPr lang="en-US" sz="3600" b="1" dirty="0">
                <a:solidFill>
                  <a:srgbClr val="035362"/>
                </a:solidFill>
              </a:rPr>
              <a:t> </a:t>
            </a:r>
            <a:r>
              <a:rPr lang="en-US" sz="3600" b="1" dirty="0" err="1">
                <a:solidFill>
                  <a:srgbClr val="035362"/>
                </a:solidFill>
              </a:rPr>
              <a:t>bằng</a:t>
            </a:r>
            <a:r>
              <a:rPr lang="en-US" sz="3600" b="1" dirty="0">
                <a:solidFill>
                  <a:srgbClr val="035362"/>
                </a:solidFill>
              </a:rPr>
              <a:t> </a:t>
            </a:r>
            <a:r>
              <a:rPr lang="en-US" sz="3600" b="1" dirty="0" err="1">
                <a:solidFill>
                  <a:srgbClr val="035362"/>
                </a:solidFill>
              </a:rPr>
              <a:t>Bắc</a:t>
            </a:r>
            <a:r>
              <a:rPr lang="en-US" sz="3600" b="1" dirty="0">
                <a:solidFill>
                  <a:srgbClr val="035362"/>
                </a:solidFill>
              </a:rPr>
              <a:t> </a:t>
            </a:r>
            <a:r>
              <a:rPr lang="en-US" sz="3600" b="1" dirty="0" err="1">
                <a:solidFill>
                  <a:srgbClr val="035362"/>
                </a:solidFill>
              </a:rPr>
              <a:t>Bộ</a:t>
            </a:r>
            <a:endParaRPr lang="en-US" sz="3600" b="1" dirty="0">
              <a:solidFill>
                <a:srgbClr val="035362"/>
              </a:solidFill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2572384" y="2163670"/>
            <a:ext cx="2809877" cy="874287"/>
            <a:chOff x="3020059" y="2286959"/>
            <a:chExt cx="2809877" cy="874287"/>
          </a:xfrm>
        </p:grpSpPr>
        <p:sp>
          <p:nvSpPr>
            <p:cNvPr id="19" name="Rounded Rectangle 18"/>
            <p:cNvSpPr/>
            <p:nvPr/>
          </p:nvSpPr>
          <p:spPr>
            <a:xfrm>
              <a:off x="3239136" y="2286959"/>
              <a:ext cx="2590800" cy="874287"/>
            </a:xfrm>
            <a:prstGeom prst="roundRect">
              <a:avLst/>
            </a:prstGeom>
            <a:solidFill>
              <a:srgbClr val="B786BA"/>
            </a:solidFill>
            <a:ln w="38100">
              <a:solidFill>
                <a:schemeClr val="bg1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err="1"/>
                <a:t>Hà</a:t>
              </a:r>
              <a:r>
                <a:rPr lang="en-US" sz="3600" b="1" dirty="0"/>
                <a:t> </a:t>
              </a:r>
              <a:r>
                <a:rPr lang="en-US" sz="3600" b="1" dirty="0" err="1"/>
                <a:t>Nội</a:t>
              </a:r>
              <a:endParaRPr lang="en-US" sz="3600" b="1" dirty="0"/>
            </a:p>
          </p:txBody>
        </p:sp>
        <p:pic>
          <p:nvPicPr>
            <p:cNvPr id="20" name="图片 10" descr="千库网_儿童节金色发光可爱五星边框_元素编号1223775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020059" y="2436396"/>
              <a:ext cx="633730" cy="633730"/>
            </a:xfrm>
            <a:prstGeom prst="rect">
              <a:avLst/>
            </a:prstGeom>
          </p:spPr>
        </p:pic>
      </p:grpSp>
      <p:grpSp>
        <p:nvGrpSpPr>
          <p:cNvPr id="27" name="Group 26"/>
          <p:cNvGrpSpPr/>
          <p:nvPr/>
        </p:nvGrpSpPr>
        <p:grpSpPr>
          <a:xfrm>
            <a:off x="5491799" y="2192828"/>
            <a:ext cx="2809877" cy="874287"/>
            <a:chOff x="3020059" y="2286959"/>
            <a:chExt cx="2809877" cy="874287"/>
          </a:xfrm>
        </p:grpSpPr>
        <p:sp>
          <p:nvSpPr>
            <p:cNvPr id="28" name="Rounded Rectangle 27"/>
            <p:cNvSpPr/>
            <p:nvPr/>
          </p:nvSpPr>
          <p:spPr>
            <a:xfrm>
              <a:off x="3239136" y="2286959"/>
              <a:ext cx="2590800" cy="874287"/>
            </a:xfrm>
            <a:prstGeom prst="roundRect">
              <a:avLst/>
            </a:prstGeom>
            <a:solidFill>
              <a:srgbClr val="B786BA"/>
            </a:solidFill>
            <a:ln w="38100">
              <a:solidFill>
                <a:schemeClr val="bg1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err="1"/>
                <a:t>Vĩnh</a:t>
              </a:r>
              <a:r>
                <a:rPr lang="en-US" sz="3600" b="1" dirty="0"/>
                <a:t> </a:t>
              </a:r>
              <a:r>
                <a:rPr lang="en-US" sz="3600" b="1" dirty="0" err="1"/>
                <a:t>Phúc</a:t>
              </a:r>
              <a:endParaRPr lang="en-US" sz="3600" b="1" dirty="0"/>
            </a:p>
          </p:txBody>
        </p:sp>
        <p:pic>
          <p:nvPicPr>
            <p:cNvPr id="29" name="图片 10" descr="千库网_儿童节金色发光可爱五星边框_元素编号1223775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020059" y="2436396"/>
              <a:ext cx="633730" cy="633730"/>
            </a:xfrm>
            <a:prstGeom prst="rect">
              <a:avLst/>
            </a:prstGeom>
          </p:spPr>
        </p:pic>
      </p:grpSp>
      <p:grpSp>
        <p:nvGrpSpPr>
          <p:cNvPr id="30" name="Group 29"/>
          <p:cNvGrpSpPr/>
          <p:nvPr/>
        </p:nvGrpSpPr>
        <p:grpSpPr>
          <a:xfrm>
            <a:off x="8411215" y="2163670"/>
            <a:ext cx="2809877" cy="874287"/>
            <a:chOff x="3020059" y="2286959"/>
            <a:chExt cx="2809877" cy="874287"/>
          </a:xfrm>
        </p:grpSpPr>
        <p:sp>
          <p:nvSpPr>
            <p:cNvPr id="31" name="Rounded Rectangle 30"/>
            <p:cNvSpPr/>
            <p:nvPr/>
          </p:nvSpPr>
          <p:spPr>
            <a:xfrm>
              <a:off x="3239136" y="2286959"/>
              <a:ext cx="2590800" cy="874287"/>
            </a:xfrm>
            <a:prstGeom prst="roundRect">
              <a:avLst/>
            </a:prstGeom>
            <a:solidFill>
              <a:srgbClr val="B786BA"/>
            </a:solidFill>
            <a:ln w="38100">
              <a:solidFill>
                <a:schemeClr val="bg1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err="1"/>
                <a:t>Bắc</a:t>
              </a:r>
              <a:r>
                <a:rPr lang="en-US" sz="3600" b="1" dirty="0"/>
                <a:t> </a:t>
              </a:r>
              <a:r>
                <a:rPr lang="en-US" sz="3600" b="1" dirty="0" err="1"/>
                <a:t>Ninh</a:t>
              </a:r>
              <a:endParaRPr lang="en-US" sz="3600" b="1" dirty="0"/>
            </a:p>
          </p:txBody>
        </p:sp>
        <p:pic>
          <p:nvPicPr>
            <p:cNvPr id="32" name="图片 10" descr="千库网_儿童节金色发光可爱五星边框_元素编号1223775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020059" y="2436396"/>
              <a:ext cx="633730" cy="633730"/>
            </a:xfrm>
            <a:prstGeom prst="rect">
              <a:avLst/>
            </a:prstGeom>
          </p:spPr>
        </p:pic>
      </p:grpSp>
      <p:grpSp>
        <p:nvGrpSpPr>
          <p:cNvPr id="33" name="Group 32"/>
          <p:cNvGrpSpPr/>
          <p:nvPr/>
        </p:nvGrpSpPr>
        <p:grpSpPr>
          <a:xfrm>
            <a:off x="3967473" y="3232829"/>
            <a:ext cx="2924340" cy="874287"/>
            <a:chOff x="2905596" y="2286959"/>
            <a:chExt cx="2924340" cy="874287"/>
          </a:xfrm>
        </p:grpSpPr>
        <p:sp>
          <p:nvSpPr>
            <p:cNvPr id="34" name="Rounded Rectangle 33"/>
            <p:cNvSpPr/>
            <p:nvPr/>
          </p:nvSpPr>
          <p:spPr>
            <a:xfrm>
              <a:off x="3239136" y="2286959"/>
              <a:ext cx="2590800" cy="874287"/>
            </a:xfrm>
            <a:prstGeom prst="roundRect">
              <a:avLst/>
            </a:prstGeom>
            <a:solidFill>
              <a:srgbClr val="B786BA"/>
            </a:solidFill>
            <a:ln w="38100">
              <a:solidFill>
                <a:schemeClr val="bg1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err="1"/>
                <a:t>Hải</a:t>
              </a:r>
              <a:r>
                <a:rPr lang="en-US" sz="3600" b="1" dirty="0"/>
                <a:t> </a:t>
              </a:r>
              <a:r>
                <a:rPr lang="en-US" sz="3600" b="1" dirty="0" err="1"/>
                <a:t>Dương</a:t>
              </a:r>
              <a:endParaRPr lang="en-US" sz="3600" b="1" dirty="0"/>
            </a:p>
          </p:txBody>
        </p:sp>
        <p:pic>
          <p:nvPicPr>
            <p:cNvPr id="35" name="图片 10" descr="千库网_儿童节金色发光可爱五星边框_元素编号1223775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905596" y="2436395"/>
              <a:ext cx="633730" cy="633730"/>
            </a:xfrm>
            <a:prstGeom prst="rect">
              <a:avLst/>
            </a:prstGeom>
          </p:spPr>
        </p:pic>
      </p:grpSp>
      <p:grpSp>
        <p:nvGrpSpPr>
          <p:cNvPr id="36" name="Group 35"/>
          <p:cNvGrpSpPr/>
          <p:nvPr/>
        </p:nvGrpSpPr>
        <p:grpSpPr>
          <a:xfrm>
            <a:off x="7127565" y="3232828"/>
            <a:ext cx="2907665" cy="874287"/>
            <a:chOff x="2922271" y="2286959"/>
            <a:chExt cx="2907665" cy="874287"/>
          </a:xfrm>
        </p:grpSpPr>
        <p:sp>
          <p:nvSpPr>
            <p:cNvPr id="37" name="Rounded Rectangle 36"/>
            <p:cNvSpPr/>
            <p:nvPr/>
          </p:nvSpPr>
          <p:spPr>
            <a:xfrm>
              <a:off x="3239136" y="2286959"/>
              <a:ext cx="2590800" cy="874287"/>
            </a:xfrm>
            <a:prstGeom prst="roundRect">
              <a:avLst/>
            </a:prstGeom>
            <a:solidFill>
              <a:srgbClr val="B786BA"/>
            </a:solidFill>
            <a:ln w="38100">
              <a:solidFill>
                <a:schemeClr val="bg1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err="1"/>
                <a:t>Hải</a:t>
              </a:r>
              <a:r>
                <a:rPr lang="en-US" sz="3600" b="1" dirty="0"/>
                <a:t> </a:t>
              </a:r>
              <a:r>
                <a:rPr lang="en-US" sz="3600" b="1" dirty="0" err="1"/>
                <a:t>Phòng</a:t>
              </a:r>
              <a:endParaRPr lang="en-US" sz="3600" b="1" dirty="0"/>
            </a:p>
          </p:txBody>
        </p:sp>
        <p:pic>
          <p:nvPicPr>
            <p:cNvPr id="38" name="图片 10" descr="千库网_儿童节金色发光可爱五星边框_元素编号1223775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922271" y="2419521"/>
              <a:ext cx="633730" cy="633730"/>
            </a:xfrm>
            <a:prstGeom prst="rect">
              <a:avLst/>
            </a:prstGeom>
          </p:spPr>
        </p:pic>
      </p:grpSp>
      <p:grpSp>
        <p:nvGrpSpPr>
          <p:cNvPr id="39" name="Group 38"/>
          <p:cNvGrpSpPr/>
          <p:nvPr/>
        </p:nvGrpSpPr>
        <p:grpSpPr>
          <a:xfrm>
            <a:off x="2075257" y="4248586"/>
            <a:ext cx="2809877" cy="874287"/>
            <a:chOff x="3020059" y="2286959"/>
            <a:chExt cx="2809877" cy="874287"/>
          </a:xfrm>
        </p:grpSpPr>
        <p:sp>
          <p:nvSpPr>
            <p:cNvPr id="40" name="Rounded Rectangle 39"/>
            <p:cNvSpPr/>
            <p:nvPr/>
          </p:nvSpPr>
          <p:spPr>
            <a:xfrm>
              <a:off x="3239136" y="2286959"/>
              <a:ext cx="2590800" cy="874287"/>
            </a:xfrm>
            <a:prstGeom prst="roundRect">
              <a:avLst/>
            </a:prstGeom>
            <a:solidFill>
              <a:srgbClr val="B786BA"/>
            </a:solidFill>
            <a:ln w="38100">
              <a:solidFill>
                <a:schemeClr val="bg1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err="1"/>
                <a:t>Hưng</a:t>
              </a:r>
              <a:r>
                <a:rPr lang="en-US" sz="3600" b="1" dirty="0"/>
                <a:t> </a:t>
              </a:r>
              <a:r>
                <a:rPr lang="en-US" sz="3600" b="1" dirty="0" err="1"/>
                <a:t>Yên</a:t>
              </a:r>
              <a:endParaRPr lang="en-US" sz="3600" b="1" dirty="0"/>
            </a:p>
          </p:txBody>
        </p:sp>
        <p:pic>
          <p:nvPicPr>
            <p:cNvPr id="41" name="图片 10" descr="千库网_儿童节金色发光可爱五星边框_元素编号1223775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020059" y="2436396"/>
              <a:ext cx="633730" cy="633730"/>
            </a:xfrm>
            <a:prstGeom prst="rect">
              <a:avLst/>
            </a:prstGeom>
          </p:spPr>
        </p:pic>
      </p:grpSp>
      <p:grpSp>
        <p:nvGrpSpPr>
          <p:cNvPr id="42" name="Group 41"/>
          <p:cNvGrpSpPr/>
          <p:nvPr/>
        </p:nvGrpSpPr>
        <p:grpSpPr>
          <a:xfrm>
            <a:off x="5104211" y="4233345"/>
            <a:ext cx="2809877" cy="874287"/>
            <a:chOff x="3020059" y="2286959"/>
            <a:chExt cx="2809877" cy="874287"/>
          </a:xfrm>
        </p:grpSpPr>
        <p:sp>
          <p:nvSpPr>
            <p:cNvPr id="43" name="Rounded Rectangle 42"/>
            <p:cNvSpPr/>
            <p:nvPr/>
          </p:nvSpPr>
          <p:spPr>
            <a:xfrm>
              <a:off x="3239136" y="2286959"/>
              <a:ext cx="2590800" cy="874287"/>
            </a:xfrm>
            <a:prstGeom prst="roundRect">
              <a:avLst/>
            </a:prstGeom>
            <a:solidFill>
              <a:srgbClr val="B786BA"/>
            </a:solidFill>
            <a:ln w="38100">
              <a:solidFill>
                <a:schemeClr val="bg1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err="1"/>
                <a:t>Thái</a:t>
              </a:r>
              <a:r>
                <a:rPr lang="en-US" sz="3600" b="1" dirty="0"/>
                <a:t> </a:t>
              </a:r>
              <a:r>
                <a:rPr lang="en-US" sz="3600" b="1" dirty="0" err="1"/>
                <a:t>Bình</a:t>
              </a:r>
              <a:endParaRPr lang="en-US" sz="3600" b="1" dirty="0"/>
            </a:p>
          </p:txBody>
        </p:sp>
        <p:pic>
          <p:nvPicPr>
            <p:cNvPr id="44" name="图片 10" descr="千库网_儿童节金色发光可爱五星边框_元素编号1223775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020059" y="2436396"/>
              <a:ext cx="633730" cy="633730"/>
            </a:xfrm>
            <a:prstGeom prst="rect">
              <a:avLst/>
            </a:prstGeom>
          </p:spPr>
        </p:pic>
      </p:grpSp>
      <p:grpSp>
        <p:nvGrpSpPr>
          <p:cNvPr id="45" name="Group 44"/>
          <p:cNvGrpSpPr/>
          <p:nvPr/>
        </p:nvGrpSpPr>
        <p:grpSpPr>
          <a:xfrm>
            <a:off x="8116724" y="4262503"/>
            <a:ext cx="2809877" cy="874287"/>
            <a:chOff x="3020059" y="2286959"/>
            <a:chExt cx="2809877" cy="874287"/>
          </a:xfrm>
        </p:grpSpPr>
        <p:sp>
          <p:nvSpPr>
            <p:cNvPr id="46" name="Rounded Rectangle 45"/>
            <p:cNvSpPr/>
            <p:nvPr/>
          </p:nvSpPr>
          <p:spPr>
            <a:xfrm>
              <a:off x="3239136" y="2286959"/>
              <a:ext cx="2590800" cy="874287"/>
            </a:xfrm>
            <a:prstGeom prst="roundRect">
              <a:avLst/>
            </a:prstGeom>
            <a:solidFill>
              <a:srgbClr val="B786BA"/>
            </a:solidFill>
            <a:ln w="38100">
              <a:solidFill>
                <a:schemeClr val="bg1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err="1"/>
                <a:t>Hà</a:t>
              </a:r>
              <a:r>
                <a:rPr lang="en-US" sz="3600" b="1" dirty="0"/>
                <a:t> Nam</a:t>
              </a:r>
            </a:p>
          </p:txBody>
        </p:sp>
        <p:pic>
          <p:nvPicPr>
            <p:cNvPr id="47" name="图片 10" descr="千库网_儿童节金色发光可爱五星边框_元素编号1223775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020059" y="2436396"/>
              <a:ext cx="633730" cy="633730"/>
            </a:xfrm>
            <a:prstGeom prst="rect">
              <a:avLst/>
            </a:prstGeom>
          </p:spPr>
        </p:pic>
      </p:grpSp>
      <p:grpSp>
        <p:nvGrpSpPr>
          <p:cNvPr id="48" name="Group 47"/>
          <p:cNvGrpSpPr/>
          <p:nvPr/>
        </p:nvGrpSpPr>
        <p:grpSpPr>
          <a:xfrm>
            <a:off x="3190636" y="5239491"/>
            <a:ext cx="2809877" cy="874287"/>
            <a:chOff x="3020059" y="2286959"/>
            <a:chExt cx="2809877" cy="874287"/>
          </a:xfrm>
        </p:grpSpPr>
        <p:sp>
          <p:nvSpPr>
            <p:cNvPr id="49" name="Rounded Rectangle 48"/>
            <p:cNvSpPr/>
            <p:nvPr/>
          </p:nvSpPr>
          <p:spPr>
            <a:xfrm>
              <a:off x="3239136" y="2286959"/>
              <a:ext cx="2590800" cy="874287"/>
            </a:xfrm>
            <a:prstGeom prst="roundRect">
              <a:avLst/>
            </a:prstGeom>
            <a:solidFill>
              <a:srgbClr val="B786BA"/>
            </a:solidFill>
            <a:ln w="38100">
              <a:solidFill>
                <a:schemeClr val="bg1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/>
                <a:t>Nam </a:t>
              </a:r>
              <a:r>
                <a:rPr lang="en-US" sz="3600" b="1" dirty="0" err="1"/>
                <a:t>Định</a:t>
              </a:r>
              <a:endParaRPr lang="en-US" sz="3600" b="1" dirty="0"/>
            </a:p>
          </p:txBody>
        </p:sp>
        <p:pic>
          <p:nvPicPr>
            <p:cNvPr id="50" name="图片 10" descr="千库网_儿童节金色发光可爱五星边框_元素编号1223775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020059" y="2436396"/>
              <a:ext cx="633730" cy="633730"/>
            </a:xfrm>
            <a:prstGeom prst="rect">
              <a:avLst/>
            </a:prstGeom>
          </p:spPr>
        </p:pic>
      </p:grpSp>
      <p:grpSp>
        <p:nvGrpSpPr>
          <p:cNvPr id="51" name="Group 50"/>
          <p:cNvGrpSpPr/>
          <p:nvPr/>
        </p:nvGrpSpPr>
        <p:grpSpPr>
          <a:xfrm>
            <a:off x="6618688" y="5209296"/>
            <a:ext cx="2809877" cy="874287"/>
            <a:chOff x="3020059" y="2286959"/>
            <a:chExt cx="2809877" cy="874287"/>
          </a:xfrm>
        </p:grpSpPr>
        <p:sp>
          <p:nvSpPr>
            <p:cNvPr id="52" name="Rounded Rectangle 51"/>
            <p:cNvSpPr/>
            <p:nvPr/>
          </p:nvSpPr>
          <p:spPr>
            <a:xfrm>
              <a:off x="3239136" y="2286959"/>
              <a:ext cx="2590800" cy="874287"/>
            </a:xfrm>
            <a:prstGeom prst="roundRect">
              <a:avLst/>
            </a:prstGeom>
            <a:solidFill>
              <a:srgbClr val="B786BA"/>
            </a:solidFill>
            <a:ln w="38100">
              <a:solidFill>
                <a:schemeClr val="bg1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err="1"/>
                <a:t>Ninh</a:t>
              </a:r>
              <a:r>
                <a:rPr lang="en-US" sz="3600" b="1" dirty="0"/>
                <a:t> </a:t>
              </a:r>
              <a:r>
                <a:rPr lang="en-US" sz="3600" b="1" dirty="0" err="1"/>
                <a:t>Bình</a:t>
              </a:r>
              <a:endParaRPr lang="en-US" sz="3600" b="1" dirty="0"/>
            </a:p>
          </p:txBody>
        </p:sp>
        <p:pic>
          <p:nvPicPr>
            <p:cNvPr id="53" name="图片 10" descr="千库网_儿童节金色发光可爱五星边框_元素编号1223775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020059" y="2436396"/>
              <a:ext cx="633730" cy="63373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29653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455295" y="431800"/>
            <a:ext cx="11281410" cy="59937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" name="圆角矩形 21"/>
          <p:cNvSpPr/>
          <p:nvPr/>
        </p:nvSpPr>
        <p:spPr>
          <a:xfrm>
            <a:off x="1202054" y="2113231"/>
            <a:ext cx="9596120" cy="3723005"/>
          </a:xfrm>
          <a:prstGeom prst="roundRect">
            <a:avLst/>
          </a:prstGeom>
          <a:noFill/>
          <a:ln w="34925">
            <a:solidFill>
              <a:srgbClr val="C6AFD5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4" name="图片 10" descr="千库网_六一儿童节多个侧面伸出脑袋儿童_元素编号13101512"/>
          <p:cNvPicPr>
            <a:picLocks noChangeAspect="1"/>
          </p:cNvPicPr>
          <p:nvPr/>
        </p:nvPicPr>
        <p:blipFill>
          <a:blip r:embed="rId2"/>
          <a:srcRect r="35246"/>
          <a:stretch>
            <a:fillRect/>
          </a:stretch>
        </p:blipFill>
        <p:spPr>
          <a:xfrm>
            <a:off x="455295" y="1270714"/>
            <a:ext cx="2438400" cy="517123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517333" y="947548"/>
            <a:ext cx="964882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600" b="1" dirty="0" err="1">
                <a:solidFill>
                  <a:srgbClr val="035362"/>
                </a:solidFill>
              </a:rPr>
              <a:t>Kể</a:t>
            </a:r>
            <a:r>
              <a:rPr lang="en-US" sz="3600" b="1" dirty="0">
                <a:solidFill>
                  <a:srgbClr val="035362"/>
                </a:solidFill>
              </a:rPr>
              <a:t> </a:t>
            </a:r>
            <a:r>
              <a:rPr lang="en-US" sz="3600" b="1" dirty="0" err="1">
                <a:solidFill>
                  <a:srgbClr val="035362"/>
                </a:solidFill>
              </a:rPr>
              <a:t>tên</a:t>
            </a:r>
            <a:r>
              <a:rPr lang="en-US" sz="3600" b="1" dirty="0">
                <a:solidFill>
                  <a:srgbClr val="035362"/>
                </a:solidFill>
              </a:rPr>
              <a:t> </a:t>
            </a:r>
            <a:r>
              <a:rPr lang="en-US" sz="3600" b="1" dirty="0" err="1">
                <a:solidFill>
                  <a:srgbClr val="035362"/>
                </a:solidFill>
              </a:rPr>
              <a:t>một</a:t>
            </a:r>
            <a:r>
              <a:rPr lang="en-US" sz="3600" b="1" dirty="0">
                <a:solidFill>
                  <a:srgbClr val="035362"/>
                </a:solidFill>
              </a:rPr>
              <a:t> </a:t>
            </a:r>
            <a:r>
              <a:rPr lang="en-US" sz="3600" b="1" dirty="0" err="1">
                <a:solidFill>
                  <a:srgbClr val="035362"/>
                </a:solidFill>
              </a:rPr>
              <a:t>số</a:t>
            </a:r>
            <a:r>
              <a:rPr lang="en-US" sz="3600" b="1" dirty="0">
                <a:solidFill>
                  <a:srgbClr val="035362"/>
                </a:solidFill>
              </a:rPr>
              <a:t> </a:t>
            </a:r>
            <a:r>
              <a:rPr lang="en-US" sz="3600" b="1" dirty="0" err="1">
                <a:solidFill>
                  <a:srgbClr val="035362"/>
                </a:solidFill>
              </a:rPr>
              <a:t>dân</a:t>
            </a:r>
            <a:r>
              <a:rPr lang="en-US" sz="3600" b="1" dirty="0">
                <a:solidFill>
                  <a:srgbClr val="035362"/>
                </a:solidFill>
              </a:rPr>
              <a:t> </a:t>
            </a:r>
            <a:r>
              <a:rPr lang="en-US" sz="3600" b="1" dirty="0" err="1">
                <a:solidFill>
                  <a:srgbClr val="035362"/>
                </a:solidFill>
              </a:rPr>
              <a:t>tộc</a:t>
            </a:r>
            <a:r>
              <a:rPr lang="en-US" sz="3600" b="1" dirty="0">
                <a:solidFill>
                  <a:srgbClr val="035362"/>
                </a:solidFill>
              </a:rPr>
              <a:t> ở </a:t>
            </a:r>
            <a:r>
              <a:rPr lang="en-US" sz="3600" b="1" dirty="0" err="1">
                <a:solidFill>
                  <a:srgbClr val="035362"/>
                </a:solidFill>
              </a:rPr>
              <a:t>vùng</a:t>
            </a:r>
            <a:r>
              <a:rPr lang="en-US" sz="3600" b="1" dirty="0">
                <a:solidFill>
                  <a:srgbClr val="035362"/>
                </a:solidFill>
              </a:rPr>
              <a:t> </a:t>
            </a:r>
            <a:r>
              <a:rPr lang="en-US" sz="3600" b="1" dirty="0" err="1">
                <a:solidFill>
                  <a:srgbClr val="035362"/>
                </a:solidFill>
              </a:rPr>
              <a:t>Đồng</a:t>
            </a:r>
            <a:r>
              <a:rPr lang="en-US" sz="3600" b="1" dirty="0">
                <a:solidFill>
                  <a:srgbClr val="035362"/>
                </a:solidFill>
              </a:rPr>
              <a:t> </a:t>
            </a:r>
            <a:r>
              <a:rPr lang="en-US" sz="3600" b="1" dirty="0" err="1">
                <a:solidFill>
                  <a:srgbClr val="035362"/>
                </a:solidFill>
              </a:rPr>
              <a:t>bằng</a:t>
            </a:r>
            <a:r>
              <a:rPr lang="en-US" sz="3600" b="1" dirty="0">
                <a:solidFill>
                  <a:srgbClr val="035362"/>
                </a:solidFill>
              </a:rPr>
              <a:t> </a:t>
            </a:r>
            <a:r>
              <a:rPr lang="en-US" sz="3600" b="1" dirty="0" err="1">
                <a:solidFill>
                  <a:srgbClr val="035362"/>
                </a:solidFill>
              </a:rPr>
              <a:t>Bắc</a:t>
            </a:r>
            <a:r>
              <a:rPr lang="en-US" sz="3600" b="1" dirty="0">
                <a:solidFill>
                  <a:srgbClr val="035362"/>
                </a:solidFill>
              </a:rPr>
              <a:t> </a:t>
            </a:r>
            <a:r>
              <a:rPr lang="en-US" sz="3600" b="1" dirty="0" err="1">
                <a:solidFill>
                  <a:srgbClr val="035362"/>
                </a:solidFill>
              </a:rPr>
              <a:t>Bộ</a:t>
            </a:r>
            <a:r>
              <a:rPr lang="en-US" sz="3600" b="1" dirty="0">
                <a:solidFill>
                  <a:srgbClr val="035362"/>
                </a:solidFill>
              </a:rPr>
              <a:t>.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7085403" y="3339643"/>
            <a:ext cx="2908933" cy="1142541"/>
            <a:chOff x="2921003" y="2018705"/>
            <a:chExt cx="2908933" cy="1142541"/>
          </a:xfrm>
        </p:grpSpPr>
        <p:sp>
          <p:nvSpPr>
            <p:cNvPr id="7" name="Rounded Rectangle 6"/>
            <p:cNvSpPr/>
            <p:nvPr/>
          </p:nvSpPr>
          <p:spPr>
            <a:xfrm>
              <a:off x="3239136" y="2286959"/>
              <a:ext cx="2590800" cy="874287"/>
            </a:xfrm>
            <a:prstGeom prst="roundRect">
              <a:avLst/>
            </a:prstGeom>
            <a:solidFill>
              <a:srgbClr val="87C99C"/>
            </a:solidFill>
            <a:ln w="38100">
              <a:solidFill>
                <a:schemeClr val="bg1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 err="1"/>
                <a:t>Tày</a:t>
              </a:r>
              <a:endParaRPr lang="en-US" sz="4000" b="1" dirty="0"/>
            </a:p>
          </p:txBody>
        </p:sp>
        <p:pic>
          <p:nvPicPr>
            <p:cNvPr id="6" name="图片 10" descr="千库网_儿童节金色发光可爱五星边框_元素编号1223775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921003" y="2018705"/>
              <a:ext cx="633730" cy="633730"/>
            </a:xfrm>
            <a:prstGeom prst="rect">
              <a:avLst/>
            </a:prstGeom>
          </p:spPr>
        </p:pic>
      </p:grpSp>
      <p:grpSp>
        <p:nvGrpSpPr>
          <p:cNvPr id="12" name="Group 11"/>
          <p:cNvGrpSpPr/>
          <p:nvPr/>
        </p:nvGrpSpPr>
        <p:grpSpPr>
          <a:xfrm>
            <a:off x="3777762" y="3339643"/>
            <a:ext cx="2763841" cy="1060245"/>
            <a:chOff x="3066095" y="2101001"/>
            <a:chExt cx="2763841" cy="1060245"/>
          </a:xfrm>
        </p:grpSpPr>
        <p:sp>
          <p:nvSpPr>
            <p:cNvPr id="13" name="Rounded Rectangle 12"/>
            <p:cNvSpPr/>
            <p:nvPr/>
          </p:nvSpPr>
          <p:spPr>
            <a:xfrm>
              <a:off x="3239136" y="2286959"/>
              <a:ext cx="2590800" cy="874287"/>
            </a:xfrm>
            <a:prstGeom prst="roundRect">
              <a:avLst/>
            </a:prstGeom>
            <a:solidFill>
              <a:srgbClr val="67A8B5"/>
            </a:solidFill>
            <a:ln w="38100">
              <a:solidFill>
                <a:schemeClr val="bg1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 err="1"/>
                <a:t>Sán</a:t>
              </a:r>
              <a:r>
                <a:rPr lang="en-US" sz="4000" b="1" dirty="0"/>
                <a:t> </a:t>
              </a:r>
              <a:r>
                <a:rPr lang="en-US" sz="4000" b="1" dirty="0" err="1"/>
                <a:t>Dìu</a:t>
              </a:r>
              <a:endParaRPr lang="en-US" sz="4000" b="1" dirty="0"/>
            </a:p>
          </p:txBody>
        </p:sp>
        <p:pic>
          <p:nvPicPr>
            <p:cNvPr id="14" name="图片 10" descr="千库网_儿童节金色发光可爱五星边框_元素编号1223775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066095" y="2101001"/>
              <a:ext cx="633730" cy="633730"/>
            </a:xfrm>
            <a:prstGeom prst="rect">
              <a:avLst/>
            </a:prstGeom>
          </p:spPr>
        </p:pic>
      </p:grpSp>
      <p:grpSp>
        <p:nvGrpSpPr>
          <p:cNvPr id="15" name="Group 14"/>
          <p:cNvGrpSpPr/>
          <p:nvPr/>
        </p:nvGrpSpPr>
        <p:grpSpPr>
          <a:xfrm>
            <a:off x="6451673" y="2186561"/>
            <a:ext cx="2831464" cy="1092342"/>
            <a:chOff x="2998472" y="2068904"/>
            <a:chExt cx="2831464" cy="1092342"/>
          </a:xfrm>
        </p:grpSpPr>
        <p:sp>
          <p:nvSpPr>
            <p:cNvPr id="16" name="Rounded Rectangle 15"/>
            <p:cNvSpPr/>
            <p:nvPr/>
          </p:nvSpPr>
          <p:spPr>
            <a:xfrm>
              <a:off x="3239136" y="2286959"/>
              <a:ext cx="2590800" cy="874287"/>
            </a:xfrm>
            <a:prstGeom prst="roundRect">
              <a:avLst/>
            </a:prstGeom>
            <a:solidFill>
              <a:srgbClr val="FB695B"/>
            </a:solidFill>
            <a:ln w="38100">
              <a:solidFill>
                <a:schemeClr val="bg1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 err="1"/>
                <a:t>Mường</a:t>
              </a:r>
              <a:endParaRPr lang="en-US" sz="4000" b="1" dirty="0"/>
            </a:p>
          </p:txBody>
        </p:sp>
        <p:pic>
          <p:nvPicPr>
            <p:cNvPr id="17" name="图片 10" descr="千库网_儿童节金色发光可爱五星边框_元素编号1223775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998472" y="2068904"/>
              <a:ext cx="633730" cy="633730"/>
            </a:xfrm>
            <a:prstGeom prst="rect">
              <a:avLst/>
            </a:prstGeom>
          </p:spPr>
        </p:pic>
      </p:grpSp>
      <p:grpSp>
        <p:nvGrpSpPr>
          <p:cNvPr id="18" name="Group 17"/>
          <p:cNvGrpSpPr/>
          <p:nvPr/>
        </p:nvGrpSpPr>
        <p:grpSpPr>
          <a:xfrm>
            <a:off x="2587624" y="2331310"/>
            <a:ext cx="2809877" cy="874287"/>
            <a:chOff x="3020059" y="2286959"/>
            <a:chExt cx="2809877" cy="874287"/>
          </a:xfrm>
        </p:grpSpPr>
        <p:sp>
          <p:nvSpPr>
            <p:cNvPr id="19" name="Rounded Rectangle 18"/>
            <p:cNvSpPr/>
            <p:nvPr/>
          </p:nvSpPr>
          <p:spPr>
            <a:xfrm>
              <a:off x="3239136" y="2286959"/>
              <a:ext cx="2590800" cy="874287"/>
            </a:xfrm>
            <a:prstGeom prst="roundRect">
              <a:avLst/>
            </a:prstGeom>
            <a:solidFill>
              <a:srgbClr val="B786BA"/>
            </a:solidFill>
            <a:ln w="38100">
              <a:solidFill>
                <a:schemeClr val="bg1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err="1"/>
                <a:t>Kinh</a:t>
              </a:r>
              <a:endParaRPr lang="en-US" sz="3600" b="1" dirty="0"/>
            </a:p>
          </p:txBody>
        </p:sp>
        <p:pic>
          <p:nvPicPr>
            <p:cNvPr id="20" name="图片 10" descr="千库网_儿童节金色发光可爱五星边框_元素编号1223775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020059" y="2436396"/>
              <a:ext cx="633730" cy="633730"/>
            </a:xfrm>
            <a:prstGeom prst="rect">
              <a:avLst/>
            </a:prstGeom>
          </p:spPr>
        </p:pic>
      </p:grpSp>
      <p:grpSp>
        <p:nvGrpSpPr>
          <p:cNvPr id="21" name="Group 20"/>
          <p:cNvGrpSpPr/>
          <p:nvPr/>
        </p:nvGrpSpPr>
        <p:grpSpPr>
          <a:xfrm>
            <a:off x="2436326" y="4684808"/>
            <a:ext cx="2809877" cy="874287"/>
            <a:chOff x="3020059" y="2286959"/>
            <a:chExt cx="2809877" cy="874287"/>
          </a:xfrm>
        </p:grpSpPr>
        <p:sp>
          <p:nvSpPr>
            <p:cNvPr id="22" name="Rounded Rectangle 21"/>
            <p:cNvSpPr/>
            <p:nvPr/>
          </p:nvSpPr>
          <p:spPr>
            <a:xfrm>
              <a:off x="3239136" y="2286959"/>
              <a:ext cx="2590800" cy="874287"/>
            </a:xfrm>
            <a:prstGeom prst="roundRect">
              <a:avLst/>
            </a:prstGeom>
            <a:solidFill>
              <a:srgbClr val="F8978A"/>
            </a:solidFill>
            <a:ln w="38100">
              <a:solidFill>
                <a:schemeClr val="bg1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/>
                <a:t>Dao</a:t>
              </a:r>
            </a:p>
          </p:txBody>
        </p:sp>
        <p:pic>
          <p:nvPicPr>
            <p:cNvPr id="23" name="图片 10" descr="千库网_儿童节金色发光可爱五星边框_元素编号1223775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020059" y="2436396"/>
              <a:ext cx="633730" cy="633730"/>
            </a:xfrm>
            <a:prstGeom prst="rect">
              <a:avLst/>
            </a:prstGeom>
          </p:spPr>
        </p:pic>
      </p:grpSp>
      <p:grpSp>
        <p:nvGrpSpPr>
          <p:cNvPr id="24" name="Group 23"/>
          <p:cNvGrpSpPr/>
          <p:nvPr/>
        </p:nvGrpSpPr>
        <p:grpSpPr>
          <a:xfrm>
            <a:off x="6096000" y="4684808"/>
            <a:ext cx="2809877" cy="874287"/>
            <a:chOff x="3020059" y="2286959"/>
            <a:chExt cx="2809877" cy="874287"/>
          </a:xfrm>
        </p:grpSpPr>
        <p:sp>
          <p:nvSpPr>
            <p:cNvPr id="25" name="Rounded Rectangle 24"/>
            <p:cNvSpPr/>
            <p:nvPr/>
          </p:nvSpPr>
          <p:spPr>
            <a:xfrm>
              <a:off x="3239136" y="2286959"/>
              <a:ext cx="2590800" cy="874287"/>
            </a:xfrm>
            <a:prstGeom prst="roundRect">
              <a:avLst/>
            </a:prstGeom>
            <a:solidFill>
              <a:srgbClr val="035362"/>
            </a:solidFill>
            <a:ln w="38100">
              <a:solidFill>
                <a:schemeClr val="bg1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err="1"/>
                <a:t>Thái</a:t>
              </a:r>
              <a:endParaRPr lang="en-US" sz="3600" b="1" dirty="0"/>
            </a:p>
          </p:txBody>
        </p:sp>
        <p:pic>
          <p:nvPicPr>
            <p:cNvPr id="26" name="图片 10" descr="千库网_儿童节金色发光可爱五星边框_元素编号1223775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020059" y="2436396"/>
              <a:ext cx="633730" cy="63373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71632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455295" y="431800"/>
            <a:ext cx="11281410" cy="59937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8199" y="431257"/>
            <a:ext cx="7088505" cy="5994307"/>
          </a:xfrm>
          <a:prstGeom prst="rect">
            <a:avLst/>
          </a:prstGeom>
        </p:spPr>
      </p:pic>
      <p:sp>
        <p:nvSpPr>
          <p:cNvPr id="4" name="Cloud 3"/>
          <p:cNvSpPr/>
          <p:nvPr/>
        </p:nvSpPr>
        <p:spPr>
          <a:xfrm>
            <a:off x="113668" y="2075308"/>
            <a:ext cx="5647051" cy="3513832"/>
          </a:xfrm>
          <a:prstGeom prst="cloud">
            <a:avLst/>
          </a:prstGeom>
          <a:solidFill>
            <a:srgbClr val="F8978A"/>
          </a:solidFill>
        </p:spPr>
        <p:txBody>
          <a:bodyPr wrap="square">
            <a:spAutoFit/>
          </a:bodyPr>
          <a:lstStyle/>
          <a:p>
            <a:pPr lvl="0" algn="ctr"/>
            <a:r>
              <a:rPr lang="vi-VN" sz="3600" b="1" dirty="0">
                <a:solidFill>
                  <a:schemeClr val="accent2">
                    <a:lumMod val="50000"/>
                  </a:schemeClr>
                </a:solidFill>
              </a:rPr>
              <a:t>Nhận xét sự phân bố dân cư của vùng Đồng bằng Bắc Bộ.</a:t>
            </a:r>
          </a:p>
        </p:txBody>
      </p:sp>
    </p:spTree>
    <p:extLst>
      <p:ext uri="{BB962C8B-B14F-4D97-AF65-F5344CB8AC3E}">
        <p14:creationId xmlns:p14="http://schemas.microsoft.com/office/powerpoint/2010/main" val="2370787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theme/theme1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思源黑体 CN Bold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思源黑体 CN Bold"/>
        <a:font script="Hant" typeface="新細明體"/>
        <a:font script="Arab" typeface="字魂59号-创粗黑"/>
        <a:font script="Hebr" typeface="字魂59号-创粗黑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字魂59号-创粗黑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174</TotalTime>
  <Words>414</Words>
  <Application>Microsoft Macintosh PowerPoint</Application>
  <PresentationFormat>Widescreen</PresentationFormat>
  <Paragraphs>68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6" baseType="lpstr">
      <vt:lpstr>字魂59号-创粗黑</vt:lpstr>
      <vt:lpstr>VNI-Cooper</vt:lpstr>
      <vt:lpstr>UTM Billhead 1910</vt:lpstr>
      <vt:lpstr>Calibri</vt:lpstr>
      <vt:lpstr>Wingdings</vt:lpstr>
      <vt:lpstr>Arial</vt:lpstr>
      <vt:lpstr>1_Office 主题</vt:lpstr>
      <vt:lpstr>PowerPoint Presentation</vt:lpstr>
      <vt:lpstr>PowerPoint Presentation</vt:lpstr>
      <vt:lpstr>Tiết 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欢乐六一，纯真童年</dc:title>
  <dc:creator>Laptop T&amp;T</dc:creator>
  <cp:lastModifiedBy>Microsoft Office User</cp:lastModifiedBy>
  <cp:revision>126</cp:revision>
  <dcterms:created xsi:type="dcterms:W3CDTF">2023-10-01T03:43:33Z</dcterms:created>
  <dcterms:modified xsi:type="dcterms:W3CDTF">2023-11-04T09:01:39Z</dcterms:modified>
</cp:coreProperties>
</file>