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50" r:id="rId3"/>
    <p:sldMasterId id="2147483819" r:id="rId4"/>
    <p:sldMasterId id="2147483831" r:id="rId5"/>
  </p:sldMasterIdLst>
  <p:notesMasterIdLst>
    <p:notesMasterId r:id="rId26"/>
  </p:notesMasterIdLst>
  <p:sldIdLst>
    <p:sldId id="318" r:id="rId6"/>
    <p:sldId id="293" r:id="rId7"/>
    <p:sldId id="291" r:id="rId8"/>
    <p:sldId id="329" r:id="rId9"/>
    <p:sldId id="330" r:id="rId10"/>
    <p:sldId id="319" r:id="rId11"/>
    <p:sldId id="282" r:id="rId12"/>
    <p:sldId id="275" r:id="rId13"/>
    <p:sldId id="276" r:id="rId14"/>
    <p:sldId id="340" r:id="rId15"/>
    <p:sldId id="341" r:id="rId16"/>
    <p:sldId id="273" r:id="rId17"/>
    <p:sldId id="296" r:id="rId18"/>
    <p:sldId id="331" r:id="rId19"/>
    <p:sldId id="338" r:id="rId20"/>
    <p:sldId id="333" r:id="rId21"/>
    <p:sldId id="339" r:id="rId22"/>
    <p:sldId id="335" r:id="rId23"/>
    <p:sldId id="336" r:id="rId24"/>
    <p:sldId id="337" r:id="rId25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99" d="100"/>
          <a:sy n="99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7" y="1967275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50BD-BB11-1718-B791-7260A707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ECD7-BC62-5227-6DE8-DC0E7933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3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C63D-3421-B34F-30AF-0468248D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8B80BE-8EF0-83D6-1E43-15BD463C2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16" y="644893"/>
            <a:ext cx="10776284" cy="58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62B43-E0B5-2437-FE81-DF1AACB2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71" y="1549668"/>
            <a:ext cx="9086248" cy="49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43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368958" y="2615656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7251755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pho 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368B910-8238-45E1-AFF2-E57306CFADE3}"/>
              </a:ext>
            </a:extLst>
          </p:cNvPr>
          <p:cNvSpPr/>
          <p:nvPr/>
        </p:nvSpPr>
        <p:spPr>
          <a:xfrm>
            <a:off x="7369743" y="317327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9C7FDFC-9F50-A82B-A52A-CB24E52C8889}"/>
              </a:ext>
            </a:extLst>
          </p:cNvPr>
          <p:cNvSpPr/>
          <p:nvPr/>
        </p:nvSpPr>
        <p:spPr>
          <a:xfrm>
            <a:off x="7369743" y="459902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6D4FC9C-B093-C166-A044-335779F3F9A4}"/>
              </a:ext>
            </a:extLst>
          </p:cNvPr>
          <p:cNvSpPr/>
          <p:nvPr/>
        </p:nvSpPr>
        <p:spPr>
          <a:xfrm>
            <a:off x="3035889" y="500861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4887312C-29E4-711D-1A82-18CD84B7FA5B}"/>
              </a:ext>
            </a:extLst>
          </p:cNvPr>
          <p:cNvSpPr/>
          <p:nvPr/>
        </p:nvSpPr>
        <p:spPr>
          <a:xfrm>
            <a:off x="1462440" y="1924214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com pa,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7CD08F-4DBB-880A-21C1-2931DB06CE34}"/>
              </a:ext>
            </a:extLst>
          </p:cNvPr>
          <p:cNvSpPr/>
          <p:nvPr/>
        </p:nvSpPr>
        <p:spPr>
          <a:xfrm>
            <a:off x="1462440" y="4480405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038FF036-3EEF-1E83-A92B-BEDA4D26DEB9}"/>
              </a:ext>
            </a:extLst>
          </p:cNvPr>
          <p:cNvSpPr/>
          <p:nvPr/>
        </p:nvSpPr>
        <p:spPr>
          <a:xfrm>
            <a:off x="1366188" y="3145419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A9AABA-9BAD-9105-DAF6-E9BB793543A3}"/>
              </a:ext>
            </a:extLst>
          </p:cNvPr>
          <p:cNvSpPr/>
          <p:nvPr/>
        </p:nvSpPr>
        <p:spPr>
          <a:xfrm>
            <a:off x="2647272" y="319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2435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1471758" y="2347903"/>
            <a:ext cx="94163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thànhcảm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94608" y="466494"/>
            <a:ext cx="5389662" cy="2349566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dirty="0"/>
              <a:t>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Kể tên các vật liệu, dụng cụ cần thiết để làm xe đồ chơi?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16" name="Hexagon 15"/>
          <p:cNvSpPr/>
          <p:nvPr/>
        </p:nvSpPr>
        <p:spPr>
          <a:xfrm>
            <a:off x="794828" y="2945331"/>
            <a:ext cx="5632111" cy="288757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Tấm pho-mếch hình vuông dùng làm bộ phận nào của xe và cần số lượng bao nhiêu?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3779AAB2-9AD7-4339-5DAB-6F1299D491BD}"/>
              </a:ext>
            </a:extLst>
          </p:cNvPr>
          <p:cNvSpPr/>
          <p:nvPr/>
        </p:nvSpPr>
        <p:spPr>
          <a:xfrm>
            <a:off x="6329211" y="393458"/>
            <a:ext cx="5185585" cy="2237141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pho-mếch hình chữ nhật và hình vuông; que tre; ống hút bằng giấy; giấy màu; bút chì, thước kẻ, compa, màu vẽ, băng dính.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5095FF32-E9E6-AFEA-B47C-F59E1CB62836}"/>
              </a:ext>
            </a:extLst>
          </p:cNvPr>
          <p:cNvSpPr/>
          <p:nvPr/>
        </p:nvSpPr>
        <p:spPr>
          <a:xfrm>
            <a:off x="6596725" y="3229194"/>
            <a:ext cx="5185585" cy="2562233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dùng 4 tấm pho-mếch hình vuông để làm bánh xe.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6" grpId="0" animBg="1"/>
      <p:bldP spid="2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33616-93C1-403B-984D-773423A1FD78}"/>
              </a:ext>
            </a:extLst>
          </p:cNvPr>
          <p:cNvSpPr txBox="1"/>
          <p:nvPr/>
        </p:nvSpPr>
        <p:spPr>
          <a:xfrm>
            <a:off x="1680252" y="426269"/>
            <a:ext cx="9673548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dirty="0">
                <a:effectLst/>
              </a:rPr>
              <a:t>Bước 1: Làm bánh xe và trục bánh xe: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C0441-2C57-B9F1-B42A-6A2E6857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2" y="1761423"/>
            <a:ext cx="8922617" cy="4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DC9A348-568E-64EC-E8B5-C25DC4230E7B}"/>
              </a:ext>
            </a:extLst>
          </p:cNvPr>
          <p:cNvSpPr/>
          <p:nvPr/>
        </p:nvSpPr>
        <p:spPr>
          <a:xfrm>
            <a:off x="1068500" y="29100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trục bánh xe theo mô tả trong hình 6.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1645B-A8B5-4FBB-A4BC-1E068288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61" y="1857676"/>
            <a:ext cx="9740579" cy="44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91BAF-905B-57D6-DF48-75978264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87" y="2021305"/>
            <a:ext cx="8903368" cy="4081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6B5AE1-148C-1F66-4E25-BE150FDF6AFF}"/>
              </a:ext>
            </a:extLst>
          </p:cNvPr>
          <p:cNvSpPr txBox="1"/>
          <p:nvPr/>
        </p:nvSpPr>
        <p:spPr>
          <a:xfrm>
            <a:off x="1953928" y="278529"/>
            <a:ext cx="487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21C6-77EF-FDEE-4566-5AA74058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44" y="1905802"/>
            <a:ext cx="8845617" cy="4523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F464CC-3C36-CE3E-EB1D-54A43CB17B8A}"/>
              </a:ext>
            </a:extLst>
          </p:cNvPr>
          <p:cNvSpPr txBox="1"/>
          <p:nvPr/>
        </p:nvSpPr>
        <p:spPr>
          <a:xfrm>
            <a:off x="2175308" y="311147"/>
            <a:ext cx="368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364</Words>
  <Application>Microsoft Office PowerPoint</Application>
  <PresentationFormat>Widescreen</PresentationFormat>
  <Paragraphs>48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Techsi.vn</cp:lastModifiedBy>
  <cp:revision>110</cp:revision>
  <dcterms:created xsi:type="dcterms:W3CDTF">2021-07-06T02:11:11Z</dcterms:created>
  <dcterms:modified xsi:type="dcterms:W3CDTF">2023-04-21T08:35:00Z</dcterms:modified>
</cp:coreProperties>
</file>