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</p:sldMasterIdLst>
  <p:notesMasterIdLst>
    <p:notesMasterId r:id="rId15"/>
  </p:notesMasterIdLst>
  <p:sldIdLst>
    <p:sldId id="2646" r:id="rId5"/>
    <p:sldId id="2648" r:id="rId6"/>
    <p:sldId id="310" r:id="rId7"/>
    <p:sldId id="321" r:id="rId8"/>
    <p:sldId id="2653" r:id="rId9"/>
    <p:sldId id="2663" r:id="rId10"/>
    <p:sldId id="2681" r:id="rId11"/>
    <p:sldId id="2671" r:id="rId12"/>
    <p:sldId id="2682" r:id="rId13"/>
    <p:sldId id="26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93185"/>
            <a:ext cx="3327859" cy="139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282" y="3738982"/>
            <a:ext cx="668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 (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106)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87" y="1987063"/>
            <a:ext cx="8680581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686" y="3064752"/>
            <a:ext cx="88240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..",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sách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nhiều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Ngày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Nhiệt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Cao </a:t>
                      </a:r>
                      <a:r>
                        <a:rPr lang="en-US" sz="2800" b="1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Thấp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Ngày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dk1"/>
                </a:solidFill>
              </a:rPr>
              <a:t>10</a:t>
            </a:r>
            <a:r>
              <a:rPr lang="en-US" sz="3200" b="1" baseline="30000" dirty="0" smtClean="0">
                <a:solidFill>
                  <a:schemeClr val="dk1"/>
                </a:solidFill>
              </a:rPr>
              <a:t>0</a:t>
            </a:r>
            <a:r>
              <a:rPr lang="en-US" sz="3200" b="1" dirty="0" smtClean="0">
                <a:solidFill>
                  <a:schemeClr val="dk1"/>
                </a:solidFill>
              </a:rPr>
              <a:t>C?</a:t>
            </a:r>
            <a:endParaRPr lang="en-US" sz="3200" b="1" dirty="0">
              <a:solidFill>
                <a:schemeClr val="dk1"/>
              </a:solidFill>
            </a:endParaRP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24548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Lớp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3A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3B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bg1"/>
                          </a:solidFill>
                        </a:rPr>
                        <a:t>3C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Cả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 smtClean="0">
                <a:solidFill>
                  <a:prstClr val="black"/>
                </a:solidFill>
              </a:rPr>
              <a:t>c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</a:rPr>
              <a:t> 3 </a:t>
            </a:r>
            <a:r>
              <a:rPr lang="en-US" sz="3200" b="1" dirty="0" err="1" smtClean="0">
                <a:solidFill>
                  <a:prstClr val="black"/>
                </a:solidFill>
              </a:rPr>
              <a:t>tại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tiểu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nữ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281</Words>
  <Application>Microsoft Office PowerPoint</Application>
  <PresentationFormat>Widescreen</PresentationFormat>
  <Paragraphs>70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等线</vt:lpstr>
      <vt:lpstr>Inter</vt:lpstr>
      <vt:lpstr>Orelega One</vt:lpstr>
      <vt:lpstr>SVN-Poky's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44</cp:revision>
  <dcterms:created xsi:type="dcterms:W3CDTF">2022-11-14T11:24:34Z</dcterms:created>
  <dcterms:modified xsi:type="dcterms:W3CDTF">2024-04-25T07:55:19Z</dcterms:modified>
</cp:coreProperties>
</file>