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3" r:id="rId3"/>
  </p:sldMasterIdLst>
  <p:notesMasterIdLst>
    <p:notesMasterId r:id="rId12"/>
  </p:notesMasterIdLst>
  <p:sldIdLst>
    <p:sldId id="274" r:id="rId4"/>
    <p:sldId id="257" r:id="rId5"/>
    <p:sldId id="265" r:id="rId6"/>
    <p:sldId id="270" r:id="rId7"/>
    <p:sldId id="271" r:id="rId8"/>
    <p:sldId id="267" r:id="rId9"/>
    <p:sldId id="272" r:id="rId10"/>
    <p:sldId id="275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76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38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37811" y="2257067"/>
            <a:ext cx="7236375" cy="2486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737678" y="5050000"/>
            <a:ext cx="7236375" cy="162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96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100535" y="4148711"/>
            <a:ext cx="8059819" cy="336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100491" y="2257067"/>
            <a:ext cx="8059819" cy="1902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57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02452" y="2562933"/>
            <a:ext cx="13671735" cy="55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1pPr>
            <a:lvl2pPr marL="1625559" lvl="1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2pPr>
            <a:lvl3pPr marL="2438339" lvl="2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3pPr>
            <a:lvl4pPr marL="3251119" lvl="3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4pPr>
            <a:lvl5pPr marL="4063898" lvl="4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5pPr>
            <a:lvl6pPr marL="4876678" lvl="5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6pPr>
            <a:lvl7pPr marL="5689458" lvl="6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7pPr>
            <a:lvl8pPr marL="6502237" lvl="7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8pPr>
            <a:lvl9pPr marL="7315017" lvl="8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11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61114" y="5788490"/>
            <a:ext cx="3855021" cy="165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860503" y="5788490"/>
            <a:ext cx="3855021" cy="165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2561114" y="4702444"/>
            <a:ext cx="3855021" cy="1071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9860503" y="4702444"/>
            <a:ext cx="3855021" cy="1071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46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36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6504781" cy="3524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83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723725" y="2257067"/>
            <a:ext cx="8250461" cy="528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7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302451" y="1016000"/>
            <a:ext cx="7814709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7814709" cy="4085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8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432551" y="3782177"/>
            <a:ext cx="6550706" cy="434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597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302430" y="3446756"/>
            <a:ext cx="13671735" cy="241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302452" y="5866489"/>
            <a:ext cx="13671735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1pPr>
            <a:lvl2pPr marL="1625559" lvl="1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2pPr>
            <a:lvl3pPr marL="2438339" lvl="2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3pPr>
            <a:lvl4pPr marL="3251119" lvl="3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4pPr>
            <a:lvl5pPr marL="4063898" lvl="4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5pPr>
            <a:lvl6pPr marL="4876678" lvl="5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6pPr>
            <a:lvl7pPr marL="5689458" lvl="6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7pPr>
            <a:lvl8pPr marL="6502237" lvl="7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8pPr>
            <a:lvl9pPr marL="7315017" lvl="8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94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9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1302451" y="3615511"/>
            <a:ext cx="6646294" cy="4506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8327893" y="3615511"/>
            <a:ext cx="6646294" cy="2486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8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302430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1302362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11119144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11119076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6210787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6210719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1302496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1302408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11119209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11119121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6210853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6210764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568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2120456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12120391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8514476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8514410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4908497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4908432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1302517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1302451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90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302451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1302451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10568601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10568601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5935526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5935526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66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302452" y="4059156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1302452" y="3366356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11119165" y="4059156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11119165" y="3366356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6210809" y="3381823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6210809" y="2689023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853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919702" y="3748687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919702" y="304111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919702" y="6219423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919702" y="5511690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10468146" y="3748844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10468146" y="304111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10468146" y="6208266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10468146" y="550049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848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4635478" y="1386356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635478" y="2464933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4635478" y="3720356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4635478" y="4798756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4635478" y="6054177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4635478" y="7132577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4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583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63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7967970" y="3476267"/>
            <a:ext cx="7006217" cy="3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7968059" y="1016000"/>
            <a:ext cx="7006217" cy="246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64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1302451" y="3232711"/>
            <a:ext cx="6504781" cy="244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74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6504781" cy="3524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685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885973" y="2639689"/>
            <a:ext cx="6504781" cy="18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442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4732935" y="3194756"/>
            <a:ext cx="6810769" cy="2066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1pPr>
            <a:lvl2pPr marL="1625559" lvl="1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2pPr>
            <a:lvl3pPr marL="2438339" lvl="2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3pPr>
            <a:lvl4pPr marL="3251119" lvl="3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4pPr>
            <a:lvl5pPr marL="4063898" lvl="4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5pPr>
            <a:lvl6pPr marL="4876678" lvl="5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6pPr>
            <a:lvl7pPr marL="5689458" lvl="6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7pPr>
            <a:lvl8pPr marL="6502237" lvl="7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8pPr>
            <a:lvl9pPr marL="7315017" lvl="8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4728930" y="5260890"/>
            <a:ext cx="6818779" cy="669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847"/>
              </a:spcBef>
              <a:spcAft>
                <a:spcPts val="2847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14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1302452" y="6236267"/>
            <a:ext cx="4980181" cy="1885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1302506" y="2812089"/>
            <a:ext cx="4980181" cy="3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205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1302451" y="3286889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2513053" y="3286889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2513053" y="4047067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1302451" y="5728667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2513053" y="5728667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2513053" y="6488844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3763585" y="3286889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9068031" y="3286889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9068031" y="4047067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3763585" y="5728667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9068031" y="5728667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9068031" y="6488844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836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8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7408149" y="1016000"/>
            <a:ext cx="7565860" cy="19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7408149" y="3177511"/>
            <a:ext cx="756586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7408327" y="3940711"/>
            <a:ext cx="7565860" cy="1568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1pPr>
            <a:lvl2pPr marL="1625559" lvl="1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2pPr>
            <a:lvl3pPr marL="2438339" lvl="2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3pPr>
            <a:lvl4pPr marL="3251119" lvl="3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4pPr>
            <a:lvl5pPr marL="4063898" lvl="4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5pPr>
            <a:lvl6pPr marL="4876678" lvl="5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6pPr>
            <a:lvl7pPr marL="5689458" lvl="6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7pPr>
            <a:lvl8pPr marL="6502237" lvl="7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8pPr>
            <a:lvl9pPr marL="7315017" lvl="8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7408327" y="6129511"/>
            <a:ext cx="756586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1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2133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17954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7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014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18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126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69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41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98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964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4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7517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8754" lvl="2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7509" lvl="5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077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185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5237427" y="-1684241"/>
            <a:ext cx="5801784" cy="1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447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9528236" y="2606567"/>
            <a:ext cx="7749117" cy="35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2407206" y="-801354"/>
            <a:ext cx="7749117" cy="103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20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02452" y="2639911"/>
            <a:ext cx="13671735" cy="548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712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93A5F5-2FFB-4FE8-A91D-662995FFFC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3226" y="291547"/>
            <a:ext cx="1811927" cy="18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9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10319" y="0"/>
            <a:ext cx="16256001" cy="916607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538562" y="1505823"/>
            <a:ext cx="13326104" cy="4930652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039" y="4572000"/>
            <a:ext cx="4149744" cy="4559451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"/>
          <a:srcRect r="48726"/>
          <a:stretch>
            <a:fillRect/>
          </a:stretch>
        </p:blipFill>
        <p:spPr>
          <a:xfrm rot="21194136">
            <a:off x="-275971" y="4410819"/>
            <a:ext cx="2531812" cy="5135196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270101" y="4561928"/>
            <a:ext cx="4246289" cy="4507817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643958" y="3834481"/>
            <a:ext cx="3579720" cy="5332915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4493884" y="761526"/>
            <a:ext cx="362532" cy="292431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>
              <a:solidFill>
                <a:srgbClr val="FE668E"/>
              </a:solidFill>
              <a:latin typeface="Arial"/>
            </a:endParaRPr>
          </a:p>
        </p:txBody>
      </p:sp>
      <p:pic>
        <p:nvPicPr>
          <p:cNvPr id="4" name="bensound-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632114" y="7782142"/>
            <a:ext cx="1518181" cy="1518181"/>
          </a:xfrm>
          <a:prstGeom prst="rect">
            <a:avLst/>
          </a:prstGeom>
        </p:spPr>
      </p:pic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1080032" y="2514600"/>
            <a:ext cx="13500099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 tr 102)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Slide Dễ Thương Cho Powerpoint, Hình Nền Bãi Cỏ Dễ Thương  Cho Powerpoint – Website W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1" y="-36984"/>
            <a:ext cx="16460680" cy="91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7375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66190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70000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20653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7774552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73126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86383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6383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9" y="1399805"/>
            <a:ext cx="16513821" cy="1200329"/>
            <a:chOff x="1470819" y="1887800"/>
            <a:chExt cx="1651382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87800"/>
              <a:ext cx="1591333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đến tòa lâu đài, Rô-bốt phải đi qua các đoạn đường ghi phép tính có kết quả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hơn 8 000. Hỏi Rô-bốt phải đi theo đường nào?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E699FA36-E02D-BA06-00BD-EFA347E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2600134"/>
            <a:ext cx="16419589" cy="6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A36527AE-224A-53D8-6181-B93F1A91D253}"/>
              </a:ext>
            </a:extLst>
          </p:cNvPr>
          <p:cNvSpPr/>
          <p:nvPr/>
        </p:nvSpPr>
        <p:spPr>
          <a:xfrm rot="18520168">
            <a:off x="2950872" y="5978318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6C82024-D381-6563-2037-AAB5C9B39B66}"/>
              </a:ext>
            </a:extLst>
          </p:cNvPr>
          <p:cNvCxnSpPr>
            <a:cxnSpLocks/>
          </p:cNvCxnSpPr>
          <p:nvPr/>
        </p:nvCxnSpPr>
        <p:spPr>
          <a:xfrm>
            <a:off x="5776119" y="4419600"/>
            <a:ext cx="1143000" cy="685800"/>
          </a:xfrm>
          <a:prstGeom prst="curvedConnector3">
            <a:avLst>
              <a:gd name="adj1" fmla="val 100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323009D3-AD9E-1700-4550-DDCB1F5DD2F4}"/>
              </a:ext>
            </a:extLst>
          </p:cNvPr>
          <p:cNvSpPr/>
          <p:nvPr/>
        </p:nvSpPr>
        <p:spPr>
          <a:xfrm>
            <a:off x="7623512" y="7162800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or: Curved 159">
            <a:extLst>
              <a:ext uri="{FF2B5EF4-FFF2-40B4-BE49-F238E27FC236}">
                <a16:creationId xmlns:a16="http://schemas.microsoft.com/office/drawing/2014/main" id="{DB75752D-83B4-3F07-7364-10CAD1E0EA3F}"/>
              </a:ext>
            </a:extLst>
          </p:cNvPr>
          <p:cNvCxnSpPr>
            <a:cxnSpLocks/>
          </p:cNvCxnSpPr>
          <p:nvPr/>
        </p:nvCxnSpPr>
        <p:spPr>
          <a:xfrm>
            <a:off x="10500519" y="5654697"/>
            <a:ext cx="1219200" cy="648335"/>
          </a:xfrm>
          <a:prstGeom prst="curvedConnector3">
            <a:avLst>
              <a:gd name="adj1" fmla="val 95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:a16="http://schemas.microsoft.com/office/drawing/2014/main" id="{4A945589-F20B-BD7F-689B-9C9FCBAA2C16}"/>
              </a:ext>
            </a:extLst>
          </p:cNvPr>
          <p:cNvCxnSpPr>
            <a:cxnSpLocks/>
          </p:cNvCxnSpPr>
          <p:nvPr/>
        </p:nvCxnSpPr>
        <p:spPr>
          <a:xfrm>
            <a:off x="12183206" y="7633212"/>
            <a:ext cx="1143000" cy="685800"/>
          </a:xfrm>
          <a:prstGeom prst="curvedConnector3">
            <a:avLst>
              <a:gd name="adj1" fmla="val 64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9" grpId="0" animBg="1"/>
      <p:bldP spid="1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0" y="0"/>
            <a:ext cx="16297528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83199" y="2394709"/>
            <a:ext cx="16093439" cy="96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 : 6				13 104 x 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11212988" y="299576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13 104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11212989" y="3728453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10831988" y="337676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10998223" y="441581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11212987" y="438908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91 728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110" y="283180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2730102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00505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37145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92" y="341492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0" y="333208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98" y="332954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423" y="438046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610" y="382166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485" y="380738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10" y="43757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9" y="484909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10" y="341304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475583" y="5395237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8 024 x 3				48 560 : 5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73561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8 024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24 072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392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48 560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192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294951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9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874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992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880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705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892" y="711156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335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2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1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292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2" y="7936"/>
            <a:ext cx="16291719" cy="91360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6485" y="1600200"/>
            <a:ext cx="5597858" cy="936170"/>
            <a:chOff x="1470819" y="1722276"/>
            <a:chExt cx="5597858" cy="93617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53390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0" y="2865125"/>
            <a:ext cx="16276638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7 479 + 3 204 x 5				b) (24 516 – 4 107) : 3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14 738 + 460 + 3 240			d) 9 015 x 3 x 2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544154" y="2858076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7 479 + 16 020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23 499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3548519" y="289065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20 409 :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6 803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5EAFD-DC31-F14B-3CB6-143332B0A0C8}"/>
              </a:ext>
            </a:extLst>
          </p:cNvPr>
          <p:cNvSpPr txBox="1"/>
          <p:nvPr/>
        </p:nvSpPr>
        <p:spPr>
          <a:xfrm>
            <a:off x="5014119" y="4726663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15 198 + 3 240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18 438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86110-C3F7-5546-24D6-4A98F3A8D675}"/>
              </a:ext>
            </a:extLst>
          </p:cNvPr>
          <p:cNvSpPr txBox="1"/>
          <p:nvPr/>
        </p:nvSpPr>
        <p:spPr>
          <a:xfrm>
            <a:off x="12363193" y="468646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27 045 x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54 090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62"/>
            <a:ext cx="16276638" cy="91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35200" y="762000"/>
            <a:ext cx="15176036" cy="1200329"/>
            <a:chOff x="1470819" y="1947446"/>
            <a:chExt cx="15176036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78893"/>
              <a:ext cx="533400" cy="646331"/>
              <a:chOff x="1737519" y="1978893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4913" y="1978893"/>
                <a:ext cx="337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283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nông trường có 2 520 cây chanh, số cây cam gấp 3 lần số cây chanh.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nông trường đó có tất cả bao nhiêu cây chanh và cây cam?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489AF8-C870-5862-7B28-AF014A3DA8D1}"/>
              </a:ext>
            </a:extLst>
          </p:cNvPr>
          <p:cNvSpPr txBox="1"/>
          <p:nvPr/>
        </p:nvSpPr>
        <p:spPr>
          <a:xfrm>
            <a:off x="3160514" y="4689504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= 7 560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+ 7 560 = 10 080(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10 080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AA44FE-9660-921E-6B46-D200E5EDA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>
            <a:off x="3004598" y="2961651"/>
            <a:ext cx="3276599" cy="69594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59A789-B228-8E54-071B-0EAD55FA8894}"/>
              </a:ext>
            </a:extLst>
          </p:cNvPr>
          <p:cNvSpPr txBox="1"/>
          <p:nvPr/>
        </p:nvSpPr>
        <p:spPr>
          <a:xfrm>
            <a:off x="610242" y="2038529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FC0E8-DA86-E051-875F-CEF6F7213AD3}"/>
              </a:ext>
            </a:extLst>
          </p:cNvPr>
          <p:cNvSpPr txBox="1"/>
          <p:nvPr/>
        </p:nvSpPr>
        <p:spPr>
          <a:xfrm>
            <a:off x="402606" y="3085977"/>
            <a:ext cx="242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7BE76-40B2-673C-5143-3A81D88E71CB}"/>
              </a:ext>
            </a:extLst>
          </p:cNvPr>
          <p:cNvSpPr txBox="1"/>
          <p:nvPr/>
        </p:nvSpPr>
        <p:spPr>
          <a:xfrm>
            <a:off x="481091" y="3810259"/>
            <a:ext cx="21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6C1D5E-1D08-0A99-C6B2-ECD14D2C70BB}"/>
              </a:ext>
            </a:extLst>
          </p:cNvPr>
          <p:cNvGrpSpPr/>
          <p:nvPr/>
        </p:nvGrpSpPr>
        <p:grpSpPr>
          <a:xfrm>
            <a:off x="3045367" y="3388880"/>
            <a:ext cx="3134799" cy="304800"/>
            <a:chOff x="5003520" y="5721275"/>
            <a:chExt cx="3134799" cy="304800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EEF99C-685D-D3D5-0896-34F870AFCDCD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1C5A31-63F0-3C10-61C0-D8679157ABFF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31EAA5-734E-EA7E-F82D-DEC1888AF02B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2B22515-8717-034D-2208-B1B01E723E37}"/>
              </a:ext>
            </a:extLst>
          </p:cNvPr>
          <p:cNvSpPr txBox="1"/>
          <p:nvPr/>
        </p:nvSpPr>
        <p:spPr>
          <a:xfrm>
            <a:off x="3639850" y="2615625"/>
            <a:ext cx="246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449BED-F957-FD39-B073-45813C33E500}"/>
              </a:ext>
            </a:extLst>
          </p:cNvPr>
          <p:cNvGrpSpPr/>
          <p:nvPr/>
        </p:nvGrpSpPr>
        <p:grpSpPr>
          <a:xfrm>
            <a:off x="3043737" y="4098545"/>
            <a:ext cx="3132953" cy="270167"/>
            <a:chOff x="5003520" y="5721275"/>
            <a:chExt cx="3134799" cy="304800"/>
          </a:xfrm>
          <a:noFill/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CDA376-11FF-B4C4-0903-1823F6656870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E0876E-932B-AE9E-08B6-BDD1BA0C27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1E93D3-8A05-ED0B-F1A8-F2F67E0BBDC3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96A064-59ED-2605-F2AB-8A9CC7E87B13}"/>
              </a:ext>
            </a:extLst>
          </p:cNvPr>
          <p:cNvCxnSpPr>
            <a:cxnSpLocks/>
          </p:cNvCxnSpPr>
          <p:nvPr/>
        </p:nvCxnSpPr>
        <p:spPr>
          <a:xfrm>
            <a:off x="3041898" y="358140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539F7CF3-6F96-E438-13C9-5F95C3E49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 rot="5400000">
            <a:off x="11875528" y="3226131"/>
            <a:ext cx="2069684" cy="695949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79BD73A-9A60-FA5B-F157-CD6D5C43D01A}"/>
              </a:ext>
            </a:extLst>
          </p:cNvPr>
          <p:cNvSpPr txBox="1"/>
          <p:nvPr/>
        </p:nvSpPr>
        <p:spPr>
          <a:xfrm>
            <a:off x="13140726" y="3148733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E0A53F-1BEB-57A0-6CA7-724A767DEDC2}"/>
              </a:ext>
            </a:extLst>
          </p:cNvPr>
          <p:cNvCxnSpPr>
            <a:cxnSpLocks/>
          </p:cNvCxnSpPr>
          <p:nvPr/>
        </p:nvCxnSpPr>
        <p:spPr>
          <a:xfrm>
            <a:off x="6176690" y="366300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385A42-21EB-5755-C197-5D679477D089}"/>
              </a:ext>
            </a:extLst>
          </p:cNvPr>
          <p:cNvGrpSpPr/>
          <p:nvPr/>
        </p:nvGrpSpPr>
        <p:grpSpPr>
          <a:xfrm>
            <a:off x="6178529" y="4113216"/>
            <a:ext cx="3132953" cy="270167"/>
            <a:chOff x="5003520" y="5721275"/>
            <a:chExt cx="3134799" cy="304800"/>
          </a:xfrm>
          <a:noFill/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35B4D07-6F91-8D2D-9BBF-148A299E3A9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1FE321-F31E-CEE6-CAF0-48E54090CD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8D9DEB-BEE9-0AED-DD00-7ABA948FC4B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4F99C7-75AA-E1A8-9365-4BB58E8E2994}"/>
              </a:ext>
            </a:extLst>
          </p:cNvPr>
          <p:cNvGrpSpPr/>
          <p:nvPr/>
        </p:nvGrpSpPr>
        <p:grpSpPr>
          <a:xfrm>
            <a:off x="9299050" y="4115299"/>
            <a:ext cx="3132953" cy="270167"/>
            <a:chOff x="5003520" y="5721275"/>
            <a:chExt cx="3134799" cy="304800"/>
          </a:xfrm>
          <a:noFill/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A91D91-611B-7BEB-D79D-168D72CB39EF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5C9487D-8A03-02DC-7B0B-EFC650E876DA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4C2CAA-31F3-7176-30CA-F88E54E610B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200+ hình nền thuyết trình đẹp – Văn Hóa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-25400"/>
            <a:ext cx="16291719" cy="91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035094" y="1600200"/>
            <a:ext cx="2064625" cy="917509"/>
            <a:chOff x="1470819" y="1722276"/>
            <a:chExt cx="2064625" cy="91750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96002" y="1734729"/>
              <a:ext cx="1239442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192B99-530C-9057-073F-0B74B12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0" y="2057400"/>
            <a:ext cx="5410200" cy="4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CC4483-E004-FC5C-A406-908F7004EC3C}"/>
              </a:ext>
            </a:extLst>
          </p:cNvPr>
          <p:cNvSpPr/>
          <p:nvPr/>
        </p:nvSpPr>
        <p:spPr>
          <a:xfrm>
            <a:off x="9357519" y="23622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3C91EA-C1DC-A9C9-B7F6-6C8B9D278472}"/>
              </a:ext>
            </a:extLst>
          </p:cNvPr>
          <p:cNvSpPr/>
          <p:nvPr/>
        </p:nvSpPr>
        <p:spPr>
          <a:xfrm>
            <a:off x="8374163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58D8F8-4119-795C-743C-B11F8283CDC6}"/>
              </a:ext>
            </a:extLst>
          </p:cNvPr>
          <p:cNvSpPr/>
          <p:nvPr/>
        </p:nvSpPr>
        <p:spPr>
          <a:xfrm>
            <a:off x="7438875" y="23622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478A88-6F07-2AEE-2D20-7E990FF9C85F}"/>
              </a:ext>
            </a:extLst>
          </p:cNvPr>
          <p:cNvSpPr/>
          <p:nvPr/>
        </p:nvSpPr>
        <p:spPr>
          <a:xfrm>
            <a:off x="6449979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02645B-A67E-382E-CCC3-E92DFAC0DB8A}"/>
              </a:ext>
            </a:extLst>
          </p:cNvPr>
          <p:cNvSpPr/>
          <p:nvPr/>
        </p:nvSpPr>
        <p:spPr>
          <a:xfrm>
            <a:off x="5423410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" y="-397"/>
            <a:ext cx="16257409" cy="914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12" y="6504975"/>
            <a:ext cx="3446571" cy="283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95974" y="6658183"/>
            <a:ext cx="2308552" cy="135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852" y="7336929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56" y="-460176"/>
            <a:ext cx="5299916" cy="353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6705" y="2781987"/>
            <a:ext cx="1763929" cy="189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832101" y="6468357"/>
            <a:ext cx="3621743" cy="248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969755" y="5487575"/>
            <a:ext cx="3362171" cy="487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11" y="7950945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45952" y="241888"/>
            <a:ext cx="3251481" cy="325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761462" y="-429167"/>
            <a:ext cx="5470619" cy="365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09833" y="4369121"/>
            <a:ext cx="877900" cy="121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14275" y="5401480"/>
            <a:ext cx="886029" cy="1211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3467173" y="-237766"/>
            <a:ext cx="9331205" cy="8646657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3200" ker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64785" y="3140908"/>
            <a:ext cx="6884573" cy="1719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8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276</Words>
  <Application>Microsoft Office PowerPoint</Application>
  <PresentationFormat>Custom</PresentationFormat>
  <Paragraphs>93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Fredoka One</vt:lpstr>
      <vt:lpstr>Raleway</vt:lpstr>
      <vt:lpstr>Times New Roman</vt:lpstr>
      <vt:lpstr>VNI-Avo</vt:lpstr>
      <vt:lpstr>Office Theme</vt:lpstr>
      <vt:lpstr>Romeo and Juliet Slideshow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180</cp:revision>
  <dcterms:created xsi:type="dcterms:W3CDTF">2022-07-10T01:37:20Z</dcterms:created>
  <dcterms:modified xsi:type="dcterms:W3CDTF">2023-04-21T08:17:58Z</dcterms:modified>
</cp:coreProperties>
</file>