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heme/themeOverride4.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701" r:id="rId2"/>
    <p:sldMasterId id="2147483713" r:id="rId3"/>
    <p:sldMasterId id="2147483731" r:id="rId4"/>
    <p:sldMasterId id="2147483736" r:id="rId5"/>
    <p:sldMasterId id="2147483749" r:id="rId6"/>
    <p:sldMasterId id="2147483761" r:id="rId7"/>
  </p:sldMasterIdLst>
  <p:notesMasterIdLst>
    <p:notesMasterId r:id="rId31"/>
  </p:notesMasterIdLst>
  <p:sldIdLst>
    <p:sldId id="523" r:id="rId8"/>
    <p:sldId id="256" r:id="rId9"/>
    <p:sldId id="298" r:id="rId10"/>
    <p:sldId id="3247" r:id="rId11"/>
    <p:sldId id="303" r:id="rId12"/>
    <p:sldId id="272" r:id="rId13"/>
    <p:sldId id="270" r:id="rId14"/>
    <p:sldId id="279" r:id="rId15"/>
    <p:sldId id="3173" r:id="rId16"/>
    <p:sldId id="3253" r:id="rId17"/>
    <p:sldId id="2007577144" r:id="rId18"/>
    <p:sldId id="2007577145" r:id="rId19"/>
    <p:sldId id="2007577146" r:id="rId20"/>
    <p:sldId id="2007577139" r:id="rId21"/>
    <p:sldId id="315" r:id="rId22"/>
    <p:sldId id="301" r:id="rId23"/>
    <p:sldId id="319" r:id="rId24"/>
    <p:sldId id="320" r:id="rId25"/>
    <p:sldId id="352" r:id="rId26"/>
    <p:sldId id="353" r:id="rId27"/>
    <p:sldId id="302" r:id="rId28"/>
    <p:sldId id="2007577140" r:id="rId29"/>
    <p:sldId id="325" r:id="rId30"/>
  </p:sldIdLst>
  <p:sldSz cx="12192000" cy="6858000"/>
  <p:notesSz cx="6858000" cy="9144000"/>
  <p:embeddedFontLst>
    <p:embeddedFont>
      <p:font typeface="UVN Banh Mi" pitchFamily="2" charset="0"/>
      <p:regular r:id="rId32"/>
    </p:embeddedFont>
    <p:embeddedFont>
      <p:font typeface="站酷快乐体2016修订版" panose="020B0604020202020204" charset="-122"/>
      <p:regular r:id="rId33"/>
    </p:embeddedFont>
    <p:embeddedFont>
      <p:font typeface="Arial-SGK-TV" panose="020B0604020202020204" charset="0"/>
      <p:regular r:id="rId34"/>
      <p:bold r:id="rId35"/>
      <p:italic r:id="rId36"/>
    </p:embeddedFont>
    <p:embeddedFont>
      <p:font typeface="Microsoft YaHei" panose="020B0503020204020204" pitchFamily="34" charset="-122"/>
      <p:regular r:id="rId37"/>
      <p:bold r:id="rId38"/>
    </p:embeddedFont>
    <p:embeddedFont>
      <p:font typeface="等线" panose="020B0604020202020204" charset="-122"/>
      <p:regular r:id="rId39"/>
      <p:bold r:id="rId40"/>
    </p:embeddedFont>
    <p:embeddedFont>
      <p:font typeface="Helvetica" panose="020B060402020202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SimSun" panose="02010600030101010101" pitchFamily="2" charset="-122"/>
      <p:regular r:id="rId47"/>
    </p:embeddedFont>
    <p:embeddedFont>
      <p:font typeface="Nunito Black" panose="020B0604020202020204" charset="0"/>
      <p:bold r:id="rId48"/>
      <p:boldItalic r:id="rId49"/>
    </p:embeddedFont>
    <p:embeddedFont>
      <p:font typeface="#9Slide03 AmpleSoft Bold" panose="020B0604020202020204" charset="0"/>
      <p:regular r:id="rId50"/>
    </p:embeddedFont>
    <p:embeddedFont>
      <p:font typeface="Microsoft YaHei" panose="020B0503020204020204" pitchFamily="34" charset="-122"/>
      <p:regular r:id="rId37"/>
      <p:bold r:id="rId38"/>
    </p:embeddedFont>
    <p:embeddedFont>
      <p:font typeface="Calibri" panose="020F0502020204030204" pitchFamily="34" charset="0"/>
      <p:regular r:id="rId51"/>
      <p:bold r:id="rId52"/>
      <p:italic r:id="rId53"/>
      <p:boldItalic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FFFF0"/>
    <a:srgbClr val="F5FFFC"/>
    <a:srgbClr val="D5FFF1"/>
    <a:srgbClr val="0000FF"/>
    <a:srgbClr val="43A081"/>
    <a:srgbClr val="89FFD8"/>
    <a:srgbClr val="B6B0D6"/>
    <a:srgbClr val="FDDB87"/>
    <a:srgbClr val="FABABB"/>
    <a:srgbClr val="F789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33" autoAdjust="0"/>
    <p:restoredTop sz="94660"/>
  </p:normalViewPr>
  <p:slideViewPr>
    <p:cSldViewPr snapToGrid="0">
      <p:cViewPr varScale="1">
        <p:scale>
          <a:sx n="97" d="100"/>
          <a:sy n="97" d="100"/>
        </p:scale>
        <p:origin x="1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84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5473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187553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8477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137517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489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70546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74526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64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8176646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17968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4/12/2023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4901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390" indent="0" algn="ctr">
              <a:buNone/>
              <a:defRPr sz="2000"/>
            </a:lvl2pPr>
            <a:lvl3pPr marL="914204" indent="0" algn="ctr">
              <a:buNone/>
              <a:defRPr sz="1801"/>
            </a:lvl3pPr>
            <a:lvl4pPr marL="1371594" indent="0" algn="ctr">
              <a:buNone/>
              <a:defRPr sz="1601"/>
            </a:lvl4pPr>
            <a:lvl5pPr marL="1828982" indent="0" algn="ctr">
              <a:buNone/>
              <a:defRPr sz="1601"/>
            </a:lvl5pPr>
            <a:lvl6pPr marL="2285796"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73612222"/>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800251954"/>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4" indent="0">
              <a:buNone/>
              <a:defRPr sz="1601">
                <a:solidFill>
                  <a:schemeClr val="tx1">
                    <a:tint val="75000"/>
                  </a:schemeClr>
                </a:solidFill>
              </a:defRPr>
            </a:lvl4pPr>
            <a:lvl5pPr marL="1828982" indent="0">
              <a:buNone/>
              <a:defRPr sz="1601">
                <a:solidFill>
                  <a:schemeClr val="tx1">
                    <a:tint val="75000"/>
                  </a:schemeClr>
                </a:solidFill>
              </a:defRPr>
            </a:lvl5pPr>
            <a:lvl6pPr marL="2285796"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721298405"/>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85438013"/>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390" indent="0">
              <a:buNone/>
              <a:defRPr sz="2000" b="1"/>
            </a:lvl2pPr>
            <a:lvl3pPr marL="914204" indent="0">
              <a:buNone/>
              <a:defRPr sz="1801" b="1"/>
            </a:lvl3pPr>
            <a:lvl4pPr marL="1371594" indent="0">
              <a:buNone/>
              <a:defRPr sz="1601" b="1"/>
            </a:lvl4pPr>
            <a:lvl5pPr marL="1828982" indent="0">
              <a:buNone/>
              <a:defRPr sz="1601" b="1"/>
            </a:lvl5pPr>
            <a:lvl6pPr marL="2285796"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581861296"/>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1085330595"/>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3630037009"/>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7"/>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911325373"/>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197"/>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7"/>
            </a:lvl1pPr>
            <a:lvl2pPr marL="457390" indent="0">
              <a:buNone/>
              <a:defRPr sz="2799"/>
            </a:lvl2pPr>
            <a:lvl3pPr marL="914204" indent="0">
              <a:buNone/>
              <a:defRPr sz="2400"/>
            </a:lvl3pPr>
            <a:lvl4pPr marL="1371594" indent="0">
              <a:buNone/>
              <a:defRPr sz="2000"/>
            </a:lvl4pPr>
            <a:lvl5pPr marL="1828982" indent="0">
              <a:buNone/>
              <a:defRPr sz="2000"/>
            </a:lvl5pPr>
            <a:lvl6pPr marL="2285796"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p:spPr>
        <p:txBody>
          <a:bodyPr/>
          <a:lstStyle>
            <a:lvl1pPr marL="0" indent="0">
              <a:buNone/>
              <a:defRPr sz="1601"/>
            </a:lvl1pPr>
            <a:lvl2pPr marL="457390" indent="0">
              <a:buNone/>
              <a:defRPr sz="1401"/>
            </a:lvl2pPr>
            <a:lvl3pPr marL="914204" indent="0">
              <a:buNone/>
              <a:defRPr sz="1203"/>
            </a:lvl3pPr>
            <a:lvl4pPr marL="1371594" indent="0">
              <a:buNone/>
              <a:defRPr sz="997"/>
            </a:lvl4pPr>
            <a:lvl5pPr marL="1828982" indent="0">
              <a:buNone/>
              <a:defRPr sz="997"/>
            </a:lvl5pPr>
            <a:lvl6pPr marL="2285796" indent="0">
              <a:buNone/>
              <a:defRPr sz="997"/>
            </a:lvl6pPr>
            <a:lvl7pPr marL="2743186" indent="0">
              <a:buNone/>
              <a:defRPr sz="997"/>
            </a:lvl7pPr>
            <a:lvl8pPr marL="3200576" indent="0">
              <a:buNone/>
              <a:defRPr sz="997"/>
            </a:lvl8pPr>
            <a:lvl9pPr marL="3657390" indent="0">
              <a:buNone/>
              <a:defRPr sz="997"/>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036317243"/>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2565754554"/>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7"/>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828947"/>
            <a:fld id="{ED213BF9-2C63-42AA-BA6C-67E1412DA37E}" type="datetimeFigureOut">
              <a:rPr lang="zh-CN" altLang="en-US" smtClean="0">
                <a:solidFill>
                  <a:prstClr val="black">
                    <a:tint val="75000"/>
                  </a:prstClr>
                </a:solidFill>
              </a:rPr>
              <a:pPr defTabSz="828947"/>
              <a:t>2023/4/12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82894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828947"/>
            <a:fld id="{1C82B4B2-DDA9-4394-A6AD-947A4CE2D7F7}" type="slidenum">
              <a:rPr lang="zh-CN" altLang="en-US" smtClean="0">
                <a:solidFill>
                  <a:prstClr val="black">
                    <a:tint val="75000"/>
                  </a:prstClr>
                </a:solidFill>
              </a:rPr>
              <a:pPr defTabSz="828947"/>
              <a:t>‹#›</a:t>
            </a:fld>
            <a:endParaRPr lang="zh-CN" altLang="en-US">
              <a:solidFill>
                <a:prstClr val="black">
                  <a:tint val="75000"/>
                </a:prstClr>
              </a:solidFill>
            </a:endParaRPr>
          </a:p>
        </p:txBody>
      </p:sp>
    </p:spTree>
    <p:extLst>
      <p:ext uri="{BB962C8B-B14F-4D97-AF65-F5344CB8AC3E}">
        <p14:creationId xmlns:p14="http://schemas.microsoft.com/office/powerpoint/2010/main" val="4157241932"/>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71868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57397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39509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5801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55156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4342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270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609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2842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823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43738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6" name="矩形 5">
            <a:extLst>
              <a:ext uri="{FF2B5EF4-FFF2-40B4-BE49-F238E27FC236}">
                <a16:creationId xmlns:a16="http://schemas.microsoft.com/office/drawing/2014/main" id="{752961D6-F670-4712-AED8-7BFBF345629E}"/>
              </a:ext>
            </a:extLst>
          </p:cNvPr>
          <p:cNvSpPr/>
          <p:nvPr userDrawn="1"/>
        </p:nvSpPr>
        <p:spPr>
          <a:xfrm>
            <a:off x="397393" y="659757"/>
            <a:ext cx="11397211" cy="5683171"/>
          </a:xfrm>
          <a:prstGeom prst="rect">
            <a:avLst/>
          </a:prstGeom>
          <a:noFill/>
          <a:ln w="76200">
            <a:solidFill>
              <a:schemeClr val="accent1"/>
            </a:solidFill>
          </a:ln>
          <a:effectLst>
            <a:outerShdw blurRad="368300" sx="102000" sy="102000" algn="ctr" rotWithShape="0">
              <a:prstClr val="black">
                <a:alpha val="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pic>
        <p:nvPicPr>
          <p:cNvPr id="7" name="图片 6">
            <a:extLst>
              <a:ext uri="{FF2B5EF4-FFF2-40B4-BE49-F238E27FC236}">
                <a16:creationId xmlns:a16="http://schemas.microsoft.com/office/drawing/2014/main" id="{0E793644-A46B-42BC-8A91-4329DC3703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783" t="37753" r="4541" b="48324"/>
          <a:stretch/>
        </p:blipFill>
        <p:spPr>
          <a:xfrm>
            <a:off x="2" y="5839316"/>
            <a:ext cx="6701741" cy="1018685"/>
          </a:xfrm>
          <a:prstGeom prst="rect">
            <a:avLst/>
          </a:prstGeom>
          <a:effectLst>
            <a:outerShdw blurRad="190500" dist="38100" dir="16200000" rotWithShape="0">
              <a:prstClr val="black">
                <a:alpha val="11000"/>
              </a:prstClr>
            </a:outerShdw>
          </a:effectLst>
        </p:spPr>
      </p:pic>
      <p:pic>
        <p:nvPicPr>
          <p:cNvPr id="8" name="图片 7">
            <a:extLst>
              <a:ext uri="{FF2B5EF4-FFF2-40B4-BE49-F238E27FC236}">
                <a16:creationId xmlns:a16="http://schemas.microsoft.com/office/drawing/2014/main" id="{67253DC7-4550-4659-AB2E-3EEAA6B70B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551" t="37753" r="4542" b="48324"/>
          <a:stretch/>
        </p:blipFill>
        <p:spPr>
          <a:xfrm>
            <a:off x="6701743" y="5839316"/>
            <a:ext cx="5092861" cy="1018685"/>
          </a:xfrm>
          <a:prstGeom prst="rect">
            <a:avLst/>
          </a:prstGeom>
          <a:effectLst/>
        </p:spPr>
      </p:pic>
      <p:pic>
        <p:nvPicPr>
          <p:cNvPr id="10" name="图片 9">
            <a:extLst>
              <a:ext uri="{FF2B5EF4-FFF2-40B4-BE49-F238E27FC236}">
                <a16:creationId xmlns:a16="http://schemas.microsoft.com/office/drawing/2014/main" id="{3754FA08-B67D-43A5-9338-AF4A89EE7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001" t="37753" r="23622" b="48324"/>
          <a:stretch/>
        </p:blipFill>
        <p:spPr>
          <a:xfrm>
            <a:off x="11794603" y="5845160"/>
            <a:ext cx="397399" cy="1018685"/>
          </a:xfrm>
          <a:prstGeom prst="rect">
            <a:avLst/>
          </a:prstGeom>
          <a:effectLst/>
        </p:spPr>
      </p:pic>
      <p:sp>
        <p:nvSpPr>
          <p:cNvPr id="14" name="矩形 13">
            <a:extLst>
              <a:ext uri="{FF2B5EF4-FFF2-40B4-BE49-F238E27FC236}">
                <a16:creationId xmlns:a16="http://schemas.microsoft.com/office/drawing/2014/main" id="{188AD28F-EDF3-4331-9D3B-FBBFE2298BAC}"/>
              </a:ext>
            </a:extLst>
          </p:cNvPr>
          <p:cNvSpPr/>
          <p:nvPr userDrawn="1"/>
        </p:nvSpPr>
        <p:spPr>
          <a:xfrm>
            <a:off x="2415249" y="335667"/>
            <a:ext cx="7361499" cy="659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cs"/>
            </a:endParaRPr>
          </a:p>
        </p:txBody>
      </p:sp>
      <p:sp>
        <p:nvSpPr>
          <p:cNvPr id="15" name="TextBox 143">
            <a:extLst>
              <a:ext uri="{FF2B5EF4-FFF2-40B4-BE49-F238E27FC236}">
                <a16:creationId xmlns:a16="http://schemas.microsoft.com/office/drawing/2014/main" id="{E12D30BC-1202-44E6-9EA5-FEE382CDC73C}"/>
              </a:ext>
            </a:extLst>
          </p:cNvPr>
          <p:cNvSpPr txBox="1"/>
          <p:nvPr userDrawn="1"/>
        </p:nvSpPr>
        <p:spPr>
          <a:xfrm>
            <a:off x="3483118" y="365110"/>
            <a:ext cx="5225767" cy="584775"/>
          </a:xfrm>
          <a:prstGeom prst="rect">
            <a:avLst/>
          </a:prstGeom>
          <a:noFill/>
        </p:spPr>
        <p:txBody>
          <a:bodyPr wrap="square" rtlCol="0">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rPr>
              <a:t>单击输入标题</a:t>
            </a:r>
            <a:endParaRPr kumimoji="0" lang="en-US" altLang="zh-CN" sz="3200" b="0" i="0" u="none" strike="noStrike" kern="1200" cap="none" spc="600" normalizeH="0" baseline="0" noProof="0" dirty="0">
              <a:ln w="6350">
                <a:noFill/>
              </a:ln>
              <a:solidFill>
                <a:prstClr val="white"/>
              </a:solidFill>
              <a:effectLst/>
              <a:uLnTx/>
              <a:uFillTx/>
              <a:latin typeface="庞门正道标题体" panose="020F0502020204030204"/>
              <a:cs typeface="+mn-ea"/>
              <a:sym typeface="+mn-lt"/>
            </a:endParaRPr>
          </a:p>
        </p:txBody>
      </p:sp>
    </p:spTree>
    <p:extLst>
      <p:ext uri="{BB962C8B-B14F-4D97-AF65-F5344CB8AC3E}">
        <p14:creationId xmlns:p14="http://schemas.microsoft.com/office/powerpoint/2010/main" val="24298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3032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3270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defTabSz="914377">
              <a:defRPr/>
            </a:pPr>
            <a:fld id="{7C25B2B0-692A-46A2-956F-D87A1A3CFB5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defTabSz="914377">
              <a:defRPr/>
            </a:pPr>
            <a:fld id="{CCE584FB-8213-408C-973A-0BFE315A5B2C}"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74030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686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23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5785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65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01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06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207357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97981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41361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00666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9334132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3" y="0"/>
            <a:ext cx="12192003" cy="6858000"/>
          </a:xfrm>
          <a:prstGeom prst="rect">
            <a:avLst/>
          </a:prstGeom>
        </p:spPr>
      </p:pic>
    </p:spTree>
    <p:extLst>
      <p:ext uri="{BB962C8B-B14F-4D97-AF65-F5344CB8AC3E}">
        <p14:creationId xmlns:p14="http://schemas.microsoft.com/office/powerpoint/2010/main" val="627480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891275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334146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557235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1443793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3977294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pPr defTabSz="914377"/>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20153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78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552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305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080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391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0692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2027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449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175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947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76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1448090856"/>
      </p:ext>
    </p:extLst>
  </p:cSld>
  <p:clrMapOvr>
    <a:overrideClrMapping bg1="lt1" tx1="dk1" bg2="lt2" tx2="dk2" accent1="accent1" accent2="accent2" accent3="accent3" accent4="accent4" accent5="accent5" accent6="accent6" hlink="hlink" folHlink="folHlink"/>
  </p:clrMapOvr>
  <p:transition spd="slow"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652808"/>
      </p:ext>
    </p:extLst>
  </p:cSld>
  <p:clrMapOvr>
    <a:masterClrMapping/>
  </p:clrMapOvr>
  <p:transition spd="slow"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pPr/>
              <a:t>2023/4/12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pPr/>
              <a:t>‹#›</a:t>
            </a:fld>
            <a:endParaRPr lang="zh-CN" altLang="en-US"/>
          </a:p>
        </p:txBody>
      </p:sp>
    </p:spTree>
    <p:extLst>
      <p:ext uri="{BB962C8B-B14F-4D97-AF65-F5344CB8AC3E}">
        <p14:creationId xmlns:p14="http://schemas.microsoft.com/office/powerpoint/2010/main" val="1729721382"/>
      </p:ext>
    </p:extLst>
  </p:cSld>
  <p:clrMapOvr>
    <a:masterClrMapping/>
  </p:clrMapOvr>
  <p:transition spd="slow"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6358644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2023/4/12</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3.png"/><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6" r:id="rId9"/>
    <p:sldLayoutId id="2147483657" r:id="rId10"/>
    <p:sldLayoutId id="2147483658" r:id="rId11"/>
    <p:sldLayoutId id="2147483668" r:id="rId12"/>
    <p:sldLayoutId id="2147483684" r:id="rId13"/>
    <p:sldLayoutId id="2147483667" r:id="rId14"/>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pPr defTabSz="828947"/>
            <a:fld id="{C764DE79-268F-4C1A-8933-263129D2AF90}" type="datetimeFigureOut">
              <a:rPr lang="en-US" smtClean="0">
                <a:solidFill>
                  <a:prstClr val="black">
                    <a:tint val="75000"/>
                  </a:prstClr>
                </a:solidFill>
              </a:rPr>
              <a:pPr defTabSz="828947"/>
              <a:t>4/12/2023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pPr defTabSz="82894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pPr defTabSz="828947"/>
            <a:fld id="{48F63A3B-78C7-47BE-AE5E-E10140E04643}" type="slidenum">
              <a:rPr lang="en-US" smtClean="0">
                <a:solidFill>
                  <a:prstClr val="black">
                    <a:tint val="75000"/>
                  </a:prstClr>
                </a:solidFill>
              </a:rPr>
              <a:pPr defTabSz="828947"/>
              <a:t>‹#›</a:t>
            </a:fld>
            <a:endParaRPr lang="en-US" dirty="0">
              <a:solidFill>
                <a:prstClr val="black">
                  <a:tint val="75000"/>
                </a:prstClr>
              </a:solidFill>
            </a:endParaRPr>
          </a:p>
        </p:txBody>
      </p:sp>
    </p:spTree>
    <p:extLst>
      <p:ext uri="{BB962C8B-B14F-4D97-AF65-F5344CB8AC3E}">
        <p14:creationId xmlns:p14="http://schemas.microsoft.com/office/powerpoint/2010/main" val="17479330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4" indent="-228694" algn="l" defTabSz="914204" rtl="0" eaLnBrk="1" latinLnBrk="0" hangingPunct="1">
        <a:lnSpc>
          <a:spcPct val="90000"/>
        </a:lnSpc>
        <a:spcBef>
          <a:spcPts val="997"/>
        </a:spcBef>
        <a:buFont typeface="Arial" panose="020B0604020202020204" pitchFamily="34" charset="0"/>
        <a:buChar char="•"/>
        <a:defRPr sz="2799" kern="1200">
          <a:solidFill>
            <a:schemeClr val="tx1"/>
          </a:solidFill>
          <a:latin typeface="+mn-lt"/>
          <a:ea typeface="+mn-ea"/>
          <a:cs typeface="+mn-cs"/>
        </a:defRPr>
      </a:lvl1pPr>
      <a:lvl2pPr marL="685508" indent="-228694"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4"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2"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4" indent="-228694"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4" algn="l" defTabSz="914204" rtl="0" eaLnBrk="1" latinLnBrk="0" hangingPunct="1">
        <a:defRPr sz="1801" kern="1200">
          <a:solidFill>
            <a:schemeClr val="tx1"/>
          </a:solidFill>
          <a:latin typeface="+mn-lt"/>
          <a:ea typeface="+mn-ea"/>
          <a:cs typeface="+mn-cs"/>
        </a:defRPr>
      </a:lvl4pPr>
      <a:lvl5pPr marL="1828982" algn="l" defTabSz="914204" rtl="0" eaLnBrk="1" latinLnBrk="0" hangingPunct="1">
        <a:defRPr sz="1801" kern="1200">
          <a:solidFill>
            <a:schemeClr val="tx1"/>
          </a:solidFill>
          <a:latin typeface="+mn-lt"/>
          <a:ea typeface="+mn-ea"/>
          <a:cs typeface="+mn-cs"/>
        </a:defRPr>
      </a:lvl5pPr>
      <a:lvl6pPr marL="2285796"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851456EF-EDA7-466D-90A9-97D47B7037CB}" type="datetimeFigureOut">
              <a:rPr lang="zh-CN" altLang="en-US" smtClean="0">
                <a:solidFill>
                  <a:prstClr val="black">
                    <a:tint val="75000"/>
                  </a:prstClr>
                </a:solidFill>
              </a:rPr>
              <a:pPr defTabSz="914377">
                <a:defRPr/>
              </a:pPr>
              <a:t>2023/4/12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1A7D73ED-7EBB-4E11-B60B-79773C5177D3}"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5286672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6"/>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153666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1DBFB-CFD2-48AA-8FE1-55CF1AE6D1D6}" type="datetimeFigureOut">
              <a:rPr lang="zh-CN" altLang="en-US" smtClean="0">
                <a:solidFill>
                  <a:srgbClr val="000000">
                    <a:tint val="75000"/>
                  </a:srgbClr>
                </a:solidFill>
              </a:rPr>
              <a:pPr defTabSz="914377"/>
              <a:t>2023/4/12</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A3F9150-92D3-415E-93D8-1993074F856C}" type="slidenum">
              <a:rPr lang="zh-CN" altLang="en-US" smtClean="0">
                <a:solidFill>
                  <a:srgbClr val="000000">
                    <a:tint val="75000"/>
                  </a:srgbClr>
                </a:solidFill>
              </a:rPr>
              <a:pPr defTabSz="914377"/>
              <a:t>‹#›</a:t>
            </a:fld>
            <a:endParaRPr lang="zh-CN" altLang="en-US">
              <a:solidFill>
                <a:srgbClr val="000000">
                  <a:tint val="75000"/>
                </a:srgbClr>
              </a:solidFill>
            </a:endParaRPr>
          </a:p>
        </p:txBody>
      </p:sp>
    </p:spTree>
    <p:extLst>
      <p:ext uri="{BB962C8B-B14F-4D97-AF65-F5344CB8AC3E}">
        <p14:creationId xmlns:p14="http://schemas.microsoft.com/office/powerpoint/2010/main" val="20818501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99598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pPr/>
              <a:t>2023/4/12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val="218376616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ransition spd="slow" advTm="3000">
    <p:random/>
  </p:transition>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notesSlide" Target="../notesSlides/notesSlide11.xml"/><Relationship Id="rId18" Type="http://schemas.openxmlformats.org/officeDocument/2006/relationships/image" Target="../media/image14.png"/><Relationship Id="rId3" Type="http://schemas.openxmlformats.org/officeDocument/2006/relationships/tags" Target="../tags/tag25.xml"/><Relationship Id="rId21" Type="http://schemas.openxmlformats.org/officeDocument/2006/relationships/image" Target="../media/image17.png"/><Relationship Id="rId7" Type="http://schemas.openxmlformats.org/officeDocument/2006/relationships/tags" Target="../tags/tag2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2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32.xml"/><Relationship Id="rId19" Type="http://schemas.openxmlformats.org/officeDocument/2006/relationships/image" Target="../media/image15.png"/><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4.jpg"/><Relationship Id="rId2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0.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notesSlide" Target="../notesSlides/notesSlide12.xml"/><Relationship Id="rId18" Type="http://schemas.openxmlformats.org/officeDocument/2006/relationships/image" Target="../media/image14.png"/><Relationship Id="rId3" Type="http://schemas.openxmlformats.org/officeDocument/2006/relationships/tags" Target="../tags/tag35.xml"/><Relationship Id="rId21" Type="http://schemas.openxmlformats.org/officeDocument/2006/relationships/image" Target="../media/image17.png"/><Relationship Id="rId7" Type="http://schemas.openxmlformats.org/officeDocument/2006/relationships/tags" Target="../tags/tag3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3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4.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42.xml"/><Relationship Id="rId19" Type="http://schemas.openxmlformats.org/officeDocument/2006/relationships/image" Target="../media/image15.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4.jpg"/><Relationship Id="rId22"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notesSlide" Target="../notesSlides/notesSlide2.xml"/><Relationship Id="rId18" Type="http://schemas.openxmlformats.org/officeDocument/2006/relationships/image" Target="../media/image14.png"/><Relationship Id="rId3" Type="http://schemas.openxmlformats.org/officeDocument/2006/relationships/tags" Target="../tags/tag5.xml"/><Relationship Id="rId21" Type="http://schemas.openxmlformats.org/officeDocument/2006/relationships/image" Target="../media/image17.png"/><Relationship Id="rId7" Type="http://schemas.openxmlformats.org/officeDocument/2006/relationships/tags" Target="../tags/tag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1.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12.xml"/><Relationship Id="rId19" Type="http://schemas.openxmlformats.org/officeDocument/2006/relationships/image" Target="../media/image1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jpg"/><Relationship Id="rId22"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4.xml"/><Relationship Id="rId18" Type="http://schemas.openxmlformats.org/officeDocument/2006/relationships/image" Target="../media/image14.png"/><Relationship Id="rId3" Type="http://schemas.openxmlformats.org/officeDocument/2006/relationships/tags" Target="../tags/tag15.xml"/><Relationship Id="rId21" Type="http://schemas.openxmlformats.org/officeDocument/2006/relationships/image" Target="../media/image17.png"/><Relationship Id="rId7" Type="http://schemas.openxmlformats.org/officeDocument/2006/relationships/tags" Target="../tags/tag19.xml"/><Relationship Id="rId12" Type="http://schemas.openxmlformats.org/officeDocument/2006/relationships/slideLayout" Target="../slideLayouts/slideLayout47.xml"/><Relationship Id="rId17" Type="http://schemas.openxmlformats.org/officeDocument/2006/relationships/image" Target="../media/image13.png"/><Relationship Id="rId2" Type="http://schemas.openxmlformats.org/officeDocument/2006/relationships/tags" Target="../tags/tag14.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themeOverride" Target="../theme/themeOverride2.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tags" Target="../tags/tag22.xml"/><Relationship Id="rId19"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jpg"/><Relationship Id="rId2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AD3D43-04B8-4A12-ACD7-73C535D6A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3" r="7813"/>
          <a:stretch/>
        </p:blipFill>
        <p:spPr>
          <a:xfrm rot="5400000">
            <a:off x="2667000" y="-2667000"/>
            <a:ext cx="6858000" cy="12192000"/>
          </a:xfrm>
          <a:prstGeom prst="rect">
            <a:avLst/>
          </a:prstGeom>
        </p:spPr>
      </p:pic>
      <p:pic>
        <p:nvPicPr>
          <p:cNvPr id="21" name="图片 20">
            <a:extLst>
              <a:ext uri="{FF2B5EF4-FFF2-40B4-BE49-F238E27FC236}">
                <a16:creationId xmlns:a16="http://schemas.microsoft.com/office/drawing/2014/main" id="{FAF49666-CA37-4845-8451-128A8AA33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4354" y="-1892396"/>
            <a:ext cx="5803295" cy="10378632"/>
          </a:xfrm>
          <a:prstGeom prst="rect">
            <a:avLst/>
          </a:prstGeom>
        </p:spPr>
      </p:pic>
      <p:sp>
        <p:nvSpPr>
          <p:cNvPr id="2" name="矩形 1">
            <a:extLst>
              <a:ext uri="{FF2B5EF4-FFF2-40B4-BE49-F238E27FC236}">
                <a16:creationId xmlns:a16="http://schemas.microsoft.com/office/drawing/2014/main" id="{93F2CDC7-90A7-40E1-A453-59A145C99A92}"/>
              </a:ext>
            </a:extLst>
          </p:cNvPr>
          <p:cNvSpPr/>
          <p:nvPr/>
        </p:nvSpPr>
        <p:spPr>
          <a:xfrm>
            <a:off x="1828801" y="1205347"/>
            <a:ext cx="8423564" cy="4525824"/>
          </a:xfrm>
          <a:prstGeom prst="rect">
            <a:avLst/>
          </a:prstGeom>
          <a:solidFill>
            <a:schemeClr val="bg1"/>
          </a:solidFill>
          <a:ln w="76200">
            <a:noFill/>
          </a:ln>
          <a:effectLst>
            <a:outerShdw blurRad="3683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庞门正道标题体" panose="020F0502020204030204"/>
              <a:sym typeface="Arial"/>
            </a:endParaRPr>
          </a:p>
        </p:txBody>
      </p:sp>
      <p:pic>
        <p:nvPicPr>
          <p:cNvPr id="27" name="图片 26">
            <a:extLst>
              <a:ext uri="{FF2B5EF4-FFF2-40B4-BE49-F238E27FC236}">
                <a16:creationId xmlns:a16="http://schemas.microsoft.com/office/drawing/2014/main" id="{6D4FE950-136A-4682-8BA4-20046AAF2237}"/>
              </a:ext>
            </a:extLst>
          </p:cNvPr>
          <p:cNvPicPr>
            <a:picLocks noChangeAspect="1"/>
          </p:cNvPicPr>
          <p:nvPr/>
        </p:nvPicPr>
        <p:blipFill rotWithShape="1">
          <a:blip r:embed="rId4">
            <a:extLst>
              <a:ext uri="{28A0092B-C50C-407E-A947-70E740481C1C}">
                <a14:useLocalDpi xmlns:a14="http://schemas.microsoft.com/office/drawing/2010/main" val="0"/>
              </a:ext>
            </a:extLst>
          </a:blip>
          <a:srcRect l="6977" t="44966" b="31828"/>
          <a:stretch/>
        </p:blipFill>
        <p:spPr>
          <a:xfrm>
            <a:off x="0" y="2363009"/>
            <a:ext cx="12192003" cy="4561840"/>
          </a:xfrm>
          <a:prstGeom prst="rect">
            <a:avLst/>
          </a:prstGeom>
        </p:spPr>
      </p:pic>
      <p:sp>
        <p:nvSpPr>
          <p:cNvPr id="6" name="TextBox 4">
            <a:extLst>
              <a:ext uri="{FF2B5EF4-FFF2-40B4-BE49-F238E27FC236}">
                <a16:creationId xmlns:a16="http://schemas.microsoft.com/office/drawing/2014/main" id="{7E0CD5D3-B653-42CE-8228-AEA509D5B740}"/>
              </a:ext>
            </a:extLst>
          </p:cNvPr>
          <p:cNvSpPr txBox="1"/>
          <p:nvPr/>
        </p:nvSpPr>
        <p:spPr>
          <a:xfrm>
            <a:off x="469042" y="1488852"/>
            <a:ext cx="11143079" cy="1569660"/>
          </a:xfrm>
          <a:prstGeom prst="rect">
            <a:avLst/>
          </a:prstGeom>
          <a:noFill/>
        </p:spPr>
        <p:txBody>
          <a:bodyPr wrap="square" rtlCol="0">
            <a:spAutoFit/>
          </a:bodyPr>
          <a:lstStyle/>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CHÀO MỪNG CÁC CON ĐẾN VỚI </a:t>
            </a:r>
          </a:p>
          <a:p>
            <a:pPr algn="ctr" defTabSz="914377">
              <a:defRPr/>
            </a:pPr>
            <a:r>
              <a:rPr lang="en-US" sz="4800" b="1" dirty="0">
                <a:solidFill>
                  <a:srgbClr val="FF0000"/>
                </a:solidFill>
                <a:latin typeface="UVN Banh Mi" pitchFamily="2" charset="0"/>
                <a:ea typeface="Microsoft YaHei" panose="020B0503020204020204" pitchFamily="34" charset="-122"/>
                <a:cs typeface="Times New Roman" panose="02020603050405020304" pitchFamily="18" charset="0"/>
                <a:sym typeface="Arial"/>
              </a:rPr>
              <a:t>TIẾT HỌC HÔM NAY</a:t>
            </a:r>
          </a:p>
        </p:txBody>
      </p:sp>
      <p:sp>
        <p:nvSpPr>
          <p:cNvPr id="7" name="TextBox 4">
            <a:extLst>
              <a:ext uri="{FF2B5EF4-FFF2-40B4-BE49-F238E27FC236}">
                <a16:creationId xmlns:a16="http://schemas.microsoft.com/office/drawing/2014/main" id="{403A756A-0D88-4EBD-95BC-9A644CA924EF}"/>
              </a:ext>
            </a:extLst>
          </p:cNvPr>
          <p:cNvSpPr txBox="1"/>
          <p:nvPr/>
        </p:nvSpPr>
        <p:spPr>
          <a:xfrm>
            <a:off x="5356056" y="3296920"/>
            <a:ext cx="1479892" cy="748988"/>
          </a:xfrm>
          <a:prstGeom prst="rect">
            <a:avLst/>
          </a:prstGeom>
          <a:noFill/>
        </p:spPr>
        <p:txBody>
          <a:bodyPr wrap="none" rtlCol="0">
            <a:spAutoFit/>
          </a:bodyPr>
          <a:lstStyle/>
          <a:p>
            <a:pPr algn="ctr" defTabSz="914377">
              <a:defRPr/>
            </a:pPr>
            <a:r>
              <a:rPr lang="en-US" sz="4267" b="1" dirty="0">
                <a:solidFill>
                  <a:srgbClr val="002060"/>
                </a:solidFill>
                <a:latin typeface="UVN Banh Mi" pitchFamily="2" charset="0"/>
                <a:ea typeface="Microsoft YaHei" panose="020B0503020204020204" pitchFamily="34" charset="-122"/>
                <a:cs typeface="Times New Roman" panose="02020603050405020304" pitchFamily="18" charset="0"/>
                <a:sym typeface="Arial"/>
              </a:rPr>
              <a:t>LỚP 3</a:t>
            </a:r>
          </a:p>
        </p:txBody>
      </p:sp>
    </p:spTree>
    <p:extLst>
      <p:ext uri="{BB962C8B-B14F-4D97-AF65-F5344CB8AC3E}">
        <p14:creationId xmlns:p14="http://schemas.microsoft.com/office/powerpoint/2010/main" val="2905208539"/>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25" name="TextBox 24"/>
          <p:cNvSpPr txBox="1"/>
          <p:nvPr/>
        </p:nvSpPr>
        <p:spPr>
          <a:xfrm>
            <a:off x="2555805" y="539045"/>
            <a:ext cx="2962204" cy="675891"/>
          </a:xfrm>
          <a:prstGeom prst="rect">
            <a:avLst/>
          </a:prstGeom>
          <a:noFill/>
        </p:spPr>
        <p:txBody>
          <a:bodyPr wrap="square" rtlCol="0">
            <a:spAutoFit/>
          </a:bodyPr>
          <a:lstStyle/>
          <a:p>
            <a:pPr algn="ctr" defTabSz="866943" fontAlgn="base">
              <a:spcBef>
                <a:spcPct val="0"/>
              </a:spcBef>
              <a:spcAft>
                <a:spcPct val="0"/>
              </a:spcAft>
            </a:pPr>
            <a:r>
              <a:rPr lang="en-US" sz="3792" dirty="0" err="1">
                <a:solidFill>
                  <a:srgbClr val="F16904"/>
                </a:solidFill>
                <a:latin typeface="UTM Avo"/>
                <a:ea typeface="宋体" panose="02010600030101010101" pitchFamily="2" charset="-122"/>
                <a:cs typeface="Times New Roman" pitchFamily="18" charset="0"/>
              </a:rPr>
              <a:t>Đoạn</a:t>
            </a:r>
            <a:r>
              <a:rPr lang="en-US" sz="3792" dirty="0">
                <a:solidFill>
                  <a:srgbClr val="F16904"/>
                </a:solidFill>
                <a:latin typeface="UTM Avo"/>
                <a:ea typeface="宋体" panose="02010600030101010101" pitchFamily="2" charset="-122"/>
                <a:cs typeface="Times New Roman" pitchFamily="18" charset="0"/>
              </a:rPr>
              <a:t> 2</a:t>
            </a:r>
          </a:p>
        </p:txBody>
      </p:sp>
      <p:sp>
        <p:nvSpPr>
          <p:cNvPr id="6" name="TextBox 5">
            <a:extLst>
              <a:ext uri="{FF2B5EF4-FFF2-40B4-BE49-F238E27FC236}">
                <a16:creationId xmlns:a16="http://schemas.microsoft.com/office/drawing/2014/main" id="{C5EA851B-9264-1391-1E50-40C20FEF9DCA}"/>
              </a:ext>
            </a:extLst>
          </p:cNvPr>
          <p:cNvSpPr txBox="1"/>
          <p:nvPr/>
        </p:nvSpPr>
        <p:spPr>
          <a:xfrm>
            <a:off x="656671" y="1523149"/>
            <a:ext cx="1119857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Hồi ấy, đất thì cao thấp, lồi lõm. Cây cối hoang dại mọc chằng chịt. Nước thì chảy từ lòng đất, ngập lênh láng khắp nơi.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Thấy vậy, ông Đùng, bà Đùng liền ra tay. Chỉ một ngày, ông bà đã nhổ cây, san đất, làm thành cánh đồng bằng phẳng, rộng rãi, lấy chỗ cho dân ở và cày cấy.</a:t>
            </a:r>
          </a:p>
        </p:txBody>
      </p:sp>
      <p:sp>
        <p:nvSpPr>
          <p:cNvPr id="4" name="TextBox 3">
            <a:extLst>
              <a:ext uri="{FF2B5EF4-FFF2-40B4-BE49-F238E27FC236}">
                <a16:creationId xmlns:a16="http://schemas.microsoft.com/office/drawing/2014/main" id="{0B4D7526-BE5B-FE10-4309-CCC1F405A35F}"/>
              </a:ext>
            </a:extLst>
          </p:cNvPr>
          <p:cNvSpPr txBox="1"/>
          <p:nvPr/>
        </p:nvSpPr>
        <p:spPr>
          <a:xfrm>
            <a:off x="2482635" y="4045697"/>
            <a:ext cx="6297651"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algn="just"/>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a:solidFill>
                  <a:srgbClr val="000000"/>
                </a:solidFill>
                <a:effectLst/>
                <a:latin typeface="OpenSans"/>
              </a:rPr>
              <a:t> </a:t>
            </a:r>
            <a:r>
              <a:rPr lang="en-US" sz="2800" b="0" i="0" dirty="0" err="1">
                <a:solidFill>
                  <a:srgbClr val="FF0000"/>
                </a:solidFill>
                <a:effectLst/>
                <a:latin typeface="OpenSans"/>
              </a:rPr>
              <a:t>Chằng</a:t>
            </a:r>
            <a:r>
              <a:rPr lang="en-US" sz="2800" b="0" i="0" dirty="0">
                <a:solidFill>
                  <a:srgbClr val="FF0000"/>
                </a:solidFill>
                <a:effectLst/>
                <a:latin typeface="OpenSans"/>
              </a:rPr>
              <a:t> </a:t>
            </a:r>
            <a:r>
              <a:rPr lang="en-US" sz="2800" b="0" i="0" dirty="0" err="1">
                <a:solidFill>
                  <a:srgbClr val="FF0000"/>
                </a:solidFill>
                <a:effectLst/>
                <a:latin typeface="OpenSans"/>
              </a:rPr>
              <a:t>chịt</a:t>
            </a:r>
            <a:r>
              <a:rPr lang="en-US" sz="2800" b="0" i="0" dirty="0">
                <a:solidFill>
                  <a:srgbClr val="000000"/>
                </a:solidFill>
                <a:effectLst/>
                <a:latin typeface="OpenSans"/>
              </a:rPr>
              <a:t>: (</a:t>
            </a:r>
            <a:r>
              <a:rPr lang="en-US" sz="2800" b="0" i="0" dirty="0" err="1">
                <a:solidFill>
                  <a:srgbClr val="000000"/>
                </a:solidFill>
                <a:effectLst/>
                <a:latin typeface="OpenSans"/>
              </a:rPr>
              <a:t>cây</a:t>
            </a:r>
            <a:r>
              <a:rPr lang="en-US" sz="2800" b="0" i="0" dirty="0">
                <a:solidFill>
                  <a:srgbClr val="000000"/>
                </a:solidFill>
                <a:effectLst/>
                <a:latin typeface="OpenSans"/>
              </a:rPr>
              <a:t> </a:t>
            </a:r>
            <a:r>
              <a:rPr lang="en-US" sz="2800" b="0" i="0" dirty="0" err="1">
                <a:solidFill>
                  <a:srgbClr val="000000"/>
                </a:solidFill>
                <a:effectLst/>
                <a:latin typeface="OpenSans"/>
              </a:rPr>
              <a:t>cối</a:t>
            </a:r>
            <a:r>
              <a:rPr lang="en-US" sz="2800" b="0" i="0" dirty="0">
                <a:solidFill>
                  <a:srgbClr val="000000"/>
                </a:solidFill>
                <a:effectLst/>
                <a:latin typeface="OpenSans"/>
              </a:rPr>
              <a:t>) </a:t>
            </a:r>
            <a:r>
              <a:rPr lang="en-US" sz="2800" b="0" i="0" dirty="0" err="1">
                <a:solidFill>
                  <a:srgbClr val="000000"/>
                </a:solidFill>
                <a:effectLst/>
                <a:latin typeface="OpenSans"/>
              </a:rPr>
              <a:t>đan</a:t>
            </a:r>
            <a:r>
              <a:rPr lang="en-US" sz="2800" b="0" i="0" dirty="0">
                <a:solidFill>
                  <a:srgbClr val="000000"/>
                </a:solidFill>
                <a:effectLst/>
                <a:latin typeface="OpenSans"/>
              </a:rPr>
              <a:t> </a:t>
            </a:r>
            <a:r>
              <a:rPr lang="en-US" sz="2800" b="0" i="0" dirty="0" err="1">
                <a:solidFill>
                  <a:srgbClr val="000000"/>
                </a:solidFill>
                <a:effectLst/>
                <a:latin typeface="OpenSans"/>
              </a:rPr>
              <a:t>vào</a:t>
            </a:r>
            <a:r>
              <a:rPr lang="en-US" sz="2800" b="0" i="0" dirty="0">
                <a:solidFill>
                  <a:srgbClr val="000000"/>
                </a:solidFill>
                <a:effectLst/>
                <a:latin typeface="OpenSans"/>
              </a:rPr>
              <a:t> </a:t>
            </a:r>
            <a:r>
              <a:rPr lang="en-US" sz="2800" b="0" i="0" dirty="0" err="1">
                <a:solidFill>
                  <a:srgbClr val="000000"/>
                </a:solidFill>
                <a:effectLst/>
                <a:latin typeface="OpenSans"/>
              </a:rPr>
              <a:t>nhau</a:t>
            </a:r>
            <a:r>
              <a:rPr lang="en-US" sz="2800" b="0" i="0" dirty="0">
                <a:solidFill>
                  <a:srgbClr val="000000"/>
                </a:solidFill>
                <a:effectLst/>
                <a:latin typeface="OpenSans"/>
              </a:rPr>
              <a:t> </a:t>
            </a:r>
            <a:r>
              <a:rPr lang="en-US" sz="2800" b="0" i="0" dirty="0" err="1">
                <a:solidFill>
                  <a:srgbClr val="000000"/>
                </a:solidFill>
                <a:effectLst/>
                <a:latin typeface="OpenSans"/>
              </a:rPr>
              <a:t>dày</a:t>
            </a:r>
            <a:r>
              <a:rPr lang="en-US" sz="2800" b="0" i="0" dirty="0">
                <a:solidFill>
                  <a:srgbClr val="000000"/>
                </a:solidFill>
                <a:effectLst/>
                <a:latin typeface="OpenSans"/>
              </a:rPr>
              <a:t> </a:t>
            </a:r>
            <a:r>
              <a:rPr lang="en-US" sz="2800" b="0" i="0" dirty="0" err="1">
                <a:solidFill>
                  <a:srgbClr val="000000"/>
                </a:solidFill>
                <a:effectLst/>
                <a:latin typeface="OpenSans"/>
              </a:rPr>
              <a:t>đặc</a:t>
            </a:r>
            <a:r>
              <a:rPr lang="en-US" sz="2800" b="0" i="0" dirty="0">
                <a:solidFill>
                  <a:srgbClr val="000000"/>
                </a:solidFill>
                <a:effectLst/>
                <a:latin typeface="OpenSans"/>
              </a:rPr>
              <a:t> </a:t>
            </a:r>
            <a:r>
              <a:rPr lang="en-US" sz="2800" b="0" i="0" dirty="0" err="1">
                <a:solidFill>
                  <a:srgbClr val="000000"/>
                </a:solidFill>
                <a:effectLst/>
                <a:latin typeface="OpenSans"/>
              </a:rPr>
              <a:t>và</a:t>
            </a:r>
            <a:r>
              <a:rPr lang="en-US" sz="2800" b="0" i="0" dirty="0">
                <a:solidFill>
                  <a:srgbClr val="000000"/>
                </a:solidFill>
                <a:effectLst/>
                <a:latin typeface="OpenSans"/>
              </a:rPr>
              <a:t> </a:t>
            </a:r>
            <a:r>
              <a:rPr lang="en-US" sz="2800" b="0" i="0" dirty="0" err="1">
                <a:solidFill>
                  <a:srgbClr val="000000"/>
                </a:solidFill>
                <a:effectLst/>
                <a:latin typeface="OpenSans"/>
              </a:rPr>
              <a:t>không</a:t>
            </a:r>
            <a:r>
              <a:rPr lang="en-US" sz="2800" b="0" i="0" dirty="0">
                <a:solidFill>
                  <a:srgbClr val="000000"/>
                </a:solidFill>
                <a:effectLst/>
                <a:latin typeface="OpenSans"/>
              </a:rPr>
              <a:t> </a:t>
            </a:r>
            <a:r>
              <a:rPr lang="en-US" sz="2800" b="0" i="0" dirty="0" err="1">
                <a:solidFill>
                  <a:srgbClr val="000000"/>
                </a:solidFill>
                <a:effectLst/>
                <a:latin typeface="OpenSans"/>
              </a:rPr>
              <a:t>theo</a:t>
            </a:r>
            <a:r>
              <a:rPr lang="en-US" sz="2800" b="0" i="0" dirty="0">
                <a:solidFill>
                  <a:srgbClr val="000000"/>
                </a:solidFill>
                <a:effectLst/>
                <a:latin typeface="OpenSans"/>
              </a:rPr>
              <a:t> </a:t>
            </a:r>
            <a:r>
              <a:rPr lang="en-US" sz="2800" b="0" i="0" dirty="0" err="1">
                <a:solidFill>
                  <a:srgbClr val="000000"/>
                </a:solidFill>
                <a:effectLst/>
                <a:latin typeface="OpenSans"/>
              </a:rPr>
              <a:t>hàng</a:t>
            </a:r>
            <a:r>
              <a:rPr lang="en-US" sz="2800" b="0" i="0" dirty="0">
                <a:solidFill>
                  <a:srgbClr val="000000"/>
                </a:solidFill>
                <a:effectLst/>
                <a:latin typeface="OpenSans"/>
              </a:rPr>
              <a:t> </a:t>
            </a:r>
            <a:r>
              <a:rPr lang="en-US" sz="2800" b="0" i="0" dirty="0" err="1">
                <a:solidFill>
                  <a:srgbClr val="000000"/>
                </a:solidFill>
                <a:effectLst/>
                <a:latin typeface="OpenSans"/>
              </a:rPr>
              <a:t>lối</a:t>
            </a:r>
            <a:r>
              <a:rPr lang="en-US" sz="2800" b="0" i="0" dirty="0">
                <a:solidFill>
                  <a:srgbClr val="000000"/>
                </a:solidFill>
                <a:effectLst/>
                <a:latin typeface="OpenSans"/>
              </a:rPr>
              <a:t> </a:t>
            </a:r>
            <a:r>
              <a:rPr lang="en-US" sz="2800" b="0" i="0" dirty="0" err="1">
                <a:solidFill>
                  <a:srgbClr val="000000"/>
                </a:solidFill>
                <a:effectLst/>
                <a:latin typeface="OpenSans"/>
              </a:rPr>
              <a:t>nhất</a:t>
            </a:r>
            <a:r>
              <a:rPr lang="en-US" sz="2800" b="0" i="0" dirty="0">
                <a:solidFill>
                  <a:srgbClr val="000000"/>
                </a:solidFill>
                <a:effectLst/>
                <a:latin typeface="OpenSans"/>
              </a:rPr>
              <a:t> </a:t>
            </a:r>
            <a:r>
              <a:rPr lang="en-US" sz="2800" b="0" i="0" dirty="0" err="1">
                <a:solidFill>
                  <a:srgbClr val="000000"/>
                </a:solidFill>
                <a:effectLst/>
                <a:latin typeface="OpenSans"/>
              </a:rPr>
              <a:t>định</a:t>
            </a:r>
            <a:r>
              <a:rPr lang="en-US" sz="2800" b="0" i="0" dirty="0">
                <a:solidFill>
                  <a:srgbClr val="000000"/>
                </a:solidFill>
                <a:effectLst/>
                <a:latin typeface="OpenSans"/>
              </a:rPr>
              <a:t>.</a:t>
            </a:r>
          </a:p>
          <a:p>
            <a:pPr algn="just"/>
            <a:r>
              <a:rPr lang="en-US" sz="2800" b="0" i="0" dirty="0">
                <a:solidFill>
                  <a:srgbClr val="000000"/>
                </a:solidFill>
                <a:effectLst/>
                <a:latin typeface="OpenSans"/>
              </a:rPr>
              <a:t>- </a:t>
            </a:r>
            <a:r>
              <a:rPr lang="en-US" sz="2800" b="0" i="0" dirty="0">
                <a:solidFill>
                  <a:srgbClr val="FF0000"/>
                </a:solidFill>
                <a:effectLst/>
                <a:latin typeface="OpenSans"/>
              </a:rPr>
              <a:t>Ra </a:t>
            </a:r>
            <a:r>
              <a:rPr lang="en-US" sz="2800" b="0" i="0" dirty="0" err="1">
                <a:solidFill>
                  <a:srgbClr val="FF0000"/>
                </a:solidFill>
                <a:effectLst/>
                <a:latin typeface="OpenSans"/>
              </a:rPr>
              <a:t>tay</a:t>
            </a:r>
            <a:r>
              <a:rPr lang="en-US" sz="2800" b="0" i="0" dirty="0">
                <a:solidFill>
                  <a:srgbClr val="000000"/>
                </a:solidFill>
                <a:effectLst/>
                <a:latin typeface="OpenSans"/>
              </a:rPr>
              <a:t>: </a:t>
            </a:r>
            <a:r>
              <a:rPr lang="en-US" sz="2800" b="0" i="0" dirty="0" err="1">
                <a:solidFill>
                  <a:srgbClr val="000000"/>
                </a:solidFill>
                <a:effectLst/>
                <a:latin typeface="OpenSans"/>
              </a:rPr>
              <a:t>bắt</a:t>
            </a:r>
            <a:r>
              <a:rPr lang="en-US" sz="2800" b="0" i="0" dirty="0">
                <a:solidFill>
                  <a:srgbClr val="000000"/>
                </a:solidFill>
                <a:effectLst/>
                <a:latin typeface="OpenSans"/>
              </a:rPr>
              <a:t> </a:t>
            </a:r>
            <a:r>
              <a:rPr lang="en-US" sz="2800" b="0" i="0" dirty="0" err="1">
                <a:solidFill>
                  <a:srgbClr val="000000"/>
                </a:solidFill>
                <a:effectLst/>
                <a:latin typeface="OpenSans"/>
              </a:rPr>
              <a:t>đầu</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để</a:t>
            </a:r>
            <a:r>
              <a:rPr lang="en-US" sz="2800" b="0" i="0" dirty="0">
                <a:solidFill>
                  <a:srgbClr val="000000"/>
                </a:solidFill>
                <a:effectLst/>
                <a:latin typeface="OpenSans"/>
              </a:rPr>
              <a:t> </a:t>
            </a:r>
            <a:r>
              <a:rPr lang="en-US" sz="2800" b="0" i="0" dirty="0" err="1">
                <a:solidFill>
                  <a:srgbClr val="000000"/>
                </a:solidFill>
                <a:effectLst/>
                <a:latin typeface="OpenSans"/>
              </a:rPr>
              <a:t>tỏ</a:t>
            </a:r>
            <a:r>
              <a:rPr lang="en-US" sz="2800" b="0" i="0" dirty="0">
                <a:solidFill>
                  <a:srgbClr val="000000"/>
                </a:solidFill>
                <a:effectLst/>
                <a:latin typeface="OpenSans"/>
              </a:rPr>
              <a:t> </a:t>
            </a:r>
            <a:r>
              <a:rPr lang="en-US" sz="2800" b="0" i="0" dirty="0" err="1">
                <a:solidFill>
                  <a:srgbClr val="000000"/>
                </a:solidFill>
                <a:effectLst/>
                <a:latin typeface="OpenSans"/>
              </a:rPr>
              <a:t>rõ</a:t>
            </a:r>
            <a:r>
              <a:rPr lang="en-US" sz="2800" b="0" i="0" dirty="0">
                <a:solidFill>
                  <a:srgbClr val="000000"/>
                </a:solidFill>
                <a:effectLst/>
                <a:latin typeface="OpenSans"/>
              </a:rPr>
              <a:t> </a:t>
            </a:r>
            <a:r>
              <a:rPr lang="en-US" sz="2800" b="0" i="0" dirty="0" err="1">
                <a:solidFill>
                  <a:srgbClr val="000000"/>
                </a:solidFill>
                <a:effectLst/>
                <a:latin typeface="OpenSans"/>
              </a:rPr>
              <a:t>khả</a:t>
            </a:r>
            <a:r>
              <a:rPr lang="en-US" sz="2800" b="0" i="0" dirty="0">
                <a:solidFill>
                  <a:srgbClr val="000000"/>
                </a:solidFill>
                <a:effectLst/>
                <a:latin typeface="OpenSans"/>
              </a:rPr>
              <a:t> </a:t>
            </a:r>
            <a:r>
              <a:rPr lang="en-US" sz="2800" b="0" i="0" dirty="0" err="1">
                <a:solidFill>
                  <a:srgbClr val="000000"/>
                </a:solidFill>
                <a:effectLst/>
                <a:latin typeface="OpenSans"/>
              </a:rPr>
              <a:t>năng</a:t>
            </a:r>
            <a:r>
              <a:rPr lang="en-US" sz="2800" b="0" i="0" dirty="0">
                <a:solidFill>
                  <a:srgbClr val="000000"/>
                </a:solidFill>
                <a:effectLst/>
                <a:latin typeface="OpenSans"/>
              </a:rPr>
              <a:t>, </a:t>
            </a:r>
            <a:r>
              <a:rPr lang="en-US" sz="2800" b="0" i="0" dirty="0" err="1">
                <a:solidFill>
                  <a:srgbClr val="000000"/>
                </a:solidFill>
                <a:effectLst/>
                <a:latin typeface="OpenSans"/>
              </a:rPr>
              <a:t>tài</a:t>
            </a:r>
            <a:r>
              <a:rPr lang="en-US" sz="2800" b="0" i="0" dirty="0">
                <a:solidFill>
                  <a:srgbClr val="000000"/>
                </a:solidFill>
                <a:effectLst/>
                <a:latin typeface="OpenSans"/>
              </a:rPr>
              <a:t> </a:t>
            </a:r>
            <a:r>
              <a:rPr lang="en-US" sz="2800" b="0" i="0" dirty="0" err="1">
                <a:solidFill>
                  <a:srgbClr val="000000"/>
                </a:solidFill>
                <a:effectLst/>
                <a:latin typeface="OpenSans"/>
              </a:rPr>
              <a:t>trí</a:t>
            </a:r>
            <a:r>
              <a:rPr lang="en-US" sz="2800" b="0" i="0" dirty="0">
                <a:solidFill>
                  <a:srgbClr val="000000"/>
                </a:solidFill>
                <a:effectLst/>
                <a:latin typeface="OpenSans"/>
              </a:rPr>
              <a:t> </a:t>
            </a:r>
            <a:r>
              <a:rPr lang="en-US" sz="2800" b="0" i="0" dirty="0" err="1">
                <a:solidFill>
                  <a:srgbClr val="000000"/>
                </a:solidFill>
                <a:effectLst/>
                <a:latin typeface="OpenSans"/>
              </a:rPr>
              <a:t>của</a:t>
            </a:r>
            <a:r>
              <a:rPr lang="en-US" sz="2800" b="0" i="0" dirty="0">
                <a:solidFill>
                  <a:srgbClr val="000000"/>
                </a:solidFill>
                <a:effectLst/>
                <a:latin typeface="OpenSans"/>
              </a:rPr>
              <a:t> </a:t>
            </a:r>
            <a:r>
              <a:rPr lang="en-US" sz="2800" b="0" i="0" dirty="0" err="1">
                <a:solidFill>
                  <a:srgbClr val="000000"/>
                </a:solidFill>
                <a:effectLst/>
                <a:latin typeface="OpenSans"/>
              </a:rPr>
              <a:t>mình</a:t>
            </a:r>
            <a:r>
              <a:rPr lang="en-US" sz="2800" b="0" i="0" dirty="0">
                <a:solidFill>
                  <a:srgbClr val="000000"/>
                </a:solidFill>
                <a:effectLst/>
                <a:latin typeface="OpenSans"/>
              </a:rPr>
              <a:t>.</a:t>
            </a:r>
          </a:p>
        </p:txBody>
      </p:sp>
    </p:spTree>
    <p:extLst>
      <p:ext uri="{BB962C8B-B14F-4D97-AF65-F5344CB8AC3E}">
        <p14:creationId xmlns:p14="http://schemas.microsoft.com/office/powerpoint/2010/main" val="1370681785"/>
      </p:ext>
    </p:extLst>
  </p:cSld>
  <p:clrMapOvr>
    <a:masterClrMapping/>
  </p:clrMapOvr>
  <p:transition spd="slow" advTm="3000">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3</a:t>
            </a: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a:t>
            </a:r>
            <a:r>
              <a:rPr kumimoji="0" lang="vi-VN" sz="2800" b="0" i="0" u="none" strike="noStrike" kern="1200" cap="none" spc="0" normalizeH="0" baseline="0" noProof="0" dirty="0" smtClean="0">
                <a:ln>
                  <a:noFill/>
                </a:ln>
                <a:solidFill>
                  <a:srgbClr val="000000"/>
                </a:solidFill>
                <a:effectLst/>
                <a:uLnTx/>
                <a:uFillTx/>
                <a:latin typeface="OpenSans"/>
                <a:ea typeface="+mn-ea"/>
                <a:cs typeface="+mn-cs"/>
              </a:rPr>
              <a:t>là</a:t>
            </a:r>
            <a:r>
              <a:rPr kumimoji="0" lang="en-US" sz="2800" b="0" i="0" u="none" strike="noStrike" kern="1200" cap="none" spc="0" normalizeH="0" baseline="0" noProof="0" dirty="0" smtClean="0">
                <a:ln>
                  <a:noFill/>
                </a:ln>
                <a:solidFill>
                  <a:srgbClr val="000000"/>
                </a:solidFill>
                <a:effectLst/>
                <a:uLnTx/>
                <a:uFillTx/>
                <a:latin typeface="OpenSans"/>
                <a:ea typeface="+mn-ea"/>
                <a:cs typeface="+mn-cs"/>
              </a:rPr>
              <a:t> con</a:t>
            </a:r>
            <a:r>
              <a:rPr kumimoji="0" lang="vi-VN" sz="28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sông Đà ngày nay.</a:t>
            </a:r>
          </a:p>
        </p:txBody>
      </p:sp>
      <p:sp>
        <p:nvSpPr>
          <p:cNvPr id="4" name="TextBox 3">
            <a:extLst>
              <a:ext uri="{FF2B5EF4-FFF2-40B4-BE49-F238E27FC236}">
                <a16:creationId xmlns:a16="http://schemas.microsoft.com/office/drawing/2014/main" id="{80E5C591-2484-0B20-6C46-7EF7B6D942A4}"/>
              </a:ext>
            </a:extLst>
          </p:cNvPr>
          <p:cNvSpPr txBox="1"/>
          <p:nvPr/>
        </p:nvSpPr>
        <p:spPr>
          <a:xfrm>
            <a:off x="2374349" y="4522941"/>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lang="en-US" sz="2800" b="0" i="0" dirty="0" err="1">
                <a:solidFill>
                  <a:srgbClr val="FF0000"/>
                </a:solidFill>
                <a:effectLst/>
                <a:latin typeface="OpenSans"/>
              </a:rPr>
              <a:t>Hì</a:t>
            </a:r>
            <a:r>
              <a:rPr lang="en-US" sz="2800" b="0" i="0" dirty="0">
                <a:solidFill>
                  <a:srgbClr val="FF0000"/>
                </a:solidFill>
                <a:effectLst/>
                <a:latin typeface="OpenSans"/>
              </a:rPr>
              <a:t> </a:t>
            </a:r>
            <a:r>
              <a:rPr lang="en-US" sz="2800" b="0" i="0" dirty="0" err="1">
                <a:solidFill>
                  <a:srgbClr val="FF0000"/>
                </a:solidFill>
                <a:effectLst/>
                <a:latin typeface="OpenSans"/>
              </a:rPr>
              <a:t>hụi</a:t>
            </a:r>
            <a:r>
              <a:rPr lang="en-US" sz="2800" b="0" i="0" dirty="0">
                <a:solidFill>
                  <a:srgbClr val="000000"/>
                </a:solidFill>
                <a:effectLst/>
                <a:latin typeface="OpenSans"/>
              </a:rPr>
              <a:t>: </a:t>
            </a:r>
            <a:r>
              <a:rPr lang="en-US" sz="2800" b="0" i="0" dirty="0" err="1">
                <a:solidFill>
                  <a:srgbClr val="000000"/>
                </a:solidFill>
                <a:effectLst/>
                <a:latin typeface="OpenSans"/>
              </a:rPr>
              <a:t>dáng</a:t>
            </a:r>
            <a:r>
              <a:rPr lang="en-US" sz="2800" b="0" i="0" dirty="0">
                <a:solidFill>
                  <a:srgbClr val="000000"/>
                </a:solidFill>
                <a:effectLst/>
                <a:latin typeface="OpenSans"/>
              </a:rPr>
              <a:t> </a:t>
            </a:r>
            <a:r>
              <a:rPr lang="en-US" sz="2800" b="0" i="0" dirty="0" err="1">
                <a:solidFill>
                  <a:srgbClr val="000000"/>
                </a:solidFill>
                <a:effectLst/>
                <a:latin typeface="OpenSans"/>
              </a:rPr>
              <a:t>vẻ</a:t>
            </a:r>
            <a:r>
              <a:rPr lang="en-US" sz="2800" b="0" i="0" dirty="0">
                <a:solidFill>
                  <a:srgbClr val="000000"/>
                </a:solidFill>
                <a:effectLst/>
                <a:latin typeface="OpenSans"/>
              </a:rPr>
              <a:t> </a:t>
            </a:r>
            <a:r>
              <a:rPr lang="en-US" sz="2800" b="0" i="0" dirty="0" err="1">
                <a:solidFill>
                  <a:srgbClr val="000000"/>
                </a:solidFill>
                <a:effectLst/>
                <a:latin typeface="OpenSans"/>
              </a:rPr>
              <a:t>cặm</a:t>
            </a:r>
            <a:r>
              <a:rPr lang="en-US" sz="2800" b="0" i="0" dirty="0">
                <a:solidFill>
                  <a:srgbClr val="000000"/>
                </a:solidFill>
                <a:effectLst/>
                <a:latin typeface="OpenSans"/>
              </a:rPr>
              <a:t> </a:t>
            </a:r>
            <a:r>
              <a:rPr lang="en-US" sz="2800" b="0" i="0" dirty="0" err="1">
                <a:solidFill>
                  <a:srgbClr val="000000"/>
                </a:solidFill>
                <a:effectLst/>
                <a:latin typeface="OpenSans"/>
              </a:rPr>
              <a:t>cụi</a:t>
            </a:r>
            <a:r>
              <a:rPr lang="en-US" sz="2800" b="0" i="0" dirty="0">
                <a:solidFill>
                  <a:srgbClr val="000000"/>
                </a:solidFill>
                <a:effectLst/>
                <a:latin typeface="OpenSans"/>
              </a:rPr>
              <a:t>, </a:t>
            </a:r>
            <a:r>
              <a:rPr lang="en-US" sz="2800" b="0" i="0" dirty="0" err="1">
                <a:solidFill>
                  <a:srgbClr val="000000"/>
                </a:solidFill>
                <a:effectLst/>
                <a:latin typeface="OpenSans"/>
              </a:rPr>
              <a:t>làm</a:t>
            </a:r>
            <a:r>
              <a:rPr lang="en-US" sz="2800" b="0" i="0" dirty="0">
                <a:solidFill>
                  <a:srgbClr val="000000"/>
                </a:solidFill>
                <a:effectLst/>
                <a:latin typeface="OpenSans"/>
              </a:rPr>
              <a:t> </a:t>
            </a:r>
            <a:r>
              <a:rPr lang="en-US" sz="2800" b="0" i="0" dirty="0" err="1">
                <a:solidFill>
                  <a:srgbClr val="000000"/>
                </a:solidFill>
                <a:effectLst/>
                <a:latin typeface="OpenSans"/>
              </a:rPr>
              <a:t>việc</a:t>
            </a:r>
            <a:r>
              <a:rPr lang="en-US" sz="2800" b="0" i="0" dirty="0">
                <a:solidFill>
                  <a:srgbClr val="000000"/>
                </a:solidFill>
                <a:effectLst/>
                <a:latin typeface="OpenSans"/>
              </a:rPr>
              <a:t> </a:t>
            </a:r>
            <a:r>
              <a:rPr lang="en-US" sz="2800" b="0" i="0" dirty="0" err="1">
                <a:solidFill>
                  <a:srgbClr val="000000"/>
                </a:solidFill>
                <a:effectLst/>
                <a:latin typeface="OpenSans"/>
              </a:rPr>
              <a:t>gì</a:t>
            </a:r>
            <a:r>
              <a:rPr lang="en-US" sz="2800" b="0" i="0" dirty="0">
                <a:solidFill>
                  <a:srgbClr val="000000"/>
                </a:solidFill>
                <a:effectLst/>
                <a:latin typeface="OpenSans"/>
              </a:rPr>
              <a:t> </a:t>
            </a:r>
            <a:r>
              <a:rPr lang="en-US" sz="2800" b="0" i="0" dirty="0" err="1">
                <a:solidFill>
                  <a:srgbClr val="000000"/>
                </a:solidFill>
                <a:effectLst/>
                <a:latin typeface="OpenSans"/>
              </a:rPr>
              <a:t>đó</a:t>
            </a:r>
            <a:r>
              <a:rPr lang="en-US" sz="2800" b="0" i="0" dirty="0">
                <a:solidFill>
                  <a:srgbClr val="000000"/>
                </a:solidFill>
                <a:effectLst/>
                <a:latin typeface="OpenSans"/>
              </a:rPr>
              <a:t> </a:t>
            </a:r>
            <a:r>
              <a:rPr lang="en-US" sz="2800" b="0" i="0" dirty="0" err="1">
                <a:solidFill>
                  <a:srgbClr val="000000"/>
                </a:solidFill>
                <a:effectLst/>
                <a:latin typeface="OpenSans"/>
              </a:rPr>
              <a:t>một</a:t>
            </a:r>
            <a:r>
              <a:rPr lang="en-US" sz="2800" b="0" i="0" dirty="0">
                <a:solidFill>
                  <a:srgbClr val="000000"/>
                </a:solidFill>
                <a:effectLst/>
                <a:latin typeface="OpenSans"/>
              </a:rPr>
              <a:t> </a:t>
            </a:r>
            <a:r>
              <a:rPr lang="en-US" sz="2800" b="0" i="0" dirty="0" err="1">
                <a:solidFill>
                  <a:srgbClr val="000000"/>
                </a:solidFill>
                <a:effectLst/>
                <a:latin typeface="OpenSans"/>
              </a:rPr>
              <a:t>cách</a:t>
            </a:r>
            <a:r>
              <a:rPr lang="en-US" sz="2800" b="0" i="0" dirty="0">
                <a:solidFill>
                  <a:srgbClr val="000000"/>
                </a:solidFill>
                <a:effectLst/>
                <a:latin typeface="OpenSans"/>
              </a:rPr>
              <a:t> </a:t>
            </a:r>
            <a:r>
              <a:rPr lang="en-US" sz="2800" b="0" i="0" dirty="0" err="1">
                <a:solidFill>
                  <a:srgbClr val="000000"/>
                </a:solidFill>
                <a:effectLst/>
                <a:latin typeface="OpenSans"/>
              </a:rPr>
              <a:t>khó</a:t>
            </a:r>
            <a:r>
              <a:rPr lang="en-US" sz="2800" b="0" i="0" dirty="0">
                <a:solidFill>
                  <a:srgbClr val="000000"/>
                </a:solidFill>
                <a:effectLst/>
                <a:latin typeface="OpenSans"/>
              </a:rPr>
              <a:t> </a:t>
            </a:r>
            <a:r>
              <a:rPr lang="en-US" sz="2800" b="0" i="0" dirty="0" err="1">
                <a:solidFill>
                  <a:srgbClr val="000000"/>
                </a:solidFill>
                <a:effectLst/>
                <a:latin typeface="OpenSans"/>
              </a:rPr>
              <a:t>nhọc</a:t>
            </a:r>
            <a:r>
              <a:rPr lang="en-US" sz="2800" b="0" i="0" dirty="0">
                <a:solidFill>
                  <a:srgbClr val="000000"/>
                </a:solidFill>
                <a:effectLst/>
                <a:latin typeface="OpenSans"/>
              </a:rPr>
              <a:t>, </a:t>
            </a:r>
            <a:r>
              <a:rPr lang="en-US" sz="2800" b="0" i="0" dirty="0" err="1">
                <a:solidFill>
                  <a:srgbClr val="000000"/>
                </a:solidFill>
                <a:effectLst/>
                <a:latin typeface="OpenSans"/>
              </a:rPr>
              <a:t>kiên</a:t>
            </a:r>
            <a:r>
              <a:rPr lang="en-US" sz="2800" b="0" i="0" dirty="0">
                <a:solidFill>
                  <a:srgbClr val="000000"/>
                </a:solidFill>
                <a:effectLst/>
                <a:latin typeface="OpenSans"/>
              </a:rPr>
              <a:t> </a:t>
            </a:r>
            <a:r>
              <a:rPr lang="en-US" sz="2800" b="0" i="0" dirty="0" err="1">
                <a:solidFill>
                  <a:srgbClr val="000000"/>
                </a:solidFill>
                <a:effectLst/>
                <a:latin typeface="OpenSans"/>
              </a:rPr>
              <a:t>nhẫn</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3526033"/>
      </p:ext>
    </p:extLst>
  </p:cSld>
  <p:clrMapOvr>
    <a:masterClrMapping/>
  </p:clrMapOvr>
  <p:transition spd="slow" advTm="3000">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6257" b="0" i="0" u="none" strike="noStrike" kern="1200" cap="none" spc="0" normalizeH="0" baseline="0" noProof="0" dirty="0" err="1">
                <a:ln>
                  <a:noFill/>
                </a:ln>
                <a:solidFill>
                  <a:srgbClr val="F16904"/>
                </a:solidFill>
                <a:effectLst/>
                <a:uLnTx/>
                <a:uFillTx/>
                <a:latin typeface="Times New Roman" pitchFamily="18" charset="0"/>
                <a:ea typeface="宋体" panose="02010600030101010101" pitchFamily="2" charset="-122"/>
                <a:cs typeface="Times New Roman" pitchFamily="18" charset="0"/>
              </a:rPr>
              <a:t>Đoạn</a:t>
            </a:r>
            <a:r>
              <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rPr>
              <a:t> </a:t>
            </a:r>
            <a:r>
              <a:rPr lang="en-US" sz="6257" dirty="0">
                <a:solidFill>
                  <a:srgbClr val="F16904"/>
                </a:solidFill>
                <a:latin typeface="Times New Roman" pitchFamily="18" charset="0"/>
                <a:ea typeface="宋体" panose="02010600030101010101" pitchFamily="2" charset="-122"/>
                <a:cs typeface="Times New Roman" pitchFamily="18" charset="0"/>
              </a:rPr>
              <a:t>4</a:t>
            </a:r>
            <a:endParaRPr kumimoji="0" lang="en-US" sz="6257" b="0" i="0" u="none" strike="noStrike" kern="1200" cap="none" spc="0" normalizeH="0" baseline="0" noProof="0" dirty="0">
              <a:ln>
                <a:noFill/>
              </a:ln>
              <a:solidFill>
                <a:srgbClr val="F16904"/>
              </a:solidFill>
              <a:effectLst/>
              <a:uLnTx/>
              <a:uFillTx/>
              <a:latin typeface="Times New Roman" pitchFamily="18" charset="0"/>
              <a:ea typeface="宋体" panose="02010600030101010101" pitchFamily="2" charset="-122"/>
              <a:cs typeface="Times New Roman" pitchFamily="18" charset="0"/>
            </a:endParaRPr>
          </a:p>
        </p:txBody>
      </p:sp>
      <p:sp>
        <p:nvSpPr>
          <p:cNvPr id="2" name="TextBox 1">
            <a:extLst>
              <a:ext uri="{FF2B5EF4-FFF2-40B4-BE49-F238E27FC236}">
                <a16:creationId xmlns:a16="http://schemas.microsoft.com/office/drawing/2014/main" id="{A37686DD-FAA5-3561-BA69-A3ECCD9849C5}"/>
              </a:ext>
            </a:extLst>
          </p:cNvPr>
          <p:cNvSpPr txBox="1"/>
          <p:nvPr/>
        </p:nvSpPr>
        <p:spPr>
          <a:xfrm>
            <a:off x="1185277" y="1561454"/>
            <a:ext cx="9348423"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endParaRPr kumimoji="0" lang="vi-VN" sz="28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5" name="TextBox 4">
            <a:extLst>
              <a:ext uri="{FF2B5EF4-FFF2-40B4-BE49-F238E27FC236}">
                <a16:creationId xmlns:a16="http://schemas.microsoft.com/office/drawing/2014/main" id="{094417FF-757A-9FC3-2844-86EC22A7091B}"/>
              </a:ext>
            </a:extLst>
          </p:cNvPr>
          <p:cNvSpPr txBox="1"/>
          <p:nvPr/>
        </p:nvSpPr>
        <p:spPr>
          <a:xfrm>
            <a:off x="1789889" y="1561454"/>
            <a:ext cx="8492247"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a:t>
            </a:r>
            <a:r>
              <a:rPr kumimoji="0" lang="vi-VN" sz="3200" b="0" i="0" u="none" strike="noStrike" kern="1200" cap="none" spc="0" normalizeH="0" baseline="0" noProof="0" dirty="0" smtClean="0">
                <a:ln>
                  <a:noFill/>
                </a:ln>
                <a:solidFill>
                  <a:srgbClr val="000000"/>
                </a:solidFill>
                <a:effectLst/>
                <a:uLnTx/>
                <a:uFillTx/>
                <a:latin typeface="OpenSans"/>
                <a:ea typeface="+mn-ea"/>
                <a:cs typeface="+mn-cs"/>
              </a:rPr>
              <a:t>b</a:t>
            </a:r>
            <a:r>
              <a:rPr lang="en-US" sz="3200" dirty="0">
                <a:solidFill>
                  <a:srgbClr val="000000"/>
                </a:solidFill>
                <a:latin typeface="OpenSans"/>
              </a:rPr>
              <a:t>ả</a:t>
            </a:r>
            <a:r>
              <a:rPr kumimoji="0" lang="vi-VN" sz="3200" b="0" i="0" u="none" strike="noStrike" kern="1200" cap="none" spc="0" normalizeH="0" baseline="0" noProof="0" dirty="0" smtClean="0">
                <a:ln>
                  <a:noFill/>
                </a:ln>
                <a:solidFill>
                  <a:srgbClr val="000000"/>
                </a:solidFill>
                <a:effectLst/>
                <a:uLnTx/>
                <a:uFillTx/>
                <a:latin typeface="OpenSans"/>
                <a:ea typeface="+mn-ea"/>
                <a:cs typeface="+mn-cs"/>
              </a:rPr>
              <a:t>y </a:t>
            </a:r>
            <a:r>
              <a:rPr kumimoji="0" lang="en-US" sz="3200" b="0" i="0" u="none" strike="noStrike" kern="1200" cap="none" spc="0" normalizeH="0" baseline="0" noProof="0" dirty="0">
                <a:ln>
                  <a:noFill/>
                </a:ln>
                <a:solidFill>
                  <a:srgbClr val="000000"/>
                </a:solidFill>
                <a:effectLst/>
                <a:uLnTx/>
                <a:uFillTx/>
                <a:latin typeface="OpenSans"/>
                <a:ea typeface="+mn-ea"/>
                <a:cs typeface="+mn-cs"/>
              </a:rPr>
              <a:t>m</a:t>
            </a:r>
            <a:r>
              <a:rPr kumimoji="0" lang="vi-VN" sz="3200" b="0" i="0" u="none" strike="noStrike" kern="1200" cap="none" spc="0" normalizeH="0" baseline="0" noProof="0" dirty="0">
                <a:ln>
                  <a:noFill/>
                </a:ln>
                <a:solidFill>
                  <a:srgbClr val="000000"/>
                </a:solidFill>
                <a:effectLst/>
                <a:uLnTx/>
                <a:uFillTx/>
                <a:latin typeface="OpenSans"/>
                <a:ea typeface="+mn-ea"/>
                <a:cs typeface="+mn-cs"/>
              </a:rPr>
              <a:t>ươi t</a:t>
            </a:r>
            <a:r>
              <a:rPr kumimoji="0" lang="en-US" sz="3200" b="0" i="0" u="none" strike="noStrike" kern="1200" cap="none" spc="0" normalizeH="0" baseline="0" noProof="0" dirty="0">
                <a:ln>
                  <a:noFill/>
                </a:ln>
                <a:solidFill>
                  <a:srgbClr val="000000"/>
                </a:solidFill>
                <a:effectLst/>
                <a:uLnTx/>
                <a:uFillTx/>
                <a:latin typeface="OpenSans"/>
                <a:ea typeface="+mn-ea"/>
                <a:cs typeface="+mn-cs"/>
              </a:rPr>
              <a:t>h</a:t>
            </a:r>
            <a:r>
              <a:rPr kumimoji="0" lang="vi-VN" sz="3200" b="0" i="0" u="none" strike="noStrike" kern="1200" cap="none" spc="0" normalizeH="0" baseline="0" noProof="0" dirty="0">
                <a:ln>
                  <a:noFill/>
                </a:ln>
                <a:solidFill>
                  <a:srgbClr val="000000"/>
                </a:solidFill>
                <a:effectLst/>
                <a:uLnTx/>
                <a:uFillTx/>
                <a:latin typeface="OpenSans"/>
                <a:ea typeface="+mn-ea"/>
                <a:cs typeface="+mn-cs"/>
              </a:rPr>
              <a:t>ác, trăm ba mươi ghềnh” như bây giờ.</a:t>
            </a:r>
          </a:p>
        </p:txBody>
      </p:sp>
    </p:spTree>
    <p:extLst>
      <p:ext uri="{BB962C8B-B14F-4D97-AF65-F5344CB8AC3E}">
        <p14:creationId xmlns:p14="http://schemas.microsoft.com/office/powerpoint/2010/main" val="2318294557"/>
      </p:ext>
    </p:extLst>
  </p:cSld>
  <p:clrMapOvr>
    <a:masterClrMapping/>
  </p:clrMapOvr>
  <p:transition spd="slow" advTm="3000">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marL="0" marR="0" lvl="0" indent="0" algn="just" defTabSz="866943" rtl="0" eaLnBrk="1" fontAlgn="base" latinLnBrk="0" hangingPunct="1">
                <a:lnSpc>
                  <a:spcPct val="120000"/>
                </a:lnSpc>
                <a:spcBef>
                  <a:spcPct val="0"/>
                </a:spcBef>
                <a:spcAft>
                  <a:spcPct val="0"/>
                </a:spcAft>
                <a:buClrTx/>
                <a:buSzTx/>
                <a:buFontTx/>
                <a:buNone/>
                <a:tabLst/>
                <a:defRPr/>
              </a:pPr>
              <a:endParaRPr kumimoji="0" lang="en-GB" sz="853"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086" b="1" i="0" u="none" strike="noStrike" kern="1200" cap="none" spc="0" normalizeH="0" baseline="0" noProof="0" dirty="0">
                <a:ln>
                  <a:noFill/>
                </a:ln>
                <a:solidFill>
                  <a:srgbClr val="0070C0"/>
                </a:solidFill>
                <a:effectLst/>
                <a:uLnTx/>
                <a:uFillTx/>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4" name="TextBox 3">
            <a:extLst>
              <a:ext uri="{FF2B5EF4-FFF2-40B4-BE49-F238E27FC236}">
                <a16:creationId xmlns:a16="http://schemas.microsoft.com/office/drawing/2014/main" id="{80E5C591-2484-0B20-6C46-7EF7B6D942A4}"/>
              </a:ext>
            </a:extLst>
          </p:cNvPr>
          <p:cNvSpPr txBox="1"/>
          <p:nvPr/>
        </p:nvSpPr>
        <p:spPr>
          <a:xfrm>
            <a:off x="1238902" y="1681747"/>
            <a:ext cx="3067445"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a:t>
            </a:r>
            <a:r>
              <a:rPr lang="vi-VN" sz="2800" b="0" i="0" dirty="0">
                <a:solidFill>
                  <a:srgbClr val="FF0000"/>
                </a:solidFill>
                <a:effectLst/>
                <a:latin typeface="OpenSans"/>
              </a:rPr>
              <a:t>Ghềnh</a:t>
            </a:r>
            <a:r>
              <a:rPr lang="vi-VN" sz="2800" b="0" i="0" dirty="0">
                <a:solidFill>
                  <a:srgbClr val="000000"/>
                </a:solidFill>
                <a:effectLst/>
                <a:latin typeface="OpenSans"/>
              </a:rPr>
              <a:t>: chỗ lòng sông bị thu hẹp và nông, có đá nằm chắn ngang, làm nước dồn lại và chảy xiết.</a:t>
            </a:r>
            <a:br>
              <a:rPr lang="vi-VN" sz="2800" b="0" i="0" dirty="0">
                <a:solidFill>
                  <a:srgbClr val="000000"/>
                </a:solidFill>
                <a:effectLst/>
                <a:latin typeface="OpenSans"/>
              </a:rPr>
            </a:b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p:txBody>
      </p:sp>
      <p:pic>
        <p:nvPicPr>
          <p:cNvPr id="5" name="Picture 4">
            <a:extLst>
              <a:ext uri="{FF2B5EF4-FFF2-40B4-BE49-F238E27FC236}">
                <a16:creationId xmlns:a16="http://schemas.microsoft.com/office/drawing/2014/main" id="{1667A33C-CCEC-AF71-6F3F-1C2A64A44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318" y="1037062"/>
            <a:ext cx="6429609" cy="4516709"/>
          </a:xfrm>
          <a:prstGeom prst="rect">
            <a:avLst/>
          </a:prstGeom>
        </p:spPr>
      </p:pic>
    </p:spTree>
    <p:extLst>
      <p:ext uri="{BB962C8B-B14F-4D97-AF65-F5344CB8AC3E}">
        <p14:creationId xmlns:p14="http://schemas.microsoft.com/office/powerpoint/2010/main" val="3825466278"/>
      </p:ext>
    </p:extLst>
  </p:cSld>
  <p:clrMapOvr>
    <a:masterClrMapping/>
  </p:clrMapOvr>
  <p:transition spd="slow" advTm="3000">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70CD98D-543F-4A26-9F31-4944E0BD3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343" y="-1"/>
            <a:ext cx="10267406" cy="5225143"/>
          </a:xfrm>
          <a:prstGeom prst="rect">
            <a:avLst/>
          </a:prstGeom>
        </p:spPr>
      </p:pic>
      <p:sp>
        <p:nvSpPr>
          <p:cNvPr id="4" name="文本框 3">
            <a:extLst>
              <a:ext uri="{FF2B5EF4-FFF2-40B4-BE49-F238E27FC236}">
                <a16:creationId xmlns:a16="http://schemas.microsoft.com/office/drawing/2014/main" id="{F7B4A7E6-FB99-4683-BF3A-AC07EE33ABC4}"/>
              </a:ext>
            </a:extLst>
          </p:cNvPr>
          <p:cNvSpPr txBox="1"/>
          <p:nvPr/>
        </p:nvSpPr>
        <p:spPr>
          <a:xfrm>
            <a:off x="3263174" y="2457003"/>
            <a:ext cx="5665651" cy="2308324"/>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Luyện</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đọc</a:t>
            </a:r>
            <a:r>
              <a:rPr lang="en-US" altLang="zh-CN" sz="7200" dirty="0">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 </a:t>
            </a:r>
            <a:r>
              <a:rPr lang="en-US" altLang="zh-CN" sz="7200" dirty="0" err="1">
                <a:ln w="41275">
                  <a:noFill/>
                </a:ln>
                <a:solidFill>
                  <a:srgbClr val="CFFFF0"/>
                </a:solidFill>
                <a:latin typeface="#9Slide03 AmpleSoft Bold" panose="02000000000000000000" pitchFamily="2" charset="0"/>
                <a:ea typeface="华康海报体W12" panose="040B0C09000000000000" pitchFamily="81" charset="-122"/>
                <a:cs typeface="Arial-SGK-TV" pitchFamily="2" charset="0"/>
              </a:rPr>
              <a:t>nhóm</a:t>
            </a:r>
            <a:endParaRPr kumimoji="0" lang="en-US" altLang="zh-CN" sz="7200" b="0" i="0" u="none" strike="noStrike" kern="1200" cap="none" spc="0" normalizeH="0" baseline="0" noProof="0" dirty="0">
              <a:ln w="41275">
                <a:noFill/>
              </a:ln>
              <a:solidFill>
                <a:srgbClr val="CFFFF0"/>
              </a:solidFill>
              <a:effectLst/>
              <a:uLnTx/>
              <a:uFillTx/>
              <a:latin typeface="#9Slide03 AmpleSoft Bold" panose="02000000000000000000" pitchFamily="2" charset="0"/>
              <a:ea typeface="华康海报体W12" panose="040B0C09000000000000" pitchFamily="81" charset="-122"/>
              <a:cs typeface="Arial-SGK-TV" pitchFamily="2" charset="0"/>
            </a:endParaRPr>
          </a:p>
        </p:txBody>
      </p:sp>
      <p:pic>
        <p:nvPicPr>
          <p:cNvPr id="7" name="图片 2">
            <a:extLst>
              <a:ext uri="{FF2B5EF4-FFF2-40B4-BE49-F238E27FC236}">
                <a16:creationId xmlns:a16="http://schemas.microsoft.com/office/drawing/2014/main" id="{D20ADD6C-4BE3-48EB-AA23-EC9045467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35" y="-201666"/>
            <a:ext cx="2301090" cy="3224458"/>
          </a:xfrm>
          <a:prstGeom prst="rect">
            <a:avLst/>
          </a:prstGeom>
        </p:spPr>
      </p:pic>
    </p:spTree>
    <p:extLst>
      <p:ext uri="{BB962C8B-B14F-4D97-AF65-F5344CB8AC3E}">
        <p14:creationId xmlns:p14="http://schemas.microsoft.com/office/powerpoint/2010/main" val="7094066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3.Tìm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hiểu</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bài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2483588373"/>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6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1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1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7" name="Text Box 6"/>
          <p:cNvSpPr txBox="1">
            <a:spLocks noChangeArrowheads="1"/>
          </p:cNvSpPr>
          <p:nvPr/>
        </p:nvSpPr>
        <p:spPr bwMode="auto">
          <a:xfrm>
            <a:off x="1053510" y="996915"/>
            <a:ext cx="100849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69E80BC-A423-4927-815C-7E2D254EEC06}"/>
              </a:ext>
            </a:extLst>
          </p:cNvPr>
          <p:cNvSpPr txBox="1"/>
          <p:nvPr/>
        </p:nvSpPr>
        <p:spPr>
          <a:xfrm>
            <a:off x="2913257" y="2876645"/>
            <a:ext cx="6205652" cy="2800767"/>
          </a:xfrm>
          <a:prstGeom prst="rect">
            <a:avLst/>
          </a:prstGeom>
          <a:noFill/>
        </p:spPr>
        <p:txBody>
          <a:bodyPr wrap="square">
            <a:spAutoFit/>
          </a:bodyPr>
          <a:lstStyle/>
          <a:p>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Ông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bà</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Đùng</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cao</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lớn</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khác</a:t>
            </a:r>
            <a:r>
              <a:rPr lang="en-US" sz="4400" i="1" dirty="0">
                <a:effectLst/>
                <a:latin typeface="Times New Roman" panose="02020603050405020304" pitchFamily="18" charset="0"/>
                <a:ea typeface="Times New Roman" panose="02020603050405020304" pitchFamily="18" charset="0"/>
              </a:rPr>
              <a:t> </a:t>
            </a:r>
            <a:r>
              <a:rPr lang="en-US" sz="4400" i="1" dirty="0" err="1">
                <a:effectLst/>
                <a:latin typeface="Times New Roman" panose="02020603050405020304" pitchFamily="18" charset="0"/>
                <a:ea typeface="Times New Roman" panose="02020603050405020304" pitchFamily="18" charset="0"/>
              </a:rPr>
              <a:t>thường</a:t>
            </a:r>
            <a:r>
              <a:rPr lang="nl-NL" sz="4400" i="1" dirty="0">
                <a:effectLst/>
                <a:latin typeface="Times New Roman" panose="02020603050405020304" pitchFamily="18" charset="0"/>
                <a:ea typeface="Times New Roman" panose="02020603050405020304" pitchFamily="18" charset="0"/>
              </a:rPr>
              <a:t>. Họ đứng cao hơn năm lần đỉnh núi cao nhất.</a:t>
            </a:r>
            <a:endParaRPr lang="en-US" sz="4400" dirty="0"/>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23" name="Text Box 6"/>
          <p:cNvSpPr txBox="1">
            <a:spLocks noChangeArrowheads="1"/>
          </p:cNvSpPr>
          <p:nvPr/>
        </p:nvSpPr>
        <p:spPr bwMode="auto">
          <a:xfrm>
            <a:off x="1104900" y="419768"/>
            <a:ext cx="10053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algn="just">
              <a:spcBef>
                <a:spcPts val="0"/>
              </a:spcBef>
              <a:spcAft>
                <a:spcPts val="0"/>
              </a:spcAft>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2: </a:t>
            </a:r>
            <a:r>
              <a:rPr lang="en-US" sz="3600" dirty="0" err="1">
                <a:effectLst/>
                <a:latin typeface="Times New Roman" panose="02020603050405020304" pitchFamily="18" charset="0"/>
                <a:ea typeface="Times New Roman" panose="02020603050405020304" pitchFamily="18" charset="0"/>
              </a:rPr>
              <a:t>Kể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Đùng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chứng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nước</a:t>
            </a:r>
            <a:r>
              <a:rPr lang="en-US" sz="3600" dirty="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ngập</a:t>
            </a:r>
            <a:r>
              <a:rPr lang="en-US" sz="36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AAC7BDE-72EA-6514-0607-4A451550BD61}"/>
              </a:ext>
            </a:extLst>
          </p:cNvPr>
          <p:cNvSpPr txBox="1"/>
          <p:nvPr/>
        </p:nvSpPr>
        <p:spPr>
          <a:xfrm>
            <a:off x="683012" y="2252546"/>
            <a:ext cx="5806998" cy="3797897"/>
          </a:xfrm>
          <a:prstGeom prst="rect">
            <a:avLst/>
          </a:prstGeom>
          <a:noFill/>
        </p:spPr>
        <p:txBody>
          <a:bodyPr wrap="square">
            <a:spAutoFit/>
          </a:bodyPr>
          <a:lstStyle/>
          <a:p>
            <a:pPr marL="0" marR="0" algn="just">
              <a:spcBef>
                <a:spcPts val="0"/>
              </a:spcBef>
              <a:spcAft>
                <a:spcPts val="0"/>
              </a:spcAft>
            </a:pPr>
            <a:r>
              <a:rPr lang="nl-NL" sz="4000" i="1" dirty="0">
                <a:effectLst/>
                <a:latin typeface="Times New Roman" panose="02020603050405020304" pitchFamily="18" charset="0"/>
                <a:ea typeface="Times New Roman" panose="02020603050405020304" pitchFamily="18" charset="0"/>
              </a:rPr>
              <a:t>Ông bà đã nhổ cây, san đất.Tiếp đó</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ông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khom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tay</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bới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trước</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bà</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Đùng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hì</a:t>
            </a:r>
            <a:r>
              <a:rPr lang="en-US" sz="4000" i="1" dirty="0">
                <a:effectLst/>
                <a:latin typeface="Times New Roman" panose="02020603050405020304" pitchFamily="18" charset="0"/>
                <a:ea typeface="Times New Roman" panose="02020603050405020304" pitchFamily="18" charset="0"/>
              </a:rPr>
              <a:t> </a:t>
            </a:r>
            <a:r>
              <a:rPr lang="en-US" sz="4000" i="1" dirty="0" err="1" smtClean="0">
                <a:effectLst/>
                <a:latin typeface="Times New Roman" panose="02020603050405020304" pitchFamily="18" charset="0"/>
                <a:ea typeface="Times New Roman" panose="02020603050405020304" pitchFamily="18" charset="0"/>
              </a:rPr>
              <a:t>hụi</a:t>
            </a:r>
            <a:r>
              <a:rPr lang="en-US" sz="4000" i="1" dirty="0" smtClean="0">
                <a:effectLst/>
                <a:latin typeface="Times New Roman" panose="02020603050405020304" pitchFamily="18" charset="0"/>
                <a:ea typeface="Times New Roman" panose="02020603050405020304" pitchFamily="18" charset="0"/>
              </a:rPr>
              <a:t> </a:t>
            </a:r>
            <a:r>
              <a:rPr lang="en-US" sz="4000" i="1" dirty="0" err="1" smtClean="0">
                <a:effectLst/>
                <a:latin typeface="Times New Roman" panose="02020603050405020304" pitchFamily="18" charset="0"/>
                <a:ea typeface="Times New Roman" panose="02020603050405020304" pitchFamily="18" charset="0"/>
              </a:rPr>
              <a:t>vét</a:t>
            </a:r>
            <a:r>
              <a:rPr lang="en-US" sz="4000" i="1" dirty="0" smtClean="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đất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đằng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sau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làm</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một</a:t>
            </a:r>
            <a:r>
              <a:rPr lang="en-US" sz="4000" i="1" dirty="0">
                <a:effectLst/>
                <a:latin typeface="Times New Roman" panose="02020603050405020304" pitchFamily="18" charset="0"/>
                <a:ea typeface="Times New Roman" panose="02020603050405020304" pitchFamily="18" charset="0"/>
              </a:rPr>
              <a:t> con </a:t>
            </a:r>
            <a:r>
              <a:rPr lang="en-US" sz="4000" i="1" dirty="0" err="1">
                <a:effectLst/>
                <a:latin typeface="Times New Roman" panose="02020603050405020304" pitchFamily="18" charset="0"/>
                <a:ea typeface="Times New Roman" panose="02020603050405020304" pitchFamily="18" charset="0"/>
              </a:rPr>
              <a:t>đường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dẫn</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nước</a:t>
            </a:r>
            <a:r>
              <a:rPr lang="nl-NL" sz="4000" i="1" dirty="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AF04E42-200F-9197-5BA8-0E2311A1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899" y="2563825"/>
            <a:ext cx="5058327" cy="2956029"/>
          </a:xfrm>
          <a:prstGeom prst="rect">
            <a:avLst/>
          </a:prstGeom>
        </p:spPr>
      </p:pic>
    </p:spTree>
    <p:extLst>
      <p:ext uri="{BB962C8B-B14F-4D97-AF65-F5344CB8AC3E}">
        <p14:creationId xmlns:p14="http://schemas.microsoft.com/office/powerpoint/2010/main" val="39321799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ea typeface="Times New Roman" panose="02020603050405020304" pitchFamily="18" charset="0"/>
              </a:rPr>
              <a:t>Việc </a:t>
            </a:r>
            <a:r>
              <a:rPr lang="en-US" sz="3600" dirty="0" err="1">
                <a:latin typeface="Times New Roman" panose="02020603050405020304" pitchFamily="18" charset="0"/>
                <a:ea typeface="Times New Roman" panose="02020603050405020304" pitchFamily="18" charset="0"/>
              </a:rPr>
              <a:t>làm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r>
              <a:rPr lang="en-US" altLang="vi-VN" sz="3600" b="1" dirty="0" smtClean="0">
                <a:solidFill>
                  <a:srgbClr val="0000FF"/>
                </a:solidFill>
                <a:latin typeface="Times New Roman" panose="02020603050405020304" pitchFamily="18" charset="0"/>
                <a:cs typeface="Times New Roman" panose="02020603050405020304" pitchFamily="18" charset="0"/>
              </a:rPr>
              <a:t> </a:t>
            </a: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81BE240-EB5E-4C17-4481-65A784F3A8F5}"/>
              </a:ext>
            </a:extLst>
          </p:cNvPr>
          <p:cNvSpPr txBox="1"/>
          <p:nvPr/>
        </p:nvSpPr>
        <p:spPr>
          <a:xfrm>
            <a:off x="2375210" y="2524409"/>
            <a:ext cx="7725006" cy="2862322"/>
          </a:xfrm>
          <a:prstGeom prst="rect">
            <a:avLst/>
          </a:prstGeom>
          <a:noFill/>
        </p:spPr>
        <p:txBody>
          <a:bodyPr wrap="square">
            <a:spAutoFit/>
          </a:bodyPr>
          <a:lstStyle/>
          <a:p>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Đùng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cánh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đồng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bằng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phẳng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rộng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rãi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chỗ</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dân</a:t>
            </a:r>
            <a:r>
              <a:rPr lang="en-US" sz="3600" i="1" dirty="0">
                <a:effectLst/>
                <a:latin typeface="Times New Roman" panose="02020603050405020304" pitchFamily="18" charset="0"/>
                <a:ea typeface="Times New Roman" panose="02020603050405020304" pitchFamily="18" charset="0"/>
              </a:rPr>
              <a:t> ở </a:t>
            </a:r>
            <a:r>
              <a:rPr lang="en-US" sz="3600" i="1" dirty="0" err="1">
                <a:effectLst/>
                <a:latin typeface="Times New Roman" panose="02020603050405020304" pitchFamily="18" charset="0"/>
                <a:ea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cày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cấy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Còn</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đường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bà</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bới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nước</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chảy</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dòng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vượt</a:t>
            </a:r>
            <a:r>
              <a:rPr lang="en-US" sz="3600" i="1" dirty="0">
                <a:effectLst/>
                <a:latin typeface="Times New Roman" panose="02020603050405020304" pitchFamily="18" charset="0"/>
                <a:ea typeface="Times New Roman" panose="02020603050405020304" pitchFamily="18" charset="0"/>
              </a:rPr>
              <a:t> qua </a:t>
            </a:r>
            <a:r>
              <a:rPr lang="en-US" sz="3600" i="1" dirty="0" err="1">
                <a:effectLst/>
                <a:latin typeface="Times New Roman" panose="02020603050405020304" pitchFamily="18" charset="0"/>
                <a:ea typeface="Times New Roman" panose="02020603050405020304" pitchFamily="18" charset="0"/>
              </a:rPr>
              <a:t>đồi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núi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đổ</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về</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xuôi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tạo</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thành</a:t>
            </a:r>
            <a:r>
              <a:rPr lang="en-US" sz="3600" i="1" dirty="0">
                <a:effectLst/>
                <a:latin typeface="Times New Roman" panose="02020603050405020304" pitchFamily="18" charset="0"/>
                <a:ea typeface="Times New Roman" panose="02020603050405020304" pitchFamily="18" charset="0"/>
              </a:rPr>
              <a:t> con </a:t>
            </a:r>
            <a:r>
              <a:rPr lang="en-US" sz="3600" i="1" dirty="0" err="1">
                <a:effectLst/>
                <a:latin typeface="Times New Roman" panose="02020603050405020304" pitchFamily="18" charset="0"/>
                <a:ea typeface="Times New Roman" panose="02020603050405020304" pitchFamily="18" charset="0"/>
              </a:rPr>
              <a:t>sông</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Đà</a:t>
            </a:r>
            <a:r>
              <a:rPr lang="en-US" sz="3600" i="1" dirty="0">
                <a:effectLst/>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23757913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0944" y="582667"/>
            <a:ext cx="90532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4: </a:t>
            </a:r>
            <a:r>
              <a:rPr lang="en-US" sz="3600" dirty="0">
                <a:latin typeface="Times New Roman" panose="02020603050405020304" pitchFamily="18" charset="0"/>
                <a:ea typeface="Times New Roman" panose="02020603050405020304" pitchFamily="18" charset="0"/>
              </a:rPr>
              <a:t>Theo </a:t>
            </a:r>
            <a:r>
              <a:rPr lang="en-US" sz="3600" dirty="0" err="1">
                <a:latin typeface="Times New Roman" panose="02020603050405020304" pitchFamily="18" charset="0"/>
                <a:ea typeface="Times New Roman" panose="02020603050405020304" pitchFamily="18" charset="0"/>
              </a:rPr>
              <a:t>em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đẹp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9" name="AutoShape 4">
            <a:extLst>
              <a:ext uri="{FF2B5EF4-FFF2-40B4-BE49-F238E27FC236}">
                <a16:creationId xmlns:a16="http://schemas.microsoft.com/office/drawing/2014/main" id="{B63B28C6-0C74-4E4F-BB43-EF0B1CB1812E}"/>
              </a:ext>
            </a:extLst>
          </p:cNvPr>
          <p:cNvSpPr>
            <a:spLocks noChangeArrowheads="1"/>
          </p:cNvSpPr>
          <p:nvPr/>
        </p:nvSpPr>
        <p:spPr bwMode="auto">
          <a:xfrm>
            <a:off x="1977108" y="2266122"/>
            <a:ext cx="8610600" cy="1981200"/>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sz="3600" i="1" dirty="0">
                <a:latin typeface="Times New Roman" panose="02020603050405020304" pitchFamily="18" charset="0"/>
                <a:ea typeface="Times New Roman" panose="02020603050405020304" pitchFamily="18" charset="0"/>
              </a:rPr>
              <a:t>chăm chỉ, chịu khó, thông minh,không ngại </a:t>
            </a:r>
          </a:p>
          <a:p>
            <a:r>
              <a:rPr lang="nl-NL" sz="3600" i="1" dirty="0">
                <a:latin typeface="Times New Roman" panose="02020603050405020304" pitchFamily="18" charset="0"/>
                <a:ea typeface="Times New Roman" panose="02020603050405020304" pitchFamily="18" charset="0"/>
              </a:rPr>
              <a:t>khó khăn, vất vả, xả thân vì cộng đồng...</a:t>
            </a:r>
            <a:r>
              <a:rPr lang="en-US" altLang="en-US" sz="36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963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05" y="-101302"/>
            <a:ext cx="12192000" cy="6858000"/>
          </a:xfrm>
          <a:prstGeom prst="rect">
            <a:avLst/>
          </a:prstGeom>
        </p:spPr>
      </p:pic>
      <p:sp>
        <p:nvSpPr>
          <p:cNvPr id="80" name="椭圆 31"/>
          <p:cNvSpPr/>
          <p:nvPr/>
        </p:nvSpPr>
        <p:spPr>
          <a:xfrm flipH="1">
            <a:off x="1550019" y="2461997"/>
            <a:ext cx="9308195" cy="24444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100" dirty="0">
              <a:solidFill>
                <a:schemeClr val="tx1"/>
              </a:solidFill>
              <a:latin typeface="Times New Roman" panose="02020603050405020304" pitchFamily="18" charset="0"/>
              <a:ea typeface="站酷快乐体2016修订版" panose="02010600030101010101" charset="-122"/>
              <a:cs typeface="Times New Roman" panose="02020603050405020304" pitchFamily="18" charset="0"/>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latin typeface="站酷快乐体2016修订版" panose="02010600030101010101" charset="-122"/>
                  <a:ea typeface="站酷快乐体2016修订版" panose="02010600030101010101" charset="-122"/>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endParaRPr lang="zh-CN" altLang="en-US"/>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3" name="Rectangle 2"/>
          <p:cNvSpPr/>
          <p:nvPr/>
        </p:nvSpPr>
        <p:spPr>
          <a:xfrm>
            <a:off x="1648855" y="3212586"/>
            <a:ext cx="8596905" cy="646331"/>
          </a:xfrm>
          <a:prstGeom prst="rect">
            <a:avLst/>
          </a:prstGeom>
          <a:noFill/>
        </p:spPr>
        <p:txBody>
          <a:bodyPr wrap="none" lIns="91440" tIns="45720" rIns="91440" bIns="45720">
            <a:spAutoFit/>
          </a:bodyPr>
          <a:lstStyle/>
          <a:p>
            <a:pPr algn="ctr"/>
            <a:r>
              <a:rPr lang="en-US" sz="3600" b="1" dirty="0" err="1">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21: SỰ TÍCH ÔNG ĐÙNG, BÀ ĐÙNG</a:t>
            </a:r>
            <a:endParaRPr lang="en-US" sz="3600" b="1" cap="none" spc="0" dirty="0">
              <a:ln w="22225">
                <a:solidFill>
                  <a:schemeClr val="accent2"/>
                </a:solidFill>
                <a:prstDash val="solid"/>
              </a:ln>
              <a:solidFill>
                <a:srgbClr val="FFFF00"/>
              </a:solidFill>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8444F97-2EA9-4E49-9527-8DBB3CF8011B}"/>
              </a:ext>
            </a:extLst>
          </p:cNvPr>
          <p:cNvSpPr txBox="1"/>
          <p:nvPr/>
        </p:nvSpPr>
        <p:spPr>
          <a:xfrm>
            <a:off x="800282" y="1080599"/>
            <a:ext cx="10450959" cy="1446550"/>
          </a:xfrm>
          <a:prstGeom prst="rect">
            <a:avLst/>
          </a:prstGeom>
          <a:noFill/>
          <a:ln>
            <a:noFill/>
          </a:ln>
        </p:spPr>
        <p:txBody>
          <a:bodyPr wrap="square" rtlCol="0">
            <a:spAutoFit/>
          </a:bodyPr>
          <a:lstStyle/>
          <a:p>
            <a:pPr algn="ctr"/>
            <a:r>
              <a:rPr lang="en-US" sz="44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30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1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211757" y="-137974"/>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 Box 6"/>
          <p:cNvSpPr txBox="1">
            <a:spLocks noChangeArrowheads="1"/>
          </p:cNvSpPr>
          <p:nvPr/>
        </p:nvSpPr>
        <p:spPr bwMode="auto">
          <a:xfrm>
            <a:off x="1569366" y="521520"/>
            <a:ext cx="90532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None/>
            </a:pPr>
            <a:r>
              <a:rPr lang="en-US" altLang="vi-VN" sz="3600" b="1" dirty="0" err="1">
                <a:solidFill>
                  <a:srgbClr val="0000FF"/>
                </a:solidFill>
                <a:latin typeface="Times New Roman" panose="02020603050405020304" pitchFamily="18" charset="0"/>
                <a:cs typeface="Times New Roman" panose="02020603050405020304" pitchFamily="18" charset="0"/>
              </a:rPr>
              <a:t>Câu</a:t>
            </a:r>
            <a:r>
              <a:rPr lang="en-US" altLang="vi-VN" sz="3600" b="1" dirty="0">
                <a:solidFill>
                  <a:srgbClr val="0000FF"/>
                </a:solidFill>
                <a:latin typeface="Times New Roman" panose="02020603050405020304" pitchFamily="18" charset="0"/>
                <a:cs typeface="Times New Roman" panose="02020603050405020304" pitchFamily="18" charset="0"/>
              </a:rPr>
              <a:t> 5:</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ngày</a:t>
            </a:r>
            <a:r>
              <a:rPr lang="en-US" sz="3600" dirty="0">
                <a:latin typeface="Times New Roman" panose="02020603050405020304" pitchFamily="18" charset="0"/>
                <a:ea typeface="Times New Roman" panose="02020603050405020304" pitchFamily="18" charset="0"/>
              </a:rPr>
              <a:t> nay?</a:t>
            </a:r>
            <a:endParaRPr lang="en-US" dirty="0">
              <a:latin typeface="Times New Roman" panose="02020603050405020304" pitchFamily="18" charset="0"/>
              <a:ea typeface="Times New Roman" panose="02020603050405020304" pitchFamily="18" charset="0"/>
            </a:endParaRPr>
          </a:p>
          <a:p>
            <a:pPr algn="just">
              <a:spcBef>
                <a:spcPct val="50000"/>
              </a:spcBef>
              <a:buNone/>
            </a:pPr>
            <a:endParaRPr lang="en-US" alt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AutoShape 4">
            <a:extLst>
              <a:ext uri="{FF2B5EF4-FFF2-40B4-BE49-F238E27FC236}">
                <a16:creationId xmlns:a16="http://schemas.microsoft.com/office/drawing/2014/main" id="{6C619C48-FF31-4642-A60F-8D33C8BA672C}"/>
              </a:ext>
            </a:extLst>
          </p:cNvPr>
          <p:cNvSpPr>
            <a:spLocks noChangeArrowheads="1"/>
          </p:cNvSpPr>
          <p:nvPr/>
        </p:nvSpPr>
        <p:spPr bwMode="auto">
          <a:xfrm>
            <a:off x="1964997" y="1933011"/>
            <a:ext cx="9053268" cy="3910228"/>
          </a:xfrm>
          <a:prstGeom prst="flowChartAlternateProcess">
            <a:avLst/>
          </a:prstGeom>
          <a:solidFill>
            <a:schemeClr val="bg1"/>
          </a:solidFill>
          <a:ln w="28575">
            <a:solidFill>
              <a:srgbClr val="00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dirty="0">
                <a:latin typeface="Times New Roman" panose="02020603050405020304" pitchFamily="18" charset="0"/>
                <a:cs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Câu chuyện đã giải thích  về đặc điểm</a:t>
            </a:r>
          </a:p>
          <a:p>
            <a:pPr algn="just"/>
            <a:r>
              <a:rPr lang="nl-NL"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ngoằn</a:t>
            </a:r>
            <a:r>
              <a:rPr lang="en-US" sz="4400" i="1" dirty="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ngoèo</a:t>
            </a:r>
            <a:r>
              <a:rPr lang="en-US" sz="4400" i="1" dirty="0" smtClean="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có</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nhiều</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p>
          <a:p>
            <a:pPr algn="just"/>
            <a:r>
              <a:rPr lang="en-US" sz="4400" i="1" dirty="0" smtClean="0">
                <a:latin typeface="Times New Roman" panose="02020603050405020304" pitchFamily="18" charset="0"/>
                <a:ea typeface="Times New Roman" panose="02020603050405020304" pitchFamily="18" charset="0"/>
              </a:rPr>
              <a:t>(</a:t>
            </a:r>
            <a:r>
              <a:rPr lang="en-US" sz="4400" i="1" dirty="0" err="1" smtClean="0">
                <a:latin typeface="Times New Roman" panose="02020603050405020304" pitchFamily="18" charset="0"/>
                <a:ea typeface="Times New Roman" panose="02020603050405020304" pitchFamily="18" charset="0"/>
              </a:rPr>
              <a:t>trăm</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bảy</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mươi</a:t>
            </a:r>
            <a:r>
              <a:rPr lang="en-US" sz="4400" i="1" dirty="0" smtClean="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thác</a:t>
            </a:r>
            <a:r>
              <a:rPr lang="en-US" sz="4400" i="1" dirty="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trăm</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ba</a:t>
            </a:r>
            <a:r>
              <a:rPr lang="en-US" sz="4400" i="1" dirty="0" smtClean="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mươi</a:t>
            </a:r>
            <a:r>
              <a:rPr lang="en-US" sz="4400" i="1" dirty="0">
                <a:latin typeface="Times New Roman" panose="02020603050405020304" pitchFamily="18" charset="0"/>
                <a:ea typeface="Times New Roman" panose="02020603050405020304" pitchFamily="18" charset="0"/>
              </a:rPr>
              <a:t> </a:t>
            </a:r>
          </a:p>
          <a:p>
            <a:pPr algn="just"/>
            <a:r>
              <a:rPr lang="en-US" sz="4400" i="1" dirty="0" err="1">
                <a:latin typeface="Times New Roman" panose="02020603050405020304" pitchFamily="18" charset="0"/>
                <a:ea typeface="Times New Roman" panose="02020603050405020304" pitchFamily="18" charset="0"/>
              </a:rPr>
              <a:t>ghềnh</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của</a:t>
            </a:r>
            <a:r>
              <a:rPr lang="en-US" sz="4400" i="1" dirty="0">
                <a:latin typeface="Times New Roman" panose="02020603050405020304" pitchFamily="18" charset="0"/>
                <a:ea typeface="Times New Roman" panose="02020603050405020304" pitchFamily="18" charset="0"/>
              </a:rPr>
              <a:t> con </a:t>
            </a:r>
            <a:r>
              <a:rPr lang="en-US" sz="4400" i="1" dirty="0" err="1">
                <a:latin typeface="Times New Roman" panose="02020603050405020304" pitchFamily="18" charset="0"/>
                <a:ea typeface="Times New Roman" panose="02020603050405020304" pitchFamily="18" charset="0"/>
              </a:rPr>
              <a:t>sông</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Đà</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ngày</a:t>
            </a:r>
            <a:r>
              <a:rPr lang="en-US" sz="4400" i="1" dirty="0">
                <a:latin typeface="Times New Roman" panose="02020603050405020304" pitchFamily="18" charset="0"/>
                <a:ea typeface="Times New Roman" panose="02020603050405020304" pitchFamily="18" charset="0"/>
              </a:rPr>
              <a:t> nay.</a:t>
            </a:r>
            <a:endParaRPr lang="en-US" sz="4000" dirty="0">
              <a:latin typeface="Times New Roman" panose="02020603050405020304" pitchFamily="18" charset="0"/>
              <a:ea typeface="Times New Roman" panose="02020603050405020304" pitchFamily="18" charset="0"/>
            </a:endParaRPr>
          </a:p>
          <a:p>
            <a:pPr eaLnBrk="1" hangingPunct="1"/>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5728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 name="直接连接符 2"/>
          <p:cNvCxnSpPr/>
          <p:nvPr/>
        </p:nvCxnSpPr>
        <p:spPr>
          <a:xfrm>
            <a:off x="5263875" y="1710392"/>
            <a:ext cx="0" cy="396287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182479" y="1625630"/>
            <a:ext cx="5081396" cy="4012769"/>
            <a:chOff x="504259" y="1262896"/>
            <a:chExt cx="5591741" cy="4012769"/>
          </a:xfrm>
        </p:grpSpPr>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14703" b="18358"/>
            <a:stretch>
              <a:fillRect/>
            </a:stretch>
          </p:blipFill>
          <p:spPr>
            <a:xfrm>
              <a:off x="504259" y="1262896"/>
              <a:ext cx="5591741" cy="4012769"/>
            </a:xfrm>
            <a:prstGeom prst="rect">
              <a:avLst/>
            </a:prstGeom>
          </p:spPr>
        </p:pic>
        <p:sp>
          <p:nvSpPr>
            <p:cNvPr id="24" name="文本框 23"/>
            <p:cNvSpPr txBox="1"/>
            <p:nvPr/>
          </p:nvSpPr>
          <p:spPr>
            <a:xfrm>
              <a:off x="3212253" y="2256967"/>
              <a:ext cx="2296391" cy="2308324"/>
            </a:xfrm>
            <a:prstGeom prst="rect">
              <a:avLst/>
            </a:prstGeom>
            <a:noFill/>
          </p:spPr>
          <p:txBody>
            <a:bodyPr wrap="square" rtlCol="0">
              <a:spAutoFit/>
            </a:bodyPr>
            <a:lstStyle/>
            <a:p>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Nội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dung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bài</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r>
                <a:rPr lang="en-US" altLang="zh-CN" sz="3600" b="1" spc="600" dirty="0" err="1">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đọc</a:t>
              </a:r>
              <a:r>
                <a:rPr lang="en-US" altLang="zh-CN"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rPr>
                <a:t> </a:t>
              </a:r>
              <a:endParaRPr lang="zh-CN" altLang="en-US" sz="3600" b="1" spc="600" dirty="0">
                <a:solidFill>
                  <a:srgbClr val="FF0000"/>
                </a:solidFill>
                <a:latin typeface="Times New Roman" panose="02020603050405020304" pitchFamily="18" charset="0"/>
                <a:ea typeface="站酷快乐体2016修订版" panose="02010600030101010101" charset="-122"/>
                <a:cs typeface="Times New Roman" panose="02020603050405020304" pitchFamily="18" charset="0"/>
                <a:sym typeface="微软雅黑" panose="020B0503020204020204" pitchFamily="34" charset="-122"/>
              </a:endParaRPr>
            </a:p>
          </p:txBody>
        </p:sp>
      </p:grpSp>
      <p:sp>
        <p:nvSpPr>
          <p:cNvPr id="7" name="TextBox 6">
            <a:extLst>
              <a:ext uri="{FF2B5EF4-FFF2-40B4-BE49-F238E27FC236}">
                <a16:creationId xmlns:a16="http://schemas.microsoft.com/office/drawing/2014/main" id="{27E1FEFD-A596-B0E0-78A2-047B24B31F1B}"/>
              </a:ext>
            </a:extLst>
          </p:cNvPr>
          <p:cNvSpPr txBox="1"/>
          <p:nvPr/>
        </p:nvSpPr>
        <p:spPr>
          <a:xfrm>
            <a:off x="5511490" y="2477852"/>
            <a:ext cx="5781324" cy="2308324"/>
          </a:xfrm>
          <a:prstGeom prst="rect">
            <a:avLst/>
          </a:prstGeom>
          <a:noFill/>
        </p:spPr>
        <p:txBody>
          <a:bodyPr wrap="square">
            <a:spAutoFit/>
          </a:bodyPr>
          <a:lstStyle/>
          <a:p>
            <a:pPr marL="0" marR="0" algn="just">
              <a:spcBef>
                <a:spcPts val="0"/>
              </a:spcBef>
              <a:spcAft>
                <a:spcPts val="0"/>
              </a:spcAft>
            </a:pPr>
            <a:r>
              <a:rPr lang="nl-NL" sz="3600" b="1" i="1" dirty="0">
                <a:effectLst/>
                <a:latin typeface="Times New Roman" panose="02020603050405020304" pitchFamily="18" charset="0"/>
                <a:ea typeface="Times New Roman" panose="02020603050405020304" pitchFamily="18" charset="0"/>
              </a:rPr>
              <a:t>Ông Đùng, bà Đùng là những người có công lao lớn đối với đất nước  trong việc chinh phục thiên nhiên.</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1838351" y="1319242"/>
            <a:ext cx="8929711" cy="1323439"/>
          </a:xfrm>
          <a:prstGeom prst="rect">
            <a:avLst/>
          </a:prstGeom>
          <a:noFill/>
        </p:spPr>
        <p:txBody>
          <a:bodyPr wrap="square" rtlCol="0">
            <a:spAutoFit/>
          </a:bodyPr>
          <a:lstStyle/>
          <a:p>
            <a:pPr algn="ctr" defTabSz="914377">
              <a:defRPr/>
            </a:pP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4.Luyện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đọc</a:t>
            </a:r>
            <a:r>
              <a:rPr lang="en-US" altLang="zh-CN" sz="8000" b="1" dirty="0">
                <a:ln w="38100">
                  <a:solidFill>
                    <a:srgbClr val="FFFFFF"/>
                  </a:solidFill>
                </a:ln>
                <a:solidFill>
                  <a:srgbClr val="318C80">
                    <a:lumMod val="75000"/>
                  </a:srgbClr>
                </a:solidFill>
                <a:latin typeface="Arial-SGK-TV" pitchFamily="2" charset="0"/>
                <a:cs typeface="Arial-SGK-TV" pitchFamily="2" charset="0"/>
                <a:sym typeface="+mn-lt"/>
              </a:rPr>
              <a:t> </a:t>
            </a:r>
            <a:r>
              <a:rPr lang="en-US" altLang="zh-CN" sz="8000" b="1" dirty="0" err="1">
                <a:ln w="38100">
                  <a:solidFill>
                    <a:srgbClr val="FFFFFF"/>
                  </a:solidFill>
                </a:ln>
                <a:solidFill>
                  <a:srgbClr val="318C80">
                    <a:lumMod val="75000"/>
                  </a:srgbClr>
                </a:solidFill>
                <a:latin typeface="Arial-SGK-TV" pitchFamily="2" charset="0"/>
                <a:cs typeface="Arial-SGK-TV" pitchFamily="2" charset="0"/>
                <a:sym typeface="+mn-lt"/>
              </a:rPr>
              <a:t>lại</a:t>
            </a:r>
            <a:endParaRPr lang="en-US" altLang="zh-CN" sz="80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4199780956"/>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7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52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62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extLst>
      <p:ext uri="{BB962C8B-B14F-4D97-AF65-F5344CB8AC3E}">
        <p14:creationId xmlns:p14="http://schemas.microsoft.com/office/powerpoint/2010/main" val="188576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2570881" y="1347330"/>
            <a:ext cx="7602689" cy="1446550"/>
          </a:xfrm>
          <a:prstGeom prst="rect">
            <a:avLst/>
          </a:prstGeom>
          <a:noFill/>
        </p:spPr>
        <p:txBody>
          <a:bodyPr wrap="square" rtlCol="0">
            <a:spAutoFit/>
          </a:bodyPr>
          <a:lstStyle/>
          <a:p>
            <a:pPr algn="ctr" defTabSz="914377"/>
            <a:r>
              <a:rPr lang="en-US" altLang="zh-CN" sz="8800" b="1" dirty="0">
                <a:ln w="38100">
                  <a:solidFill>
                    <a:srgbClr val="FFFFFF"/>
                  </a:solidFill>
                </a:ln>
                <a:solidFill>
                  <a:srgbClr val="318C80">
                    <a:lumMod val="75000"/>
                  </a:srgbClr>
                </a:solidFill>
                <a:latin typeface="Arial-SGK-TV" pitchFamily="2" charset="0"/>
                <a:cs typeface="Arial-SGK-TV" pitchFamily="2" charset="0"/>
                <a:sym typeface="+mn-lt"/>
              </a:rPr>
              <a:t>1.Khởi </a:t>
            </a:r>
            <a:r>
              <a:rPr lang="en-US" altLang="zh-CN" sz="8800" b="1" dirty="0" err="1">
                <a:ln w="38100">
                  <a:solidFill>
                    <a:srgbClr val="FFFFFF"/>
                  </a:solidFill>
                </a:ln>
                <a:solidFill>
                  <a:srgbClr val="318C80">
                    <a:lumMod val="75000"/>
                  </a:srgbClr>
                </a:solidFill>
                <a:latin typeface="Arial-SGK-TV" pitchFamily="2" charset="0"/>
                <a:cs typeface="Arial-SGK-TV" pitchFamily="2" charset="0"/>
                <a:sym typeface="+mn-lt"/>
              </a:rPr>
              <a:t>động</a:t>
            </a:r>
            <a:endParaRPr lang="en-US" altLang="zh-CN" sz="8800"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527909315"/>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44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9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9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2" name="AutoShape 4"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48134" name="AutoShape 6" descr="Phong cảnh mùa xuân trên đồng cỏ xanh file PSD"/>
          <p:cNvSpPr>
            <a:spLocks noChangeAspect="1" noChangeArrowheads="1"/>
          </p:cNvSpPr>
          <p:nvPr/>
        </p:nvSpPr>
        <p:spPr bwMode="auto">
          <a:xfrm>
            <a:off x="207433" y="-192417"/>
            <a:ext cx="406400" cy="406379"/>
          </a:xfrm>
          <a:prstGeom prst="rect">
            <a:avLst/>
          </a:prstGeom>
          <a:noFill/>
        </p:spPr>
        <p:txBody>
          <a:bodyPr vert="horz" wrap="square" lIns="121916" tIns="60957" rIns="121916" bIns="60957" numCol="1" anchor="t" anchorCtr="0" compatLnSpc="1">
            <a:prstTxWarp prst="textNoShape">
              <a:avLst/>
            </a:prstTxWarp>
          </a:bodyPr>
          <a:lstStyle/>
          <a:p>
            <a:pPr defTabSz="866943" fontAlgn="base">
              <a:spcBef>
                <a:spcPct val="0"/>
              </a:spcBef>
              <a:spcAft>
                <a:spcPct val="0"/>
              </a:spcAft>
            </a:pPr>
            <a:endParaRPr lang="en-US" sz="1707">
              <a:solidFill>
                <a:prstClr val="black"/>
              </a:solidFill>
              <a:latin typeface="Calibri" panose="020F0502020204030204" pitchFamily="34" charset="0"/>
              <a:ea typeface="宋体" panose="02010600030101010101" pitchFamily="2" charset="-122"/>
            </a:endParaRPr>
          </a:p>
        </p:txBody>
      </p:sp>
      <p:sp>
        <p:nvSpPr>
          <p:cNvPr id="6" name="TextBox 5"/>
          <p:cNvSpPr txBox="1"/>
          <p:nvPr/>
        </p:nvSpPr>
        <p:spPr>
          <a:xfrm>
            <a:off x="171592" y="177801"/>
            <a:ext cx="12020409" cy="1142749"/>
          </a:xfrm>
          <a:prstGeom prst="rect">
            <a:avLst/>
          </a:prstGeom>
          <a:noFill/>
        </p:spPr>
        <p:txBody>
          <a:bodyPr wrap="square" rtlCol="0">
            <a:spAutoFit/>
          </a:bodyPr>
          <a:lstStyle/>
          <a:p>
            <a:pPr defTabSz="866943" fontAlgn="base">
              <a:spcBef>
                <a:spcPct val="0"/>
              </a:spcBef>
              <a:spcAft>
                <a:spcPct val="0"/>
              </a:spcAft>
            </a:pPr>
            <a:r>
              <a:rPr lang="en-US" sz="3413" b="1" dirty="0">
                <a:solidFill>
                  <a:prstClr val="black"/>
                </a:solidFill>
                <a:latin typeface="UTM Avo"/>
                <a:ea typeface="宋体" panose="02010600030101010101" pitchFamily="2" charset="-122"/>
                <a:cs typeface="Times New Roman" pitchFamily="18" charset="0"/>
              </a:rPr>
              <a:t>Quan </a:t>
            </a:r>
            <a:r>
              <a:rPr lang="en-US" sz="3413" b="1" dirty="0" err="1">
                <a:solidFill>
                  <a:prstClr val="black"/>
                </a:solidFill>
                <a:latin typeface="UTM Avo"/>
                <a:ea typeface="宋体" panose="02010600030101010101" pitchFamily="2" charset="-122"/>
                <a:cs typeface="Times New Roman" pitchFamily="18" charset="0"/>
              </a:rPr>
              <a:t>sát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minh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họa</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cho</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biết</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hai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người</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trong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tranh</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đang</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làm</a:t>
            </a:r>
            <a:r>
              <a:rPr lang="en-US" sz="3413" b="1" dirty="0">
                <a:solidFill>
                  <a:prstClr val="black"/>
                </a:solidFill>
                <a:latin typeface="UTM Avo"/>
                <a:ea typeface="宋体" panose="02010600030101010101" pitchFamily="2" charset="-122"/>
                <a:cs typeface="Times New Roman" pitchFamily="18" charset="0"/>
              </a:rPr>
              <a:t> </a:t>
            </a:r>
            <a:r>
              <a:rPr lang="en-US" sz="3413" b="1" dirty="0" err="1">
                <a:solidFill>
                  <a:prstClr val="black"/>
                </a:solidFill>
                <a:latin typeface="UTM Avo"/>
                <a:ea typeface="宋体" panose="02010600030101010101" pitchFamily="2" charset="-122"/>
                <a:cs typeface="Times New Roman" pitchFamily="18" charset="0"/>
              </a:rPr>
              <a:t>gì</a:t>
            </a:r>
            <a:r>
              <a:rPr lang="en-US" sz="3413" b="1" dirty="0">
                <a:solidFill>
                  <a:prstClr val="black"/>
                </a:solidFill>
                <a:latin typeface="UTM Avo"/>
                <a:ea typeface="宋体" panose="02010600030101010101" pitchFamily="2" charset="-122"/>
                <a:cs typeface="Times New Roman" pitchFamily="18" charset="0"/>
              </a:rPr>
              <a:t>?</a:t>
            </a:r>
          </a:p>
        </p:txBody>
      </p:sp>
      <p:pic>
        <p:nvPicPr>
          <p:cNvPr id="4" name="Picture 3">
            <a:extLst>
              <a:ext uri="{FF2B5EF4-FFF2-40B4-BE49-F238E27FC236}">
                <a16:creationId xmlns:a16="http://schemas.microsoft.com/office/drawing/2014/main" id="{282C19A8-260B-BF61-0A5F-5CFED5731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948" y="1370730"/>
            <a:ext cx="9697696" cy="5182243"/>
          </a:xfrm>
          <a:prstGeom prst="rect">
            <a:avLst/>
          </a:prstGeom>
        </p:spPr>
      </p:pic>
    </p:spTree>
    <p:extLst>
      <p:ext uri="{BB962C8B-B14F-4D97-AF65-F5344CB8AC3E}">
        <p14:creationId xmlns:p14="http://schemas.microsoft.com/office/powerpoint/2010/main" val="3819603273"/>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8428" b="1684"/>
          <a:stretch/>
        </p:blipFill>
        <p:spPr>
          <a:xfrm>
            <a:off x="0" y="-27763"/>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8191501" y="4693071"/>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5819775" y="4854121"/>
            <a:ext cx="552451" cy="1162051"/>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63414"/>
          <a:stretch/>
        </p:blipFill>
        <p:spPr>
          <a:xfrm>
            <a:off x="1" y="-27764"/>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269" r="83472" b="58748"/>
          <a:stretch/>
        </p:blipFill>
        <p:spPr>
          <a:xfrm>
            <a:off x="1495105" y="461947"/>
            <a:ext cx="1603391"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75703" t="5269" b="58748"/>
          <a:stretch/>
        </p:blipFill>
        <p:spPr>
          <a:xfrm>
            <a:off x="9172233" y="461947"/>
            <a:ext cx="2356963"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27601" y="2850891"/>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7915275" y="4693071"/>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7500937" y="4641225"/>
            <a:ext cx="552451" cy="1162051"/>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1218" b="3104"/>
          <a:stretch/>
        </p:blipFill>
        <p:spPr>
          <a:xfrm>
            <a:off x="1424130" y="-436310"/>
            <a:ext cx="9565847" cy="4605743"/>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385754"/>
            <a:ext cx="6524928" cy="1733680"/>
          </a:xfrm>
          <a:prstGeom prst="rect">
            <a:avLst/>
          </a:prstGeom>
          <a:noFill/>
        </p:spPr>
        <p:txBody>
          <a:bodyPr wrap="square" rtlCol="0">
            <a:spAutoFit/>
          </a:bodyPr>
          <a:lstStyle/>
          <a:p>
            <a:pPr algn="ctr" defTabSz="914377">
              <a:defRPr/>
            </a:pPr>
            <a:r>
              <a:rPr lang="en-US" altLang="zh-CN" sz="10666" b="1" dirty="0">
                <a:ln w="38100">
                  <a:solidFill>
                    <a:srgbClr val="FFFFFF"/>
                  </a:solidFill>
                </a:ln>
                <a:solidFill>
                  <a:srgbClr val="318C80">
                    <a:lumMod val="75000"/>
                  </a:srgbClr>
                </a:solidFill>
                <a:latin typeface="Arial-SGK-TV" pitchFamily="2" charset="0"/>
                <a:cs typeface="Arial-SGK-TV" pitchFamily="2" charset="0"/>
                <a:sym typeface="+mn-lt"/>
              </a:rPr>
              <a:t>2. </a:t>
            </a:r>
            <a:r>
              <a:rPr lang="en-US" altLang="zh-CN" sz="10666" b="1" dirty="0" err="1">
                <a:ln w="38100">
                  <a:solidFill>
                    <a:srgbClr val="FFFFFF"/>
                  </a:solidFill>
                </a:ln>
                <a:solidFill>
                  <a:srgbClr val="318C80">
                    <a:lumMod val="75000"/>
                  </a:srgbClr>
                </a:solidFill>
                <a:latin typeface="Arial-SGK-TV" pitchFamily="2" charset="0"/>
                <a:cs typeface="Arial-SGK-TV" pitchFamily="2" charset="0"/>
                <a:sym typeface="+mn-lt"/>
              </a:rPr>
              <a:t>Đọc</a:t>
            </a:r>
            <a:endParaRPr lang="en-US" altLang="zh-CN" sz="10666" b="1" dirty="0">
              <a:ln w="38100">
                <a:solidFill>
                  <a:srgbClr val="FFFFFF"/>
                </a:solidFill>
              </a:ln>
              <a:solidFill>
                <a:srgbClr val="318C80">
                  <a:lumMod val="75000"/>
                </a:srgbClr>
              </a:solidFill>
              <a:latin typeface="Arial-SGK-TV" pitchFamily="2" charset="0"/>
              <a:cs typeface="Arial-SGK-TV" pitchFamily="2" charset="0"/>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10532041"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479043">
            <a:off x="4987558" y="4683367"/>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flipH="1">
            <a:off x="7482049"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7530" t="71041" r="58174" b="14336"/>
          <a:stretch/>
        </p:blipFill>
        <p:spPr>
          <a:xfrm flipH="1">
            <a:off x="5609189"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9377" b="20439"/>
          <a:stretch/>
        </p:blipFill>
        <p:spPr>
          <a:xfrm flipH="1">
            <a:off x="5170184" y="5057659"/>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7348067"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55642" t="69697" r="39314" b="15293"/>
          <a:stretch/>
        </p:blipFill>
        <p:spPr>
          <a:xfrm rot="21249650">
            <a:off x="6936436" y="5140173"/>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a:off x="9413242"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55642" t="69697" r="38916" b="19508"/>
          <a:stretch/>
        </p:blipFill>
        <p:spPr>
          <a:xfrm flipH="1">
            <a:off x="8751845" y="4629027"/>
            <a:ext cx="596003"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20387316" flipH="1">
            <a:off x="9212118" y="4554011"/>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6"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7"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8" y="4483821"/>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9" y="4883715"/>
            <a:ext cx="858403" cy="1963119"/>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cstate="print">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3" y="4483821"/>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srgbClr val="FFFFFF"/>
                </a:solidFill>
                <a:latin typeface="Helvetica" panose="020F0502020204030204"/>
                <a:cs typeface="Helvetic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cstate="print">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785027120"/>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1000"/>
                                        <p:tgtEl>
                                          <p:spTgt spid="28"/>
                                        </p:tgtEl>
                                      </p:cBhvr>
                                    </p:animEffect>
                                    <p:anim calcmode="lin" valueType="num">
                                      <p:cBhvr>
                                        <p:cTn id="53" dur="1000" fill="hold"/>
                                        <p:tgtEl>
                                          <p:spTgt spid="28"/>
                                        </p:tgtEl>
                                        <p:attrNameLst>
                                          <p:attrName>ppt_x</p:attrName>
                                        </p:attrNameLst>
                                      </p:cBhvr>
                                      <p:tavLst>
                                        <p:tav tm="0">
                                          <p:val>
                                            <p:strVal val="#ppt_x"/>
                                          </p:val>
                                        </p:tav>
                                        <p:tav tm="100000">
                                          <p:val>
                                            <p:strVal val="#ppt_x"/>
                                          </p:val>
                                        </p:tav>
                                      </p:tavLst>
                                    </p:anim>
                                    <p:anim calcmode="lin" valueType="num">
                                      <p:cBhvr>
                                        <p:cTn id="54" dur="1000" fill="hold"/>
                                        <p:tgtEl>
                                          <p:spTgt spid="2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anim calcmode="lin" valueType="num">
                                      <p:cBhvr>
                                        <p:cTn id="88" dur="1000" fill="hold"/>
                                        <p:tgtEl>
                                          <p:spTgt spid="13"/>
                                        </p:tgtEl>
                                        <p:attrNameLst>
                                          <p:attrName>ppt_x</p:attrName>
                                        </p:attrNameLst>
                                      </p:cBhvr>
                                      <p:tavLst>
                                        <p:tav tm="0">
                                          <p:val>
                                            <p:strVal val="#ppt_x"/>
                                          </p:val>
                                        </p:tav>
                                        <p:tav tm="100000">
                                          <p:val>
                                            <p:strVal val="#ppt_x"/>
                                          </p:val>
                                        </p:tav>
                                      </p:tavLst>
                                    </p:anim>
                                    <p:anim calcmode="lin" valueType="num">
                                      <p:cBhvr>
                                        <p:cTn id="89" dur="1000" fill="hold"/>
                                        <p:tgtEl>
                                          <p:spTgt spid="13"/>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1000"/>
                                        <p:tgtEl>
                                          <p:spTgt spid="4"/>
                                        </p:tgtEl>
                                      </p:cBhvr>
                                    </p:animEffect>
                                    <p:anim calcmode="lin" valueType="num">
                                      <p:cBhvr>
                                        <p:cTn id="93" dur="1000" fill="hold"/>
                                        <p:tgtEl>
                                          <p:spTgt spid="4"/>
                                        </p:tgtEl>
                                        <p:attrNameLst>
                                          <p:attrName>ppt_x</p:attrName>
                                        </p:attrNameLst>
                                      </p:cBhvr>
                                      <p:tavLst>
                                        <p:tav tm="0">
                                          <p:val>
                                            <p:strVal val="#ppt_x"/>
                                          </p:val>
                                        </p:tav>
                                        <p:tav tm="100000">
                                          <p:val>
                                            <p:strVal val="#ppt_x"/>
                                          </p:val>
                                        </p:tav>
                                      </p:tavLst>
                                    </p:anim>
                                    <p:anim calcmode="lin" valueType="num">
                                      <p:cBhvr>
                                        <p:cTn id="94" dur="1000" fill="hold"/>
                                        <p:tgtEl>
                                          <p:spTgt spid="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1000"/>
                                        <p:tgtEl>
                                          <p:spTgt spid="6"/>
                                        </p:tgtEl>
                                      </p:cBhvr>
                                    </p:animEffect>
                                    <p:anim calcmode="lin" valueType="num">
                                      <p:cBhvr>
                                        <p:cTn id="98" dur="1000" fill="hold"/>
                                        <p:tgtEl>
                                          <p:spTgt spid="6"/>
                                        </p:tgtEl>
                                        <p:attrNameLst>
                                          <p:attrName>ppt_x</p:attrName>
                                        </p:attrNameLst>
                                      </p:cBhvr>
                                      <p:tavLst>
                                        <p:tav tm="0">
                                          <p:val>
                                            <p:strVal val="#ppt_x"/>
                                          </p:val>
                                        </p:tav>
                                        <p:tav tm="100000">
                                          <p:val>
                                            <p:strVal val="#ppt_x"/>
                                          </p:val>
                                        </p:tav>
                                      </p:tavLst>
                                    </p:anim>
                                    <p:anim calcmode="lin" valueType="num">
                                      <p:cBhvr>
                                        <p:cTn id="99" dur="1000" fill="hold"/>
                                        <p:tgtEl>
                                          <p:spTgt spid="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00"/>
                                        <p:tgtEl>
                                          <p:spTgt spid="8"/>
                                        </p:tgtEl>
                                      </p:cBhvr>
                                    </p:animEffect>
                                    <p:anim calcmode="lin" valueType="num">
                                      <p:cBhvr>
                                        <p:cTn id="103" dur="1000" fill="hold"/>
                                        <p:tgtEl>
                                          <p:spTgt spid="8"/>
                                        </p:tgtEl>
                                        <p:attrNameLst>
                                          <p:attrName>ppt_x</p:attrName>
                                        </p:attrNameLst>
                                      </p:cBhvr>
                                      <p:tavLst>
                                        <p:tav tm="0">
                                          <p:val>
                                            <p:strVal val="#ppt_x"/>
                                          </p:val>
                                        </p:tav>
                                        <p:tav tm="100000">
                                          <p:val>
                                            <p:strVal val="#ppt_x"/>
                                          </p:val>
                                        </p:tav>
                                      </p:tavLst>
                                    </p:anim>
                                    <p:anim calcmode="lin" valueType="num">
                                      <p:cBhvr>
                                        <p:cTn id="104" dur="1000" fill="hold"/>
                                        <p:tgtEl>
                                          <p:spTgt spid="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fade">
                                      <p:cBhvr>
                                        <p:cTn id="107" dur="1000"/>
                                        <p:tgtEl>
                                          <p:spTgt spid="12"/>
                                        </p:tgtEl>
                                      </p:cBhvr>
                                    </p:animEffect>
                                    <p:anim calcmode="lin" valueType="num">
                                      <p:cBhvr>
                                        <p:cTn id="108" dur="1000" fill="hold"/>
                                        <p:tgtEl>
                                          <p:spTgt spid="12"/>
                                        </p:tgtEl>
                                        <p:attrNameLst>
                                          <p:attrName>ppt_x</p:attrName>
                                        </p:attrNameLst>
                                      </p:cBhvr>
                                      <p:tavLst>
                                        <p:tav tm="0">
                                          <p:val>
                                            <p:strVal val="#ppt_x"/>
                                          </p:val>
                                        </p:tav>
                                        <p:tav tm="100000">
                                          <p:val>
                                            <p:strVal val="#ppt_x"/>
                                          </p:val>
                                        </p:tav>
                                      </p:tavLst>
                                    </p:anim>
                                    <p:anim calcmode="lin" valueType="num">
                                      <p:cBhvr>
                                        <p:cTn id="109" dur="1000" fill="hold"/>
                                        <p:tgtEl>
                                          <p:spTgt spid="1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32" presetClass="emph" presetSubtype="0" repeatCount="indefinite" fill="hold" nodeType="afterEffect">
                                  <p:stCondLst>
                                    <p:cond delay="0"/>
                                  </p:stCondLst>
                                  <p:endCondLst>
                                    <p:cond evt="onNext" delay="0">
                                      <p:tgtEl>
                                        <p:sldTgt/>
                                      </p:tgtEl>
                                    </p:cond>
                                  </p:endCondLst>
                                  <p:childTnLst>
                                    <p:animRot by="120000">
                                      <p:cBhvr>
                                        <p:cTn id="117" dur="50" fill="hold">
                                          <p:stCondLst>
                                            <p:cond delay="0"/>
                                          </p:stCondLst>
                                        </p:cTn>
                                        <p:tgtEl>
                                          <p:spTgt spid="4"/>
                                        </p:tgtEl>
                                        <p:attrNameLst>
                                          <p:attrName>r</p:attrName>
                                        </p:attrNameLst>
                                      </p:cBhvr>
                                    </p:animRot>
                                    <p:animRot by="-240000">
                                      <p:cBhvr>
                                        <p:cTn id="118" dur="100" fill="hold">
                                          <p:stCondLst>
                                            <p:cond delay="100"/>
                                          </p:stCondLst>
                                        </p:cTn>
                                        <p:tgtEl>
                                          <p:spTgt spid="4"/>
                                        </p:tgtEl>
                                        <p:attrNameLst>
                                          <p:attrName>r</p:attrName>
                                        </p:attrNameLst>
                                      </p:cBhvr>
                                    </p:animRot>
                                    <p:animRot by="240000">
                                      <p:cBhvr>
                                        <p:cTn id="119" dur="100" fill="hold">
                                          <p:stCondLst>
                                            <p:cond delay="200"/>
                                          </p:stCondLst>
                                        </p:cTn>
                                        <p:tgtEl>
                                          <p:spTgt spid="4"/>
                                        </p:tgtEl>
                                        <p:attrNameLst>
                                          <p:attrName>r</p:attrName>
                                        </p:attrNameLst>
                                      </p:cBhvr>
                                    </p:animRot>
                                    <p:animRot by="-240000">
                                      <p:cBhvr>
                                        <p:cTn id="120" dur="100" fill="hold">
                                          <p:stCondLst>
                                            <p:cond delay="300"/>
                                          </p:stCondLst>
                                        </p:cTn>
                                        <p:tgtEl>
                                          <p:spTgt spid="4"/>
                                        </p:tgtEl>
                                        <p:attrNameLst>
                                          <p:attrName>r</p:attrName>
                                        </p:attrNameLst>
                                      </p:cBhvr>
                                    </p:animRot>
                                    <p:animRot by="120000">
                                      <p:cBhvr>
                                        <p:cTn id="121" dur="100" fill="hold">
                                          <p:stCondLst>
                                            <p:cond delay="400"/>
                                          </p:stCondLst>
                                        </p:cTn>
                                        <p:tgtEl>
                                          <p:spTgt spid="4"/>
                                        </p:tgtEl>
                                        <p:attrNameLst>
                                          <p:attrName>r</p:attrName>
                                        </p:attrNameLst>
                                      </p:cBhvr>
                                    </p:animRot>
                                  </p:childTnLst>
                                </p:cTn>
                              </p:par>
                              <p:par>
                                <p:cTn id="122" presetID="32" presetClass="emph" presetSubtype="0" repeatCount="indefinite" fill="hold" nodeType="withEffect">
                                  <p:stCondLst>
                                    <p:cond delay="0"/>
                                  </p:stCondLst>
                                  <p:endCondLst>
                                    <p:cond evt="onNext" delay="0">
                                      <p:tgtEl>
                                        <p:sldTgt/>
                                      </p:tgtEl>
                                    </p:cond>
                                  </p:endCondLst>
                                  <p:childTnLst>
                                    <p:animRot by="120000">
                                      <p:cBhvr>
                                        <p:cTn id="123" dur="50" fill="hold">
                                          <p:stCondLst>
                                            <p:cond delay="0"/>
                                          </p:stCondLst>
                                        </p:cTn>
                                        <p:tgtEl>
                                          <p:spTgt spid="6"/>
                                        </p:tgtEl>
                                        <p:attrNameLst>
                                          <p:attrName>r</p:attrName>
                                        </p:attrNameLst>
                                      </p:cBhvr>
                                    </p:animRot>
                                    <p:animRot by="-240000">
                                      <p:cBhvr>
                                        <p:cTn id="124" dur="100" fill="hold">
                                          <p:stCondLst>
                                            <p:cond delay="100"/>
                                          </p:stCondLst>
                                        </p:cTn>
                                        <p:tgtEl>
                                          <p:spTgt spid="6"/>
                                        </p:tgtEl>
                                        <p:attrNameLst>
                                          <p:attrName>r</p:attrName>
                                        </p:attrNameLst>
                                      </p:cBhvr>
                                    </p:animRot>
                                    <p:animRot by="240000">
                                      <p:cBhvr>
                                        <p:cTn id="125" dur="100" fill="hold">
                                          <p:stCondLst>
                                            <p:cond delay="200"/>
                                          </p:stCondLst>
                                        </p:cTn>
                                        <p:tgtEl>
                                          <p:spTgt spid="6"/>
                                        </p:tgtEl>
                                        <p:attrNameLst>
                                          <p:attrName>r</p:attrName>
                                        </p:attrNameLst>
                                      </p:cBhvr>
                                    </p:animRot>
                                    <p:animRot by="-240000">
                                      <p:cBhvr>
                                        <p:cTn id="126" dur="100" fill="hold">
                                          <p:stCondLst>
                                            <p:cond delay="300"/>
                                          </p:stCondLst>
                                        </p:cTn>
                                        <p:tgtEl>
                                          <p:spTgt spid="6"/>
                                        </p:tgtEl>
                                        <p:attrNameLst>
                                          <p:attrName>r</p:attrName>
                                        </p:attrNameLst>
                                      </p:cBhvr>
                                    </p:animRot>
                                    <p:animRot by="120000">
                                      <p:cBhvr>
                                        <p:cTn id="127" dur="100" fill="hold">
                                          <p:stCondLst>
                                            <p:cond delay="400"/>
                                          </p:stCondLst>
                                        </p:cTn>
                                        <p:tgtEl>
                                          <p:spTgt spid="6"/>
                                        </p:tgtEl>
                                        <p:attrNameLst>
                                          <p:attrName>r</p:attrName>
                                        </p:attrNameLst>
                                      </p:cBhvr>
                                    </p:animRot>
                                  </p:childTnLst>
                                </p:cTn>
                              </p:par>
                              <p:par>
                                <p:cTn id="128" presetID="32" presetClass="emph" presetSubtype="0" repeatCount="indefinite" fill="hold" nodeType="withEffect">
                                  <p:stCondLst>
                                    <p:cond delay="0"/>
                                  </p:stCondLst>
                                  <p:endCondLst>
                                    <p:cond evt="onNext" delay="0">
                                      <p:tgtEl>
                                        <p:sldTgt/>
                                      </p:tgtEl>
                                    </p:cond>
                                  </p:endCondLst>
                                  <p:childTnLst>
                                    <p:animRot by="120000">
                                      <p:cBhvr>
                                        <p:cTn id="129" dur="50" fill="hold">
                                          <p:stCondLst>
                                            <p:cond delay="0"/>
                                          </p:stCondLst>
                                        </p:cTn>
                                        <p:tgtEl>
                                          <p:spTgt spid="8"/>
                                        </p:tgtEl>
                                        <p:attrNameLst>
                                          <p:attrName>r</p:attrName>
                                        </p:attrNameLst>
                                      </p:cBhvr>
                                    </p:animRot>
                                    <p:animRot by="-240000">
                                      <p:cBhvr>
                                        <p:cTn id="130" dur="100" fill="hold">
                                          <p:stCondLst>
                                            <p:cond delay="100"/>
                                          </p:stCondLst>
                                        </p:cTn>
                                        <p:tgtEl>
                                          <p:spTgt spid="8"/>
                                        </p:tgtEl>
                                        <p:attrNameLst>
                                          <p:attrName>r</p:attrName>
                                        </p:attrNameLst>
                                      </p:cBhvr>
                                    </p:animRot>
                                    <p:animRot by="240000">
                                      <p:cBhvr>
                                        <p:cTn id="131" dur="100" fill="hold">
                                          <p:stCondLst>
                                            <p:cond delay="200"/>
                                          </p:stCondLst>
                                        </p:cTn>
                                        <p:tgtEl>
                                          <p:spTgt spid="8"/>
                                        </p:tgtEl>
                                        <p:attrNameLst>
                                          <p:attrName>r</p:attrName>
                                        </p:attrNameLst>
                                      </p:cBhvr>
                                    </p:animRot>
                                    <p:animRot by="-240000">
                                      <p:cBhvr>
                                        <p:cTn id="132" dur="100" fill="hold">
                                          <p:stCondLst>
                                            <p:cond delay="300"/>
                                          </p:stCondLst>
                                        </p:cTn>
                                        <p:tgtEl>
                                          <p:spTgt spid="8"/>
                                        </p:tgtEl>
                                        <p:attrNameLst>
                                          <p:attrName>r</p:attrName>
                                        </p:attrNameLst>
                                      </p:cBhvr>
                                    </p:animRot>
                                    <p:animRot by="120000">
                                      <p:cBhvr>
                                        <p:cTn id="133" dur="100" fill="hold">
                                          <p:stCondLst>
                                            <p:cond delay="400"/>
                                          </p:stCondLst>
                                        </p:cTn>
                                        <p:tgtEl>
                                          <p:spTgt spid="8"/>
                                        </p:tgtEl>
                                        <p:attrNameLst>
                                          <p:attrName>r</p:attrName>
                                        </p:attrNameLst>
                                      </p:cBhvr>
                                    </p:animRot>
                                  </p:childTnLst>
                                </p:cTn>
                              </p:par>
                              <p:par>
                                <p:cTn id="134" presetID="32" presetClass="emph" presetSubtype="0" repeatCount="indefinite" fill="hold" nodeType="withEffect">
                                  <p:stCondLst>
                                    <p:cond delay="0"/>
                                  </p:stCondLst>
                                  <p:endCondLst>
                                    <p:cond evt="onNext" delay="0">
                                      <p:tgtEl>
                                        <p:sldTgt/>
                                      </p:tgtEl>
                                    </p:cond>
                                  </p:endCondLst>
                                  <p:childTnLst>
                                    <p:animRot by="120000">
                                      <p:cBhvr>
                                        <p:cTn id="135" dur="50" fill="hold">
                                          <p:stCondLst>
                                            <p:cond delay="0"/>
                                          </p:stCondLst>
                                        </p:cTn>
                                        <p:tgtEl>
                                          <p:spTgt spid="12"/>
                                        </p:tgtEl>
                                        <p:attrNameLst>
                                          <p:attrName>r</p:attrName>
                                        </p:attrNameLst>
                                      </p:cBhvr>
                                    </p:animRot>
                                    <p:animRot by="-240000">
                                      <p:cBhvr>
                                        <p:cTn id="136" dur="100" fill="hold">
                                          <p:stCondLst>
                                            <p:cond delay="100"/>
                                          </p:stCondLst>
                                        </p:cTn>
                                        <p:tgtEl>
                                          <p:spTgt spid="12"/>
                                        </p:tgtEl>
                                        <p:attrNameLst>
                                          <p:attrName>r</p:attrName>
                                        </p:attrNameLst>
                                      </p:cBhvr>
                                    </p:animRot>
                                    <p:animRot by="240000">
                                      <p:cBhvr>
                                        <p:cTn id="137" dur="100" fill="hold">
                                          <p:stCondLst>
                                            <p:cond delay="200"/>
                                          </p:stCondLst>
                                        </p:cTn>
                                        <p:tgtEl>
                                          <p:spTgt spid="12"/>
                                        </p:tgtEl>
                                        <p:attrNameLst>
                                          <p:attrName>r</p:attrName>
                                        </p:attrNameLst>
                                      </p:cBhvr>
                                    </p:animRot>
                                    <p:animRot by="-240000">
                                      <p:cBhvr>
                                        <p:cTn id="138" dur="100" fill="hold">
                                          <p:stCondLst>
                                            <p:cond delay="300"/>
                                          </p:stCondLst>
                                        </p:cTn>
                                        <p:tgtEl>
                                          <p:spTgt spid="12"/>
                                        </p:tgtEl>
                                        <p:attrNameLst>
                                          <p:attrName>r</p:attrName>
                                        </p:attrNameLst>
                                      </p:cBhvr>
                                    </p:animRot>
                                    <p:animRot by="120000">
                                      <p:cBhvr>
                                        <p:cTn id="139" dur="100" fill="hold">
                                          <p:stCondLst>
                                            <p:cond delay="400"/>
                                          </p:stCondLst>
                                        </p:cTn>
                                        <p:tgtEl>
                                          <p:spTgt spid="12"/>
                                        </p:tgtEl>
                                        <p:attrNameLst>
                                          <p:attrName>r</p:attrName>
                                        </p:attrNameLst>
                                      </p:cBhvr>
                                    </p:animRot>
                                  </p:childTnLst>
                                </p:cTn>
                              </p:par>
                              <p:par>
                                <p:cTn id="140" presetID="32" presetClass="emph" presetSubtype="0" repeatCount="indefinite" fill="hold" nodeType="withEffect">
                                  <p:stCondLst>
                                    <p:cond delay="0"/>
                                  </p:stCondLst>
                                  <p:endCondLst>
                                    <p:cond evt="onNext" delay="0">
                                      <p:tgtEl>
                                        <p:sldTgt/>
                                      </p:tgtEl>
                                    </p:cond>
                                  </p:endCondLst>
                                  <p:childTnLst>
                                    <p:animRot by="120000">
                                      <p:cBhvr>
                                        <p:cTn id="141" dur="50" fill="hold">
                                          <p:stCondLst>
                                            <p:cond delay="0"/>
                                          </p:stCondLst>
                                        </p:cTn>
                                        <p:tgtEl>
                                          <p:spTgt spid="38"/>
                                        </p:tgtEl>
                                        <p:attrNameLst>
                                          <p:attrName>r</p:attrName>
                                        </p:attrNameLst>
                                      </p:cBhvr>
                                    </p:animRot>
                                    <p:animRot by="-240000">
                                      <p:cBhvr>
                                        <p:cTn id="142" dur="100" fill="hold">
                                          <p:stCondLst>
                                            <p:cond delay="100"/>
                                          </p:stCondLst>
                                        </p:cTn>
                                        <p:tgtEl>
                                          <p:spTgt spid="38"/>
                                        </p:tgtEl>
                                        <p:attrNameLst>
                                          <p:attrName>r</p:attrName>
                                        </p:attrNameLst>
                                      </p:cBhvr>
                                    </p:animRot>
                                    <p:animRot by="240000">
                                      <p:cBhvr>
                                        <p:cTn id="143" dur="100" fill="hold">
                                          <p:stCondLst>
                                            <p:cond delay="200"/>
                                          </p:stCondLst>
                                        </p:cTn>
                                        <p:tgtEl>
                                          <p:spTgt spid="38"/>
                                        </p:tgtEl>
                                        <p:attrNameLst>
                                          <p:attrName>r</p:attrName>
                                        </p:attrNameLst>
                                      </p:cBhvr>
                                    </p:animRot>
                                    <p:animRot by="-240000">
                                      <p:cBhvr>
                                        <p:cTn id="144" dur="100" fill="hold">
                                          <p:stCondLst>
                                            <p:cond delay="300"/>
                                          </p:stCondLst>
                                        </p:cTn>
                                        <p:tgtEl>
                                          <p:spTgt spid="38"/>
                                        </p:tgtEl>
                                        <p:attrNameLst>
                                          <p:attrName>r</p:attrName>
                                        </p:attrNameLst>
                                      </p:cBhvr>
                                    </p:animRot>
                                    <p:animRot by="120000">
                                      <p:cBhvr>
                                        <p:cTn id="145" dur="100" fill="hold">
                                          <p:stCondLst>
                                            <p:cond delay="400"/>
                                          </p:stCondLst>
                                        </p:cTn>
                                        <p:tgtEl>
                                          <p:spTgt spid="38"/>
                                        </p:tgtEl>
                                        <p:attrNameLst>
                                          <p:attrName>r</p:attrName>
                                        </p:attrNameLst>
                                      </p:cBhvr>
                                    </p:animRot>
                                  </p:childTnLst>
                                </p:cTn>
                              </p:par>
                            </p:childTnLst>
                          </p:cTn>
                        </p:par>
                        <p:par>
                          <p:cTn id="146" fill="hold">
                            <p:stCondLst>
                              <p:cond delay="1500"/>
                            </p:stCondLst>
                            <p:childTnLst>
                              <p:par>
                                <p:cTn id="147" presetID="2" presetClass="entr" presetSubtype="1" fill="hold" nodeType="afterEffect">
                                  <p:stCondLst>
                                    <p:cond delay="0"/>
                                  </p:stCondLst>
                                  <p:childTnLst>
                                    <p:set>
                                      <p:cBhvr>
                                        <p:cTn id="148" dur="1" fill="hold">
                                          <p:stCondLst>
                                            <p:cond delay="0"/>
                                          </p:stCondLst>
                                        </p:cTn>
                                        <p:tgtEl>
                                          <p:spTgt spid="3"/>
                                        </p:tgtEl>
                                        <p:attrNameLst>
                                          <p:attrName>style.visibility</p:attrName>
                                        </p:attrNameLst>
                                      </p:cBhvr>
                                      <p:to>
                                        <p:strVal val="visible"/>
                                      </p:to>
                                    </p:set>
                                    <p:anim calcmode="lin" valueType="num">
                                      <p:cBhvr additive="base">
                                        <p:cTn id="149" dur="1000" fill="hold"/>
                                        <p:tgtEl>
                                          <p:spTgt spid="3"/>
                                        </p:tgtEl>
                                        <p:attrNameLst>
                                          <p:attrName>ppt_x</p:attrName>
                                        </p:attrNameLst>
                                      </p:cBhvr>
                                      <p:tavLst>
                                        <p:tav tm="0">
                                          <p:val>
                                            <p:strVal val="#ppt_x"/>
                                          </p:val>
                                        </p:tav>
                                        <p:tav tm="100000">
                                          <p:val>
                                            <p:strVal val="#ppt_x"/>
                                          </p:val>
                                        </p:tav>
                                      </p:tavLst>
                                    </p:anim>
                                    <p:anim calcmode="lin" valueType="num">
                                      <p:cBhvr additive="base">
                                        <p:cTn id="150" dur="1000" fill="hold"/>
                                        <p:tgtEl>
                                          <p:spTgt spid="3"/>
                                        </p:tgtEl>
                                        <p:attrNameLst>
                                          <p:attrName>ppt_y</p:attrName>
                                        </p:attrNameLst>
                                      </p:cBhvr>
                                      <p:tavLst>
                                        <p:tav tm="0">
                                          <p:val>
                                            <p:strVal val="0-#ppt_h/2"/>
                                          </p:val>
                                        </p:tav>
                                        <p:tav tm="100000">
                                          <p:val>
                                            <p:strVal val="#ppt_y"/>
                                          </p:val>
                                        </p:tav>
                                      </p:tavLst>
                                    </p:anim>
                                  </p:childTnLst>
                                </p:cTn>
                              </p:par>
                              <p:par>
                                <p:cTn id="151" presetID="2" presetClass="entr" presetSubtype="2" fill="hold" nodeType="with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additive="base">
                                        <p:cTn id="153" dur="1000" fill="hold"/>
                                        <p:tgtEl>
                                          <p:spTgt spid="22"/>
                                        </p:tgtEl>
                                        <p:attrNameLst>
                                          <p:attrName>ppt_x</p:attrName>
                                        </p:attrNameLst>
                                      </p:cBhvr>
                                      <p:tavLst>
                                        <p:tav tm="0">
                                          <p:val>
                                            <p:strVal val="1+#ppt_w/2"/>
                                          </p:val>
                                        </p:tav>
                                        <p:tav tm="100000">
                                          <p:val>
                                            <p:strVal val="#ppt_x"/>
                                          </p:val>
                                        </p:tav>
                                      </p:tavLst>
                                    </p:anim>
                                    <p:anim calcmode="lin" valueType="num">
                                      <p:cBhvr additive="base">
                                        <p:cTn id="154" dur="1000" fill="hold"/>
                                        <p:tgtEl>
                                          <p:spTgt spid="22"/>
                                        </p:tgtEl>
                                        <p:attrNameLst>
                                          <p:attrName>ppt_y</p:attrName>
                                        </p:attrNameLst>
                                      </p:cBhvr>
                                      <p:tavLst>
                                        <p:tav tm="0">
                                          <p:val>
                                            <p:strVal val="#ppt_y"/>
                                          </p:val>
                                        </p:tav>
                                        <p:tav tm="100000">
                                          <p:val>
                                            <p:strVal val="#ppt_y"/>
                                          </p:val>
                                        </p:tav>
                                      </p:tavLst>
                                    </p:anim>
                                  </p:childTnLst>
                                </p:cTn>
                              </p:par>
                            </p:childTnLst>
                          </p:cTn>
                        </p:par>
                        <p:par>
                          <p:cTn id="155" fill="hold">
                            <p:stCondLst>
                              <p:cond delay="2500"/>
                            </p:stCondLst>
                            <p:childTnLst>
                              <p:par>
                                <p:cTn id="156" presetID="56" presetClass="entr" presetSubtype="0" fill="hold" grpId="0" nodeType="afterEffect">
                                  <p:stCondLst>
                                    <p:cond delay="0"/>
                                  </p:stCondLst>
                                  <p:iterate type="lt">
                                    <p:tmPct val="10000"/>
                                  </p:iterate>
                                  <p:childTnLst>
                                    <p:set>
                                      <p:cBhvr>
                                        <p:cTn id="157" dur="1" fill="hold">
                                          <p:stCondLst>
                                            <p:cond delay="0"/>
                                          </p:stCondLst>
                                        </p:cTn>
                                        <p:tgtEl>
                                          <p:spTgt spid="25"/>
                                        </p:tgtEl>
                                        <p:attrNameLst>
                                          <p:attrName>style.visibility</p:attrName>
                                        </p:attrNameLst>
                                      </p:cBhvr>
                                      <p:to>
                                        <p:strVal val="visible"/>
                                      </p:to>
                                    </p:set>
                                    <p:anim by="(-#ppt_w*2)" calcmode="lin" valueType="num">
                                      <p:cBhvr rctx="PPT">
                                        <p:cTn id="158" dur="500" autoRev="1" fill="hold">
                                          <p:stCondLst>
                                            <p:cond delay="0"/>
                                          </p:stCondLst>
                                        </p:cTn>
                                        <p:tgtEl>
                                          <p:spTgt spid="25"/>
                                        </p:tgtEl>
                                        <p:attrNameLst>
                                          <p:attrName>ppt_w</p:attrName>
                                        </p:attrNameLst>
                                      </p:cBhvr>
                                    </p:anim>
                                    <p:anim by="(#ppt_w*0.50)" calcmode="lin" valueType="num">
                                      <p:cBhvr>
                                        <p:cTn id="159" dur="500" decel="50000" autoRev="1" fill="hold">
                                          <p:stCondLst>
                                            <p:cond delay="0"/>
                                          </p:stCondLst>
                                        </p:cTn>
                                        <p:tgtEl>
                                          <p:spTgt spid="25"/>
                                        </p:tgtEl>
                                        <p:attrNameLst>
                                          <p:attrName>ppt_x</p:attrName>
                                        </p:attrNameLst>
                                      </p:cBhvr>
                                    </p:anim>
                                    <p:anim from="(-#ppt_h/2)" to="(#ppt_y)" calcmode="lin" valueType="num">
                                      <p:cBhvr>
                                        <p:cTn id="160" dur="1000" fill="hold">
                                          <p:stCondLst>
                                            <p:cond delay="0"/>
                                          </p:stCondLst>
                                        </p:cTn>
                                        <p:tgtEl>
                                          <p:spTgt spid="25"/>
                                        </p:tgtEl>
                                        <p:attrNameLst>
                                          <p:attrName>ppt_y</p:attrName>
                                        </p:attrNameLst>
                                      </p:cBhvr>
                                    </p:anim>
                                    <p:animRot by="21600000">
                                      <p:cBhvr>
                                        <p:cTn id="161" dur="1000" fill="hold">
                                          <p:stCondLst>
                                            <p:cond delay="0"/>
                                          </p:stCondLst>
                                        </p:cTn>
                                        <p:tgtEl>
                                          <p:spTgt spid="25"/>
                                        </p:tgtEl>
                                        <p:attrNameLst>
                                          <p:attrName>r</p:attrName>
                                        </p:attrNameLst>
                                      </p:cBhvr>
                                    </p:animRot>
                                  </p:childTnLst>
                                </p:cTn>
                              </p:par>
                            </p:childTnLst>
                          </p:cTn>
                        </p:par>
                        <p:par>
                          <p:cTn id="162" fill="hold">
                            <p:stCondLst>
                              <p:cond delay="3900"/>
                            </p:stCondLst>
                            <p:childTnLst>
                              <p:par>
                                <p:cTn id="163" presetID="12" presetClass="entr" presetSubtype="2" fill="hold" nodeType="after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additive="base">
                                        <p:cTn id="165" dur="500"/>
                                        <p:tgtEl>
                                          <p:spTgt spid="15"/>
                                        </p:tgtEl>
                                        <p:attrNameLst>
                                          <p:attrName>ppt_x</p:attrName>
                                        </p:attrNameLst>
                                      </p:cBhvr>
                                      <p:tavLst>
                                        <p:tav tm="0">
                                          <p:val>
                                            <p:strVal val="#ppt_x+#ppt_w*1.125000"/>
                                          </p:val>
                                        </p:tav>
                                        <p:tav tm="100000">
                                          <p:val>
                                            <p:strVal val="#ppt_x"/>
                                          </p:val>
                                        </p:tav>
                                      </p:tavLst>
                                    </p:anim>
                                    <p:animEffect transition="in" filter="wipe(left)">
                                      <p:cBhvr>
                                        <p:cTn id="166" dur="500"/>
                                        <p:tgtEl>
                                          <p:spTgt spid="15"/>
                                        </p:tgtEl>
                                      </p:cBhvr>
                                    </p:animEffect>
                                  </p:childTnLst>
                                </p:cTn>
                              </p:par>
                              <p:par>
                                <p:cTn id="167" presetID="12" presetClass="entr" presetSubtype="8" fill="hold" nodeType="withEffect">
                                  <p:stCondLst>
                                    <p:cond delay="0"/>
                                  </p:stCondLst>
                                  <p:childTnLst>
                                    <p:set>
                                      <p:cBhvr>
                                        <p:cTn id="168" dur="1" fill="hold">
                                          <p:stCondLst>
                                            <p:cond delay="0"/>
                                          </p:stCondLst>
                                        </p:cTn>
                                        <p:tgtEl>
                                          <p:spTgt spid="18"/>
                                        </p:tgtEl>
                                        <p:attrNameLst>
                                          <p:attrName>style.visibility</p:attrName>
                                        </p:attrNameLst>
                                      </p:cBhvr>
                                      <p:to>
                                        <p:strVal val="visible"/>
                                      </p:to>
                                    </p:set>
                                    <p:anim calcmode="lin" valueType="num">
                                      <p:cBhvr additive="base">
                                        <p:cTn id="169" dur="500"/>
                                        <p:tgtEl>
                                          <p:spTgt spid="18"/>
                                        </p:tgtEl>
                                        <p:attrNameLst>
                                          <p:attrName>ppt_x</p:attrName>
                                        </p:attrNameLst>
                                      </p:cBhvr>
                                      <p:tavLst>
                                        <p:tav tm="0">
                                          <p:val>
                                            <p:strVal val="#ppt_x-#ppt_w*1.125000"/>
                                          </p:val>
                                        </p:tav>
                                        <p:tav tm="100000">
                                          <p:val>
                                            <p:strVal val="#ppt_x"/>
                                          </p:val>
                                        </p:tav>
                                      </p:tavLst>
                                    </p:anim>
                                    <p:animEffect transition="in" filter="wipe(right)">
                                      <p:cBhvr>
                                        <p:cTn id="170" dur="500"/>
                                        <p:tgtEl>
                                          <p:spTgt spid="18"/>
                                        </p:tgtEl>
                                      </p:cBhvr>
                                    </p:animEffect>
                                  </p:childTnLst>
                                </p:cTn>
                              </p:par>
                            </p:childTnLst>
                          </p:cTn>
                        </p:par>
                        <p:par>
                          <p:cTn id="171" fill="hold">
                            <p:stCondLst>
                              <p:cond delay="4400"/>
                            </p:stCondLst>
                            <p:childTnLst>
                              <p:par>
                                <p:cTn id="172" presetID="26" presetClass="emph" presetSubtype="0" repeatCount="indefinite" fill="hold" nodeType="afterEffect">
                                  <p:stCondLst>
                                    <p:cond delay="0"/>
                                  </p:stCondLst>
                                  <p:endCondLst>
                                    <p:cond evt="onNext" delay="0">
                                      <p:tgtEl>
                                        <p:sldTgt/>
                                      </p:tgtEl>
                                    </p:cond>
                                  </p:endCondLst>
                                  <p:childTnLst>
                                    <p:animEffect transition="out" filter="fade">
                                      <p:cBhvr>
                                        <p:cTn id="173" dur="1000" tmFilter="0, 0; .2, .5; .8, .5; 1, 0"/>
                                        <p:tgtEl>
                                          <p:spTgt spid="15"/>
                                        </p:tgtEl>
                                      </p:cBhvr>
                                    </p:animEffect>
                                    <p:animScale>
                                      <p:cBhvr>
                                        <p:cTn id="174" dur="500" autoRev="1" fill="hold"/>
                                        <p:tgtEl>
                                          <p:spTgt spid="15"/>
                                        </p:tgtEl>
                                      </p:cBhvr>
                                      <p:by x="105000" y="105000"/>
                                    </p:animScale>
                                  </p:childTnLst>
                                </p:cTn>
                              </p:par>
                              <p:par>
                                <p:cTn id="175" presetID="26" presetClass="emph" presetSubtype="0" repeatCount="indefinite" fill="hold" nodeType="withEffect">
                                  <p:stCondLst>
                                    <p:cond delay="0"/>
                                  </p:stCondLst>
                                  <p:endCondLst>
                                    <p:cond evt="onNext" delay="0">
                                      <p:tgtEl>
                                        <p:sldTgt/>
                                      </p:tgtEl>
                                    </p:cond>
                                  </p:endCondLst>
                                  <p:childTnLst>
                                    <p:animEffect transition="out" filter="fade">
                                      <p:cBhvr>
                                        <p:cTn id="176" dur="1000" tmFilter="0, 0; .2, .5; .8, .5; 1, 0"/>
                                        <p:tgtEl>
                                          <p:spTgt spid="18"/>
                                        </p:tgtEl>
                                      </p:cBhvr>
                                    </p:animEffect>
                                    <p:animScale>
                                      <p:cBhvr>
                                        <p:cTn id="177" dur="500" autoRev="1" fill="hold"/>
                                        <p:tgtEl>
                                          <p:spTgt spid="18"/>
                                        </p:tgtEl>
                                      </p:cBhvr>
                                      <p:by x="105000" y="105000"/>
                                    </p:animScale>
                                  </p:childTnLst>
                                </p:cTn>
                              </p:par>
                            </p:childTnLst>
                          </p:cTn>
                        </p:par>
                        <p:par>
                          <p:cTn id="178" fill="hold">
                            <p:stCondLst>
                              <p:cond delay="5400"/>
                            </p:stCondLst>
                            <p:childTnLst>
                              <p:par>
                                <p:cTn id="179" presetID="34" presetClass="emph" presetSubtype="0" fill="hold" grpId="1" nodeType="afterEffect">
                                  <p:stCondLst>
                                    <p:cond delay="0"/>
                                  </p:stCondLst>
                                  <p:iterate type="lt">
                                    <p:tmPct val="12500"/>
                                  </p:iterate>
                                  <p:childTnLst>
                                    <p:animMotion origin="layout" path="M -2.70833E-6 4.44444E-6 L -2.70833E-6 -0.07223 " pathEditMode="relative" rAng="0" ptsTypes="AA">
                                      <p:cBhvr>
                                        <p:cTn id="180" dur="250" accel="50000" decel="50000" autoRev="1" fill="hold">
                                          <p:stCondLst>
                                            <p:cond delay="0"/>
                                          </p:stCondLst>
                                        </p:cTn>
                                        <p:tgtEl>
                                          <p:spTgt spid="25"/>
                                        </p:tgtEl>
                                        <p:attrNameLst>
                                          <p:attrName>ppt_x</p:attrName>
                                          <p:attrName>ppt_y</p:attrName>
                                        </p:attrNameLst>
                                      </p:cBhvr>
                                      <p:rCtr x="0" y="-3611"/>
                                    </p:animMotion>
                                    <p:animRot by="1500000">
                                      <p:cBhvr>
                                        <p:cTn id="181" dur="125" fill="hold">
                                          <p:stCondLst>
                                            <p:cond delay="0"/>
                                          </p:stCondLst>
                                        </p:cTn>
                                        <p:tgtEl>
                                          <p:spTgt spid="25"/>
                                        </p:tgtEl>
                                        <p:attrNameLst>
                                          <p:attrName>r</p:attrName>
                                        </p:attrNameLst>
                                      </p:cBhvr>
                                    </p:animRot>
                                    <p:animRot by="-1500000">
                                      <p:cBhvr>
                                        <p:cTn id="182" dur="125" fill="hold">
                                          <p:stCondLst>
                                            <p:cond delay="125"/>
                                          </p:stCondLst>
                                        </p:cTn>
                                        <p:tgtEl>
                                          <p:spTgt spid="25"/>
                                        </p:tgtEl>
                                        <p:attrNameLst>
                                          <p:attrName>r</p:attrName>
                                        </p:attrNameLst>
                                      </p:cBhvr>
                                    </p:animRot>
                                    <p:animRot by="-1500000">
                                      <p:cBhvr>
                                        <p:cTn id="183" dur="125" fill="hold">
                                          <p:stCondLst>
                                            <p:cond delay="250"/>
                                          </p:stCondLst>
                                        </p:cTn>
                                        <p:tgtEl>
                                          <p:spTgt spid="25"/>
                                        </p:tgtEl>
                                        <p:attrNameLst>
                                          <p:attrName>r</p:attrName>
                                        </p:attrNameLst>
                                      </p:cBhvr>
                                    </p:animRot>
                                    <p:animRot by="1500000">
                                      <p:cBhvr>
                                        <p:cTn id="184"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3905466" y="12477"/>
            <a:ext cx="4419600" cy="694357"/>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2400" b="1"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SỰ TÍCH ÔNG ĐÙNG, BÀ ĐÙNG</a:t>
            </a:r>
          </a:p>
        </p:txBody>
      </p:sp>
      <p:pic>
        <p:nvPicPr>
          <p:cNvPr id="33" name="Picture 2">
            <a:extLst>
              <a:ext uri="{FF2B5EF4-FFF2-40B4-BE49-F238E27FC236}">
                <a16:creationId xmlns:a16="http://schemas.microsoft.com/office/drawing/2014/main" id="{463CFB69-4225-1580-624D-CD7C85E28C35}"/>
              </a:ext>
            </a:extLst>
          </p:cNvPr>
          <p:cNvPicPr>
            <a:picLocks noChangeAspect="1"/>
          </p:cNvPicPr>
          <p:nvPr/>
        </p:nvPicPr>
        <p:blipFill>
          <a:blip r:embed="rId4"/>
          <a:srcRect/>
          <a:stretch>
            <a:fillRect/>
          </a:stretch>
        </p:blipFill>
        <p:spPr>
          <a:xfrm>
            <a:off x="8077728" y="5860255"/>
            <a:ext cx="4114272" cy="1110853"/>
          </a:xfrm>
          <a:prstGeom prst="rect">
            <a:avLst/>
          </a:prstGeom>
        </p:spPr>
      </p:pic>
      <p:sp>
        <p:nvSpPr>
          <p:cNvPr id="3" name="TextBox 2">
            <a:extLst>
              <a:ext uri="{FF2B5EF4-FFF2-40B4-BE49-F238E27FC236}">
                <a16:creationId xmlns:a16="http://schemas.microsoft.com/office/drawing/2014/main" id="{E9582CE2-A162-9C13-09D4-C04FA0554C1D}"/>
              </a:ext>
            </a:extLst>
          </p:cNvPr>
          <p:cNvSpPr txBox="1"/>
          <p:nvPr/>
        </p:nvSpPr>
        <p:spPr>
          <a:xfrm>
            <a:off x="387285" y="852109"/>
            <a:ext cx="11455962" cy="5878532"/>
          </a:xfrm>
          <a:prstGeom prst="rect">
            <a:avLst/>
          </a:prstGeom>
          <a:noFill/>
        </p:spPr>
        <p:txBody>
          <a:bodyPr wrap="square">
            <a:spAutoFit/>
          </a:bodyPr>
          <a:lstStyle/>
          <a:p>
            <a:pPr algn="just"/>
            <a:r>
              <a:rPr lang="en-US" b="0" i="0" dirty="0">
                <a:solidFill>
                  <a:srgbClr val="000000"/>
                </a:solidFill>
                <a:effectLst/>
                <a:latin typeface="OpenSans"/>
              </a:rPr>
              <a:t>        </a:t>
            </a:r>
            <a:r>
              <a:rPr lang="vi-VN" sz="2200" b="0" i="0" dirty="0">
                <a:solidFill>
                  <a:srgbClr val="000000"/>
                </a:solidFill>
                <a:effectLst/>
                <a:latin typeface="OpenSans"/>
              </a:rPr>
              <a:t>Ngày xửa ngày xưa, ở xứ Mường Bi xuất hiện một đôi vợ chồng cao lớn khác thường. Họ đứng cao hơn năm lần đỉnh núi cao nhất. Người </a:t>
            </a:r>
            <a:r>
              <a:rPr lang="vi-VN" sz="2200" b="0" i="0" dirty="0" smtClean="0">
                <a:solidFill>
                  <a:srgbClr val="000000"/>
                </a:solidFill>
                <a:effectLst/>
                <a:latin typeface="OpenSans"/>
              </a:rPr>
              <a:t>Mường </a:t>
            </a:r>
            <a:r>
              <a:rPr lang="vi-VN" sz="2200" b="0" i="0" dirty="0">
                <a:solidFill>
                  <a:srgbClr val="000000"/>
                </a:solidFill>
                <a:effectLst/>
                <a:latin typeface="OpenSans"/>
              </a:rPr>
              <a:t>gọi họ là ông Đùng, bà Đùng, nghĩa là ông bà khổng l</a:t>
            </a:r>
            <a:r>
              <a:rPr lang="en-US" sz="2200" b="0" i="0" dirty="0">
                <a:solidFill>
                  <a:srgbClr val="000000"/>
                </a:solidFill>
                <a:effectLst/>
                <a:latin typeface="OpenSans"/>
              </a:rPr>
              <a:t>ồ</a:t>
            </a:r>
            <a:r>
              <a:rPr lang="vi-VN" sz="2200" b="0" i="0" dirty="0">
                <a:solidFill>
                  <a:srgbClr val="000000"/>
                </a:solidFill>
                <a:effectLst/>
                <a:latin typeface="OpenSans"/>
              </a:rPr>
              <a:t>.</a:t>
            </a:r>
          </a:p>
          <a:p>
            <a:pPr algn="just"/>
            <a:r>
              <a:rPr lang="en-US" sz="2200" b="0" i="0" dirty="0">
                <a:solidFill>
                  <a:srgbClr val="000000"/>
                </a:solidFill>
                <a:effectLst/>
                <a:latin typeface="OpenSans"/>
              </a:rPr>
              <a:t>       </a:t>
            </a:r>
            <a:r>
              <a:rPr lang="vi-VN" sz="2200" b="0" i="0" dirty="0">
                <a:solidFill>
                  <a:srgbClr val="000000"/>
                </a:solidFill>
                <a:effectLst/>
                <a:latin typeface="OpenSans"/>
              </a:rPr>
              <a:t>Hồi ấy, đất thì cao thấp, lồi lõm. Cây cối hoang dại mọc chằng chịt. Nước thì chảy từ lòng đất, ngập lênh láng khắp nơi.</a:t>
            </a:r>
            <a:r>
              <a:rPr lang="en-US" sz="2200" b="0" i="0" dirty="0">
                <a:solidFill>
                  <a:srgbClr val="000000"/>
                </a:solidFill>
                <a:effectLst/>
                <a:latin typeface="OpenSans"/>
              </a:rPr>
              <a:t> </a:t>
            </a:r>
            <a:r>
              <a:rPr lang="vi-VN" sz="2200" b="0" i="0" dirty="0">
                <a:solidFill>
                  <a:srgbClr val="000000"/>
                </a:solidFill>
                <a:effectLst/>
                <a:latin typeface="OpenSans"/>
              </a:rPr>
              <a:t>Thấy vậy, ông Đùng, bà Đùng liền ra tay. Chỉ một ngày, ông bà đã nhổ cây, san đất, làm thành cánh đồng bằng phẳng, rộng rãi, lấy chỗ cho dân ở và cày cấy.</a:t>
            </a:r>
          </a:p>
          <a:p>
            <a:pPr algn="just"/>
            <a:r>
              <a:rPr lang="en-US" sz="2200" b="0" i="0" dirty="0">
                <a:solidFill>
                  <a:srgbClr val="000000"/>
                </a:solidFill>
                <a:effectLst/>
                <a:latin typeface="OpenSans"/>
              </a:rPr>
              <a:t>       </a:t>
            </a:r>
            <a:r>
              <a:rPr lang="vi-VN" sz="2200" b="0" i="0" dirty="0">
                <a:solidFill>
                  <a:srgbClr val="000000"/>
                </a:solidFill>
                <a:effectLst/>
                <a:latin typeface="OpenSans"/>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a:t>
            </a:r>
            <a:r>
              <a:rPr lang="vi-VN" sz="2200" b="0" i="0" dirty="0" smtClean="0">
                <a:solidFill>
                  <a:srgbClr val="000000"/>
                </a:solidFill>
                <a:effectLst/>
                <a:latin typeface="OpenSans"/>
              </a:rPr>
              <a:t>là</a:t>
            </a:r>
            <a:r>
              <a:rPr lang="en-US" sz="2200" b="0" i="0" dirty="0" smtClean="0">
                <a:solidFill>
                  <a:srgbClr val="000000"/>
                </a:solidFill>
                <a:effectLst/>
                <a:latin typeface="OpenSans"/>
              </a:rPr>
              <a:t> con</a:t>
            </a:r>
            <a:r>
              <a:rPr lang="vi-VN" sz="2200" b="0" i="0" dirty="0" smtClean="0">
                <a:solidFill>
                  <a:srgbClr val="000000"/>
                </a:solidFill>
                <a:effectLst/>
                <a:latin typeface="OpenSans"/>
              </a:rPr>
              <a:t> </a:t>
            </a:r>
            <a:r>
              <a:rPr lang="vi-VN" sz="2200" b="0" i="0" dirty="0">
                <a:solidFill>
                  <a:srgbClr val="000000"/>
                </a:solidFill>
                <a:effectLst/>
                <a:latin typeface="OpenSans"/>
              </a:rPr>
              <a:t>sông Đà ngày nay.</a:t>
            </a:r>
          </a:p>
          <a:p>
            <a:pPr algn="just"/>
            <a:r>
              <a:rPr lang="en-US" sz="2200" b="0" i="0" dirty="0">
                <a:solidFill>
                  <a:srgbClr val="000000"/>
                </a:solidFill>
                <a:effectLst/>
                <a:latin typeface="OpenSans"/>
              </a:rPr>
              <a:t>        </a:t>
            </a:r>
            <a:r>
              <a:rPr lang="vi-VN" sz="2200" b="0" i="0" dirty="0">
                <a:solidFill>
                  <a:srgbClr val="000000"/>
                </a:solidFill>
                <a:effectLst/>
                <a:latin typeface="OpenSans"/>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a:t>
            </a:r>
            <a:r>
              <a:rPr lang="en-US" sz="2200" b="0" i="0" dirty="0">
                <a:solidFill>
                  <a:srgbClr val="000000"/>
                </a:solidFill>
                <a:effectLst/>
                <a:latin typeface="OpenSans"/>
              </a:rPr>
              <a:t>m</a:t>
            </a:r>
            <a:r>
              <a:rPr lang="vi-VN" sz="2200" b="0" i="0" dirty="0">
                <a:solidFill>
                  <a:srgbClr val="000000"/>
                </a:solidFill>
                <a:effectLst/>
                <a:latin typeface="OpenSans"/>
              </a:rPr>
              <a:t>ươi t</a:t>
            </a:r>
            <a:r>
              <a:rPr lang="en-US" sz="2200" b="0" i="0" dirty="0">
                <a:solidFill>
                  <a:srgbClr val="000000"/>
                </a:solidFill>
                <a:effectLst/>
                <a:latin typeface="OpenSans"/>
              </a:rPr>
              <a:t>h</a:t>
            </a:r>
            <a:r>
              <a:rPr lang="vi-VN" sz="2200" b="0" i="0" dirty="0">
                <a:solidFill>
                  <a:srgbClr val="000000"/>
                </a:solidFill>
                <a:effectLst/>
                <a:latin typeface="OpenSans"/>
              </a:rPr>
              <a:t>ác, trăm ba mươi ghềnh” như bây giờ.</a:t>
            </a:r>
          </a:p>
          <a:p>
            <a:pPr algn="r"/>
            <a:r>
              <a:rPr lang="vi-VN" sz="2400" b="0" i="0" dirty="0">
                <a:solidFill>
                  <a:srgbClr val="000000"/>
                </a:solidFill>
                <a:effectLst/>
                <a:latin typeface="OpenSans"/>
              </a:rPr>
              <a:t>(Theo Truyện cổ dân tộc Mường)</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19171"/>
            <a:ext cx="8610600" cy="6842759"/>
          </a:xfrm>
          <a:prstGeom prst="rect">
            <a:avLst/>
          </a:prstGeom>
        </p:spPr>
      </p:pic>
      <p:grpSp>
        <p:nvGrpSpPr>
          <p:cNvPr id="20" name="Group 19"/>
          <p:cNvGrpSpPr/>
          <p:nvPr/>
        </p:nvGrpSpPr>
        <p:grpSpPr>
          <a:xfrm>
            <a:off x="1815496" y="1359710"/>
            <a:ext cx="7763350" cy="2292353"/>
            <a:chOff x="1895407" y="1646988"/>
            <a:chExt cx="7650627" cy="2292353"/>
          </a:xfrm>
        </p:grpSpPr>
        <p:sp>
          <p:nvSpPr>
            <p:cNvPr id="9" name="Rectangle 8"/>
            <p:cNvSpPr/>
            <p:nvPr/>
          </p:nvSpPr>
          <p:spPr>
            <a:xfrm>
              <a:off x="1895407" y="1653984"/>
              <a:ext cx="1938527" cy="523220"/>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x</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ửa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3" name="Rectangle 12"/>
            <p:cNvSpPr/>
            <p:nvPr/>
          </p:nvSpPr>
          <p:spPr>
            <a:xfrm>
              <a:off x="4496402" y="1661068"/>
              <a:ext cx="798078"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xưa</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4" name="Rectangle 13"/>
            <p:cNvSpPr/>
            <p:nvPr/>
          </p:nvSpPr>
          <p:spPr>
            <a:xfrm>
              <a:off x="6532596" y="1661068"/>
              <a:ext cx="837572"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lõm</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5" name="Rectangle 14"/>
            <p:cNvSpPr/>
            <p:nvPr/>
          </p:nvSpPr>
          <p:spPr>
            <a:xfrm>
              <a:off x="8341966" y="1646988"/>
              <a:ext cx="1204068"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chằng</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chịt</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7" name="Rectangle 16"/>
            <p:cNvSpPr/>
            <p:nvPr/>
          </p:nvSpPr>
          <p:spPr>
            <a:xfrm>
              <a:off x="3180196" y="3200678"/>
              <a:ext cx="1538971" cy="523220"/>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rộng</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rãi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
          <p:nvSpPr>
            <p:cNvPr id="19" name="Rectangle 18"/>
            <p:cNvSpPr/>
            <p:nvPr/>
          </p:nvSpPr>
          <p:spPr>
            <a:xfrm>
              <a:off x="7140572" y="2985234"/>
              <a:ext cx="1341505" cy="954107"/>
            </a:xfrm>
            <a:prstGeom prst="rect">
              <a:avLst/>
            </a:prstGeom>
          </p:spPr>
          <p:txBody>
            <a:bodyPr wrap="non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ngoằn</a:t>
              </a:r>
              <a:endParaRPr lang="en-US" sz="2800" dirty="0">
                <a:solidFill>
                  <a:srgbClr val="F79646">
                    <a:lumMod val="50000"/>
                  </a:srgbClr>
                </a:solidFill>
                <a:latin typeface="Nunito Black" pitchFamily="2" charset="0"/>
                <a:cs typeface="Baloo 2 SemiBold" pitchFamily="2"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ngoèo</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grpSp>
      <p:sp>
        <p:nvSpPr>
          <p:cNvPr id="21" name="Rectangle 20"/>
          <p:cNvSpPr/>
          <p:nvPr/>
        </p:nvSpPr>
        <p:spPr>
          <a:xfrm>
            <a:off x="4907013" y="4148957"/>
            <a:ext cx="1984612" cy="954107"/>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Luyện</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đọc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khó</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962" y="183059"/>
            <a:ext cx="957102" cy="762024"/>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1063" y="366232"/>
            <a:ext cx="2717351" cy="578882"/>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28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Chia </a:t>
            </a:r>
            <a:r>
              <a:rPr lang="en-US" sz="28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endParaRPr lang="en-US" sz="28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D08EC8C9-1D8D-9EDF-8F0C-FC4F4A123BB0}"/>
              </a:ext>
            </a:extLst>
          </p:cNvPr>
          <p:cNvSpPr txBox="1"/>
          <p:nvPr/>
        </p:nvSpPr>
        <p:spPr>
          <a:xfrm>
            <a:off x="1161064" y="1250095"/>
            <a:ext cx="595146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1: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Từ</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đầu</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khổng</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lồ</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5" name="TextBox 4">
            <a:extLst>
              <a:ext uri="{FF2B5EF4-FFF2-40B4-BE49-F238E27FC236}">
                <a16:creationId xmlns:a16="http://schemas.microsoft.com/office/drawing/2014/main" id="{9DB80D81-350B-95EE-4BAC-0F350BEB649B}"/>
              </a:ext>
            </a:extLst>
          </p:cNvPr>
          <p:cNvSpPr txBox="1"/>
          <p:nvPr/>
        </p:nvSpPr>
        <p:spPr>
          <a:xfrm>
            <a:off x="1474034" y="2240811"/>
            <a:ext cx="5638491" cy="646986"/>
          </a:xfrm>
          <a:prstGeom prst="roundRect">
            <a:avLst/>
          </a:prstGeom>
          <a:solidFill>
            <a:srgbClr val="FFFFCC"/>
          </a:solidFill>
          <a:ln w="28575">
            <a:solidFill>
              <a:srgbClr val="217875"/>
            </a:solidFill>
            <a:prstDash val="sysDash"/>
          </a:ln>
        </p:spPr>
        <p:txBody>
          <a:bodyPr wrap="square">
            <a:spAutoFit/>
          </a:bodyPr>
          <a:lstStyle/>
          <a:p>
            <a:pP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2: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cày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cấy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TextBox 5">
            <a:extLst>
              <a:ext uri="{FF2B5EF4-FFF2-40B4-BE49-F238E27FC236}">
                <a16:creationId xmlns:a16="http://schemas.microsoft.com/office/drawing/2014/main" id="{D1DBF8D0-FC71-5096-21E1-9E4916EF2FFE}"/>
              </a:ext>
            </a:extLst>
          </p:cNvPr>
          <p:cNvSpPr txBox="1"/>
          <p:nvPr/>
        </p:nvSpPr>
        <p:spPr>
          <a:xfrm>
            <a:off x="2110439" y="3200582"/>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3: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Tiếp</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theo</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đến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F0000"/>
                </a:solidFill>
                <a:latin typeface="Times New Roman" panose="02020603050405020304" pitchFamily="18" charset="0"/>
                <a:ea typeface="宋体" panose="02010600030101010101" pitchFamily="2" charset="-122"/>
                <a:cs typeface="Times New Roman" panose="02020603050405020304" pitchFamily="18" charset="0"/>
              </a:rPr>
              <a:t>ngày</a:t>
            </a:r>
            <a:r>
              <a:rPr 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nay</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4979" y="4117639"/>
            <a:ext cx="3181392" cy="2545113"/>
          </a:xfrm>
          <a:prstGeom prst="rect">
            <a:avLst/>
          </a:prstGeom>
        </p:spPr>
      </p:pic>
      <p:sp>
        <p:nvSpPr>
          <p:cNvPr id="8" name="TextBox 7">
            <a:extLst>
              <a:ext uri="{FF2B5EF4-FFF2-40B4-BE49-F238E27FC236}">
                <a16:creationId xmlns:a16="http://schemas.microsoft.com/office/drawing/2014/main" id="{75CD4899-A1B7-2499-1410-9322FF9890E6}"/>
              </a:ext>
            </a:extLst>
          </p:cNvPr>
          <p:cNvSpPr txBox="1"/>
          <p:nvPr/>
        </p:nvSpPr>
        <p:spPr>
          <a:xfrm>
            <a:off x="2739617" y="4430424"/>
            <a:ext cx="5638491" cy="646986"/>
          </a:xfrm>
          <a:prstGeom prst="roundRect">
            <a:avLst/>
          </a:prstGeom>
          <a:solidFill>
            <a:srgbClr val="FFFFCC"/>
          </a:solidFill>
          <a:ln w="28575">
            <a:solidFill>
              <a:srgbClr val="217875"/>
            </a:solidFill>
            <a:prstDash val="sysDash"/>
          </a:ln>
        </p:spPr>
        <p:txBody>
          <a:bodyPr wrap="square">
            <a:spAutoFit/>
          </a:bodyPr>
          <a:lstStyle/>
          <a:p>
            <a:pPr algn="ctr" defTabSz="609458">
              <a:defRPr/>
            </a:pP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Đoạn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4: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Còn</a:t>
            </a:r>
            <a:r>
              <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dirty="0" err="1">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rPr>
              <a:t>lại</a:t>
            </a:r>
            <a:endParaRPr lang="en-US" sz="3200" dirty="0">
              <a:solidFill>
                <a:srgbClr val="F79646">
                  <a:lumMod val="5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414889" y="3382238"/>
            <a:ext cx="1083849" cy="1003255"/>
            <a:chOff x="5690161" y="4082829"/>
            <a:chExt cx="1623352" cy="1502638"/>
          </a:xfrm>
        </p:grpSpPr>
        <p:sp>
          <p:nvSpPr>
            <p:cNvPr id="10" name="Freeform 495"/>
            <p:cNvSpPr>
              <a:spLocks/>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496"/>
            <p:cNvSpPr>
              <a:spLocks/>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497"/>
            <p:cNvSpPr>
              <a:spLocks/>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498"/>
            <p:cNvSpPr>
              <a:spLocks/>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Freeform 500"/>
            <p:cNvSpPr>
              <a:spLocks/>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501"/>
            <p:cNvSpPr>
              <a:spLocks/>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03"/>
            <p:cNvSpPr>
              <a:spLocks/>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28"/>
            <p:cNvSpPr>
              <a:spLocks/>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Freeform 529"/>
            <p:cNvSpPr>
              <a:spLocks/>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0"/>
            <p:cNvSpPr>
              <a:spLocks/>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Freeform 531"/>
            <p:cNvSpPr>
              <a:spLocks/>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532"/>
            <p:cNvSpPr>
              <a:spLocks/>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533"/>
            <p:cNvSpPr>
              <a:spLocks/>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539"/>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Freeform 540"/>
            <p:cNvSpPr>
              <a:spLocks/>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9401" tIns="39701" rIns="79401" bIns="39701" numCol="1" anchor="t" anchorCtr="0" compatLnSpc="1">
              <a:prstTxWarp prst="textNoShape">
                <a:avLst/>
              </a:prstTxWarp>
            </a:bodyPr>
            <a:lstStyle/>
            <a:p>
              <a:pPr algn="just" defTabSz="866943" fontAlgn="base">
                <a:lnSpc>
                  <a:spcPct val="120000"/>
                </a:lnSpc>
                <a:spcBef>
                  <a:spcPct val="0"/>
                </a:spcBef>
                <a:spcAft>
                  <a:spcPct val="0"/>
                </a:spcAft>
              </a:pPr>
              <a:endParaRPr lang="en-GB" sz="853">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2" name="Wave 27">
            <a:extLst>
              <a:ext uri="{FF2B5EF4-FFF2-40B4-BE49-F238E27FC236}">
                <a16:creationId xmlns:a16="http://schemas.microsoft.com/office/drawing/2014/main" id="{DB8B1574-7ADC-C659-873F-9C2C9CB303E1}"/>
              </a:ext>
            </a:extLst>
          </p:cNvPr>
          <p:cNvSpPr/>
          <p:nvPr/>
        </p:nvSpPr>
        <p:spPr>
          <a:xfrm>
            <a:off x="316089" y="466796"/>
            <a:ext cx="2304256" cy="102323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ask="http://schemas.microsoft.com/office/drawing/2018/sketchyshapes" xmlns="" sd="531292918">
                  <a:custGeom>
                    <a:avLst/>
                    <a:gdLst>
                      <a:gd name="connsiteX0" fmla="*/ 282502 w 2304256"/>
                      <a:gd name="connsiteY0" fmla="*/ 127905 h 1023239"/>
                      <a:gd name="connsiteX1" fmla="*/ 2304256 w 2304256"/>
                      <a:gd name="connsiteY1" fmla="*/ 127905 h 1023239"/>
                      <a:gd name="connsiteX2" fmla="*/ 2021754 w 2304256"/>
                      <a:gd name="connsiteY2" fmla="*/ 895334 h 1023239"/>
                      <a:gd name="connsiteX3" fmla="*/ 0 w 2304256"/>
                      <a:gd name="connsiteY3" fmla="*/ 895334 h 1023239"/>
                      <a:gd name="connsiteX4" fmla="*/ 282502 w 2304256"/>
                      <a:gd name="connsiteY4" fmla="*/ 127905 h 102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256" h="1023239" fill="none" extrusionOk="0">
                        <a:moveTo>
                          <a:pt x="282502" y="127905"/>
                        </a:moveTo>
                        <a:cubicBezTo>
                          <a:pt x="857275" y="-260715"/>
                          <a:pt x="1616703" y="546471"/>
                          <a:pt x="2304256" y="127905"/>
                        </a:cubicBezTo>
                        <a:cubicBezTo>
                          <a:pt x="2248915" y="292439"/>
                          <a:pt x="2127685" y="705967"/>
                          <a:pt x="2021754" y="895334"/>
                        </a:cubicBezTo>
                        <a:cubicBezTo>
                          <a:pt x="1458427" y="1255458"/>
                          <a:pt x="646222" y="476191"/>
                          <a:pt x="0" y="895334"/>
                        </a:cubicBezTo>
                        <a:cubicBezTo>
                          <a:pt x="132405" y="557023"/>
                          <a:pt x="257977" y="222587"/>
                          <a:pt x="282502" y="127905"/>
                        </a:cubicBezTo>
                        <a:close/>
                      </a:path>
                      <a:path w="2304256" h="1023239" stroke="0" extrusionOk="0">
                        <a:moveTo>
                          <a:pt x="282502" y="127905"/>
                        </a:moveTo>
                        <a:cubicBezTo>
                          <a:pt x="994356" y="-362815"/>
                          <a:pt x="1614869" y="443200"/>
                          <a:pt x="2304256" y="127905"/>
                        </a:cubicBezTo>
                        <a:cubicBezTo>
                          <a:pt x="2119675" y="442181"/>
                          <a:pt x="2097059" y="773576"/>
                          <a:pt x="2021754" y="895334"/>
                        </a:cubicBezTo>
                        <a:cubicBezTo>
                          <a:pt x="1399916" y="1246067"/>
                          <a:pt x="647488" y="555100"/>
                          <a:pt x="0" y="895334"/>
                        </a:cubicBezTo>
                        <a:cubicBezTo>
                          <a:pt x="92174" y="523809"/>
                          <a:pt x="141424" y="431314"/>
                          <a:pt x="282502" y="1279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6" tIns="60957" rIns="121916" bIns="60957" rtlCol="0" anchor="ctr"/>
          <a:lstStyle/>
          <a:p>
            <a:pPr algn="ctr" defTabSz="866943" fontAlgn="base">
              <a:spcBef>
                <a:spcPct val="0"/>
              </a:spcBef>
              <a:spcAft>
                <a:spcPct val="0"/>
              </a:spcAft>
            </a:pPr>
            <a:r>
              <a:rPr lang="en-US" sz="2086" b="1" dirty="0">
                <a:solidFill>
                  <a:srgbClr val="0070C0"/>
                </a:solidFill>
                <a:latin typeface="UTM Avo" panose="02040603050506020204" pitchFamily="18" charset="0"/>
                <a:ea typeface="AvantGarde" panose="00000400000000000000" pitchFamily="2" charset="0"/>
                <a:cs typeface="AvantGarde" panose="00000400000000000000" pitchFamily="2" charset="0"/>
              </a:rPr>
              <a:t>LUYỆN ĐỌC ĐOẠN</a:t>
            </a:r>
          </a:p>
        </p:txBody>
      </p:sp>
      <p:sp>
        <p:nvSpPr>
          <p:cNvPr id="84" name="TextBox 83"/>
          <p:cNvSpPr txBox="1"/>
          <p:nvPr/>
        </p:nvSpPr>
        <p:spPr>
          <a:xfrm>
            <a:off x="2555804" y="539045"/>
            <a:ext cx="4840676" cy="1055225"/>
          </a:xfrm>
          <a:prstGeom prst="rect">
            <a:avLst/>
          </a:prstGeom>
          <a:noFill/>
        </p:spPr>
        <p:txBody>
          <a:bodyPr wrap="square" rtlCol="0">
            <a:spAutoFit/>
          </a:bodyPr>
          <a:lstStyle/>
          <a:p>
            <a:pPr algn="ctr" defTabSz="866943" fontAlgn="base">
              <a:spcBef>
                <a:spcPct val="0"/>
              </a:spcBef>
              <a:spcAft>
                <a:spcPct val="0"/>
              </a:spcAft>
            </a:pPr>
            <a:r>
              <a:rPr lang="en-US" sz="6257" dirty="0" err="1">
                <a:solidFill>
                  <a:srgbClr val="F16904"/>
                </a:solidFill>
                <a:latin typeface="Times New Roman" pitchFamily="18" charset="0"/>
                <a:ea typeface="宋体" panose="02010600030101010101" pitchFamily="2" charset="-122"/>
                <a:cs typeface="Times New Roman" pitchFamily="18" charset="0"/>
              </a:rPr>
              <a:t>Đoạn</a:t>
            </a:r>
            <a:r>
              <a:rPr lang="en-US" sz="6257" dirty="0">
                <a:solidFill>
                  <a:srgbClr val="F16904"/>
                </a:solidFill>
                <a:latin typeface="Times New Roman" pitchFamily="18" charset="0"/>
                <a:ea typeface="宋体" panose="02010600030101010101" pitchFamily="2" charset="-122"/>
                <a:cs typeface="Times New Roman" pitchFamily="18" charset="0"/>
              </a:rPr>
              <a:t> 1</a:t>
            </a:r>
          </a:p>
        </p:txBody>
      </p:sp>
      <p:sp>
        <p:nvSpPr>
          <p:cNvPr id="2" name="TextBox 1">
            <a:extLst>
              <a:ext uri="{FF2B5EF4-FFF2-40B4-BE49-F238E27FC236}">
                <a16:creationId xmlns:a16="http://schemas.microsoft.com/office/drawing/2014/main" id="{A37686DD-FAA5-3561-BA69-A3ECCD9849C5}"/>
              </a:ext>
            </a:extLst>
          </p:cNvPr>
          <p:cNvSpPr txBox="1"/>
          <p:nvPr/>
        </p:nvSpPr>
        <p:spPr>
          <a:xfrm>
            <a:off x="1787443" y="1954507"/>
            <a:ext cx="934842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OpenSans"/>
                <a:ea typeface="+mn-ea"/>
                <a:cs typeface="+mn-cs"/>
              </a:rPr>
              <a:t>   </a:t>
            </a:r>
            <a:r>
              <a:rPr kumimoji="0" lang="vi-VN" sz="2800" b="0" i="0" u="none" strike="noStrike" kern="1200" cap="none" spc="0" normalizeH="0" baseline="0" noProof="0" dirty="0">
                <a:ln>
                  <a:noFill/>
                </a:ln>
                <a:solidFill>
                  <a:srgbClr val="000000"/>
                </a:solidFill>
                <a:effectLst/>
                <a:uLnTx/>
                <a:uFillTx/>
                <a:latin typeface="OpenSans"/>
                <a:ea typeface="+mn-ea"/>
                <a:cs typeface="+mn-cs"/>
              </a:rPr>
              <a:t>Ngày xửa ngày xưa, ở xứ Mường Bi xuất hiện một đôi vợ chồng cao lớn khác thường. Họ đứng cao hơn năm lần đỉnh núi cao nhất. Người </a:t>
            </a:r>
            <a:r>
              <a:rPr kumimoji="0" lang="vi-VN" sz="2800" b="0" i="0" u="none" strike="noStrike" kern="1200" cap="none" spc="0" normalizeH="0" baseline="0" noProof="0" dirty="0" smtClean="0">
                <a:ln>
                  <a:noFill/>
                </a:ln>
                <a:solidFill>
                  <a:srgbClr val="000000"/>
                </a:solidFill>
                <a:effectLst/>
                <a:uLnTx/>
                <a:uFillTx/>
                <a:latin typeface="OpenSans"/>
                <a:ea typeface="+mn-ea"/>
                <a:cs typeface="+mn-cs"/>
              </a:rPr>
              <a:t>Mường </a:t>
            </a:r>
            <a:r>
              <a:rPr kumimoji="0" lang="vi-VN" sz="2800" b="0" i="0" u="none" strike="noStrike" kern="1200" cap="none" spc="0" normalizeH="0" baseline="0" noProof="0" dirty="0">
                <a:ln>
                  <a:noFill/>
                </a:ln>
                <a:solidFill>
                  <a:srgbClr val="000000"/>
                </a:solidFill>
                <a:effectLst/>
                <a:uLnTx/>
                <a:uFillTx/>
                <a:latin typeface="OpenSans"/>
                <a:ea typeface="+mn-ea"/>
                <a:cs typeface="+mn-cs"/>
              </a:rPr>
              <a:t>gọi họ là ông Đùng, bà Đùng, nghĩa là ông bà khổng l</a:t>
            </a:r>
            <a:r>
              <a:rPr kumimoji="0" lang="en-US" sz="2800" b="0" i="0" u="none" strike="noStrike" kern="1200" cap="none" spc="0" normalizeH="0" baseline="0" noProof="0" dirty="0">
                <a:ln>
                  <a:noFill/>
                </a:ln>
                <a:solidFill>
                  <a:srgbClr val="000000"/>
                </a:solidFill>
                <a:effectLst/>
                <a:uLnTx/>
                <a:uFillTx/>
                <a:latin typeface="OpenSans"/>
                <a:ea typeface="+mn-ea"/>
                <a:cs typeface="+mn-cs"/>
              </a:rPr>
              <a:t>ồ</a:t>
            </a:r>
            <a:r>
              <a:rPr kumimoji="0" lang="vi-VN" sz="2800" b="0" i="0" u="none" strike="noStrike" kern="1200" cap="none" spc="0" normalizeH="0" baseline="0" noProof="0" dirty="0">
                <a:ln>
                  <a:noFill/>
                </a:ln>
                <a:solidFill>
                  <a:srgbClr val="000000"/>
                </a:solidFill>
                <a:effectLst/>
                <a:uLnTx/>
                <a:uFillTx/>
                <a:latin typeface="OpenSans"/>
                <a:ea typeface="+mn-ea"/>
                <a:cs typeface="+mn-cs"/>
              </a:rPr>
              <a:t>.</a:t>
            </a:r>
          </a:p>
        </p:txBody>
      </p:sp>
      <p:sp>
        <p:nvSpPr>
          <p:cNvPr id="4" name="TextBox 3">
            <a:extLst>
              <a:ext uri="{FF2B5EF4-FFF2-40B4-BE49-F238E27FC236}">
                <a16:creationId xmlns:a16="http://schemas.microsoft.com/office/drawing/2014/main" id="{80E5C591-2484-0B20-6C46-7EF7B6D942A4}"/>
              </a:ext>
            </a:extLst>
          </p:cNvPr>
          <p:cNvSpPr txBox="1"/>
          <p:nvPr/>
        </p:nvSpPr>
        <p:spPr>
          <a:xfrm>
            <a:off x="2482635" y="3895194"/>
            <a:ext cx="6297651"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Từ ngữ: </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宋体" panose="02010600030101010101" pitchFamily="2" charset="-122"/>
                <a:cs typeface="+mn-cs"/>
              </a:rPr>
              <a:t>Mường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 Bi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lang="en-US" sz="2800" b="0" i="0" dirty="0" err="1">
                <a:solidFill>
                  <a:srgbClr val="000000"/>
                </a:solidFill>
                <a:effectLst/>
                <a:latin typeface="OpenSans"/>
              </a:rPr>
              <a:t>địa</a:t>
            </a:r>
            <a:r>
              <a:rPr lang="en-US" sz="2800" b="0" i="0" dirty="0">
                <a:solidFill>
                  <a:srgbClr val="000000"/>
                </a:solidFill>
                <a:effectLst/>
                <a:latin typeface="OpenSans"/>
              </a:rPr>
              <a:t> </a:t>
            </a:r>
            <a:r>
              <a:rPr lang="en-US" sz="2800" b="0" i="0" dirty="0" err="1">
                <a:solidFill>
                  <a:srgbClr val="000000"/>
                </a:solidFill>
                <a:effectLst/>
                <a:latin typeface="OpenSans"/>
              </a:rPr>
              <a:t>danh</a:t>
            </a:r>
            <a:r>
              <a:rPr lang="en-US" sz="2800" b="0" i="0" dirty="0">
                <a:solidFill>
                  <a:srgbClr val="000000"/>
                </a:solidFill>
                <a:effectLst/>
                <a:latin typeface="OpenSans"/>
              </a:rPr>
              <a:t> </a:t>
            </a:r>
            <a:r>
              <a:rPr lang="en-US" sz="2800" b="0" i="0" dirty="0" err="1">
                <a:solidFill>
                  <a:srgbClr val="000000"/>
                </a:solidFill>
                <a:effectLst/>
                <a:latin typeface="OpenSans"/>
              </a:rPr>
              <a:t>thuộc</a:t>
            </a:r>
            <a:r>
              <a:rPr lang="en-US" sz="2800" b="0" i="0" dirty="0">
                <a:solidFill>
                  <a:srgbClr val="000000"/>
                </a:solidFill>
                <a:effectLst/>
                <a:latin typeface="OpenSans"/>
              </a:rPr>
              <a:t> </a:t>
            </a:r>
            <a:r>
              <a:rPr lang="en-US" sz="2800" b="0" i="0" dirty="0" err="1">
                <a:solidFill>
                  <a:srgbClr val="000000"/>
                </a:solidFill>
                <a:effectLst/>
                <a:latin typeface="OpenSans"/>
              </a:rPr>
              <a:t>huyện</a:t>
            </a:r>
            <a:r>
              <a:rPr lang="en-US" sz="2800" b="0" i="0" dirty="0">
                <a:solidFill>
                  <a:srgbClr val="000000"/>
                </a:solidFill>
                <a:effectLst/>
                <a:latin typeface="OpenSans"/>
              </a:rPr>
              <a:t> </a:t>
            </a:r>
            <a:r>
              <a:rPr lang="en-US" sz="2800" b="0" i="0" dirty="0" err="1">
                <a:solidFill>
                  <a:srgbClr val="000000"/>
                </a:solidFill>
                <a:effectLst/>
                <a:latin typeface="OpenSans"/>
              </a:rPr>
              <a:t>Tân</a:t>
            </a:r>
            <a:r>
              <a:rPr lang="en-US" sz="2800" b="0" i="0" dirty="0">
                <a:solidFill>
                  <a:srgbClr val="000000"/>
                </a:solidFill>
                <a:effectLst/>
                <a:latin typeface="OpenSans"/>
              </a:rPr>
              <a:t> </a:t>
            </a:r>
            <a:r>
              <a:rPr lang="en-US" sz="2800" b="0" i="0" dirty="0" err="1">
                <a:solidFill>
                  <a:srgbClr val="000000"/>
                </a:solidFill>
                <a:effectLst/>
                <a:latin typeface="OpenSans"/>
              </a:rPr>
              <a:t>Lạc</a:t>
            </a:r>
            <a:r>
              <a:rPr lang="en-US" sz="2800" b="0" i="0" dirty="0">
                <a:solidFill>
                  <a:srgbClr val="000000"/>
                </a:solidFill>
                <a:effectLst/>
                <a:latin typeface="OpenSans"/>
              </a:rPr>
              <a:t>, </a:t>
            </a:r>
            <a:r>
              <a:rPr lang="en-US" sz="2800" b="0" i="0" dirty="0" err="1">
                <a:solidFill>
                  <a:srgbClr val="000000"/>
                </a:solidFill>
                <a:effectLst/>
                <a:latin typeface="OpenSans"/>
              </a:rPr>
              <a:t>tỉnh</a:t>
            </a:r>
            <a:r>
              <a:rPr lang="en-US" sz="2800" b="0" i="0" dirty="0">
                <a:solidFill>
                  <a:srgbClr val="000000"/>
                </a:solidFill>
                <a:effectLst/>
                <a:latin typeface="OpenSans"/>
              </a:rPr>
              <a:t> </a:t>
            </a:r>
            <a:r>
              <a:rPr lang="en-US" sz="2800" b="0" i="0" dirty="0" err="1">
                <a:solidFill>
                  <a:srgbClr val="000000"/>
                </a:solidFill>
                <a:effectLst/>
                <a:latin typeface="OpenSans"/>
              </a:rPr>
              <a:t>Hòa</a:t>
            </a:r>
            <a:r>
              <a:rPr lang="en-US" sz="2800" b="0" i="0" dirty="0">
                <a:solidFill>
                  <a:srgbClr val="000000"/>
                </a:solidFill>
                <a:effectLst/>
                <a:latin typeface="OpenSans"/>
              </a:rPr>
              <a:t> </a:t>
            </a:r>
            <a:r>
              <a:rPr lang="en-US" sz="2800" b="0" i="0" dirty="0" err="1">
                <a:solidFill>
                  <a:srgbClr val="000000"/>
                </a:solidFill>
                <a:effectLst/>
                <a:latin typeface="OpenSans"/>
              </a:rPr>
              <a:t>Bình</a:t>
            </a:r>
            <a:r>
              <a:rPr lang="en-US" sz="2800" b="0" i="0" dirty="0">
                <a:solidFill>
                  <a:srgbClr val="000000"/>
                </a:solidFill>
                <a:effectLst/>
                <a:latin typeface="OpenSans"/>
              </a:rPr>
              <a: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60683897"/>
      </p:ext>
    </p:extLst>
  </p:cSld>
  <p:clrMapOvr>
    <a:masterClrMapping/>
  </p:clrMapOvr>
  <p:transition spd="slow" advTm="3000">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75347293"/>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17">
      <a:dk1>
        <a:sysClr val="windowText" lastClr="000000"/>
      </a:dk1>
      <a:lt1>
        <a:sysClr val="window" lastClr="FFFFFF"/>
      </a:lt1>
      <a:dk2>
        <a:srgbClr val="5A6378"/>
      </a:dk2>
      <a:lt2>
        <a:srgbClr val="7F7F7F"/>
      </a:lt2>
      <a:accent1>
        <a:srgbClr val="62AE98"/>
      </a:accent1>
      <a:accent2>
        <a:srgbClr val="DD7F7F"/>
      </a:accent2>
      <a:accent3>
        <a:srgbClr val="62AE98"/>
      </a:accent3>
      <a:accent4>
        <a:srgbClr val="DD7F7F"/>
      </a:accent4>
      <a:accent5>
        <a:srgbClr val="62AE98"/>
      </a:accent5>
      <a:accent6>
        <a:srgbClr val="DD7F7F"/>
      </a:accent6>
      <a:hlink>
        <a:srgbClr val="168BBA"/>
      </a:hlink>
      <a:folHlink>
        <a:srgbClr val="680000"/>
      </a:folHlink>
    </a:clrScheme>
    <a:fontScheme name="rlwt431p">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ww.33ppt.com">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1058</Words>
  <Application>Microsoft Office PowerPoint</Application>
  <PresentationFormat>Widescreen</PresentationFormat>
  <Paragraphs>86</Paragraphs>
  <Slides>23</Slides>
  <Notes>13</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23</vt:i4>
      </vt:variant>
    </vt:vector>
  </HeadingPairs>
  <TitlesOfParts>
    <vt:vector size="50" baseType="lpstr">
      <vt:lpstr>UVN Banh Mi</vt:lpstr>
      <vt:lpstr>AvantGarde</vt:lpstr>
      <vt:lpstr>OpenSans</vt:lpstr>
      <vt:lpstr>站酷快乐体2016修订版</vt:lpstr>
      <vt:lpstr>Arial-SGK-TV</vt:lpstr>
      <vt:lpstr>Microsoft YaHei</vt:lpstr>
      <vt:lpstr>等线</vt:lpstr>
      <vt:lpstr>Helvetica</vt:lpstr>
      <vt:lpstr>Calibri Light</vt:lpstr>
      <vt:lpstr>庞门正道标题体</vt:lpstr>
      <vt:lpstr>SimSun</vt:lpstr>
      <vt:lpstr>Times New Roman</vt:lpstr>
      <vt:lpstr>UTM Avo</vt:lpstr>
      <vt:lpstr>华康海报体W12</vt:lpstr>
      <vt:lpstr>Arial</vt:lpstr>
      <vt:lpstr>Baloo 2 SemiBold</vt:lpstr>
      <vt:lpstr>Nunito Black</vt:lpstr>
      <vt:lpstr>#9Slide03 AmpleSoft Bold</vt:lpstr>
      <vt:lpstr>Microsoft YaHei</vt:lpstr>
      <vt:lpstr>Calibri</vt:lpstr>
      <vt:lpstr>Office 主题</vt:lpstr>
      <vt:lpstr>6_Office 主题</vt:lpstr>
      <vt:lpstr>千图网海量PPT模板www.58pic.com​​</vt:lpstr>
      <vt:lpstr>包图主题2</vt:lpstr>
      <vt:lpstr>Office 主题​​</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cp:revision>
  <dcterms:created xsi:type="dcterms:W3CDTF">2018-03-01T02:03:00Z</dcterms:created>
  <dcterms:modified xsi:type="dcterms:W3CDTF">2023-04-12T01:56:55Z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