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89" r:id="rId3"/>
    <p:sldId id="257" r:id="rId4"/>
    <p:sldId id="258" r:id="rId5"/>
    <p:sldId id="260" r:id="rId6"/>
    <p:sldId id="262" r:id="rId7"/>
    <p:sldId id="263" r:id="rId8"/>
    <p:sldId id="332" r:id="rId9"/>
    <p:sldId id="335" r:id="rId10"/>
    <p:sldId id="291" r:id="rId11"/>
    <p:sldId id="318" r:id="rId12"/>
    <p:sldId id="315" r:id="rId13"/>
    <p:sldId id="336" r:id="rId14"/>
    <p:sldId id="337" r:id="rId15"/>
    <p:sldId id="301" r:id="rId16"/>
    <p:sldId id="321" r:id="rId17"/>
    <p:sldId id="322" r:id="rId18"/>
    <p:sldId id="334" r:id="rId19"/>
    <p:sldId id="338" r:id="rId20"/>
    <p:sldId id="339" r:id="rId21"/>
    <p:sldId id="324" r:id="rId22"/>
    <p:sldId id="340" r:id="rId23"/>
    <p:sldId id="341" r:id="rId24"/>
    <p:sldId id="331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5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9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51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583DA86F-1642-8BD5-DBC4-B966D52133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11" Type="http://schemas.openxmlformats.org/officeDocument/2006/relationships/image" Target="../media/image9.pn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10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51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4B47B-5B96-ECE6-CB51-2E178478EA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9FF27C9-EC43-980D-4C68-C2805C7A2B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BE41089-CDED-3FAA-1F9E-FC99D29C4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718C4C4-FBC6-FF21-B545-77A13E3BB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9A12BDC-8AB0-E93E-B9D3-56DEC48FB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BDCA93F-4597-1535-4FBD-913C79464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9F36C7-9C85-BB23-25AE-5A827566D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2C62A81-7ABA-D41F-E2E8-86C8E0A095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40A9E6-1E38-B36C-4B0D-ED4BA9B3D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3F38D07-5EE0-CE1B-7C81-609323E26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1A997E5-8AF1-19BF-0339-6566D97B14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E3056D1-6F18-53FB-D492-79E2EC86E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82FA7FA-F61B-A297-4222-C1B71BA3A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45015CE-02FC-57E6-DACC-60FE03D883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21537" y="1446144"/>
            <a:ext cx="6075908" cy="3965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221BE-1ED4-F00E-9175-AF0D98E56DD3}"/>
              </a:ext>
            </a:extLst>
          </p:cNvPr>
          <p:cNvSpPr txBox="1"/>
          <p:nvPr/>
        </p:nvSpPr>
        <p:spPr>
          <a:xfrm rot="21448110">
            <a:off x="4514850" y="1981200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Hoạt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động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D53EBF8-C7E7-0159-61C8-3C38660B6389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7B45A-D0F8-8483-5D1F-F0EDF366455A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D34A8-A41A-7EC7-8B74-9A482C74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88166-A387-6352-C790-BCD383A6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C46B7-FD75-0D08-F753-4AE6201738AD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7D80B2-ABD4-0C90-5B44-517A86DF77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97E1CB-086E-DA58-2293-B310BF955C8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7BB8CFE-A800-DFBF-1719-4C3404A07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D2E9C5A-87FD-D4BC-4D4F-0D5D624F9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290740-4497-345F-03D9-044DD5D57421}"/>
              </a:ext>
            </a:extLst>
          </p:cNvPr>
          <p:cNvSpPr txBox="1"/>
          <p:nvPr/>
        </p:nvSpPr>
        <p:spPr>
          <a:xfrm>
            <a:off x="154947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B0AA2-7173-D378-05C6-3CB71879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62" y="628649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E17E1-0EC1-1110-69C2-07E9E60C4765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39003-3C9C-D6CB-17F8-BC1BBC073935}"/>
              </a:ext>
            </a:extLst>
          </p:cNvPr>
          <p:cNvSpPr/>
          <p:nvPr/>
        </p:nvSpPr>
        <p:spPr>
          <a:xfrm>
            <a:off x="5762625" y="4162425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2AECB-2DA4-971A-9E9D-A257769E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DF4F1-1935-495B-3F1C-F33DAD6A4E6D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4AA98-8155-CDA7-1F95-1DEA91F6687F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1F297-E85C-C811-F2DB-D0920E9D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A8007F-1FE6-33D8-34D3-09A7349DD777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5EA036-4201-1114-DA2D-D50B39262FD8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443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FCFF9-EEA5-8592-558B-73517DEB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4D9ED-9350-AD37-B51B-64546FBF8553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A52FCF-2C8C-E66C-9DB9-1D493BB842A1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6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5729D-5D3E-70EC-670F-E8ECA78A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32733F-B40A-9745-16E2-4BE587455A48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2FAB8A-76F2-4EE8-1AE9-EF9EE87D11A0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538FA2-4C0A-1122-60C2-F8F089A1F5F1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A1803E-8B19-9308-8628-2073E20BC95F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094C-BF96-DEF2-6EE0-32038BA47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C1D2-725B-8273-627C-44571B0A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A0F1E2-D73E-8CED-D20A-BC44FA627557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435E0-F405-5F68-9D24-742993605846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17651C-0C86-2095-CD56-04FFD96A9AA5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3E0279-98CA-94B3-B94F-89A73D9C3852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3AB06-F39C-9C7B-3262-C2EAA736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C189FC-266D-B395-E882-8C8CFCE0EB3A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8A54C-B671-14E8-04E3-4849F5015A4B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72CB68-D0C2-9BA2-5277-0C9C7BB780DD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3C123-855D-F448-C82F-1035E34B93D9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FF4477-F0B4-F603-88E3-76E54D391248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F32181-0931-0B88-443C-698D739248F2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29CBC4-EC8B-6FDB-C9A7-791C7C5624F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2A390C-90B8-44E8-D28A-96730F9A3CCF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A88101-53CA-799A-2875-E7ABAA2FB614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91357-719F-4D16-35A1-064091841BB3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5BF3B-FC2F-7AF1-C9E5-D8EE0AB780B9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04977D3-9E06-8B80-D23A-C07299AF6566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6D5A29-A566-E31B-E381-FB8781D67FAE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8239B6-5A86-DD10-2056-105B8DC3B109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704F72-0E5F-5E00-3E7B-73B8D359C20A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C6F480-843C-5486-59CE-37453D7BFB35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172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B7D364-E70E-DF44-4BDB-CA694EB223E2}"/>
              </a:ext>
            </a:extLst>
          </p:cNvPr>
          <p:cNvSpPr txBox="1"/>
          <p:nvPr/>
        </p:nvSpPr>
        <p:spPr>
          <a:xfrm>
            <a:off x="1863364" y="1843317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741678"/>
            <a:ext cx="919996" cy="9199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FD34F36-2CEE-8DDF-B282-AF210368C88C}"/>
              </a:ext>
            </a:extLst>
          </p:cNvPr>
          <p:cNvSpPr txBox="1"/>
          <p:nvPr/>
        </p:nvSpPr>
        <p:spPr>
          <a:xfrm>
            <a:off x="1863364" y="3805341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D505DA9-916D-B201-2B58-CB2DF9BB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722690"/>
            <a:ext cx="919996" cy="9199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23790CF-309E-768F-4E41-4D6194BDFEC0}"/>
              </a:ext>
            </a:extLst>
          </p:cNvPr>
          <p:cNvSpPr txBox="1"/>
          <p:nvPr/>
        </p:nvSpPr>
        <p:spPr>
          <a:xfrm>
            <a:off x="1863364" y="4786353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D80BC8-8140-8640-A394-463EC530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703702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1E675F-2768-D539-6FBE-88878C401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255" y="483821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41" grpId="0" uiExpand="1" build="p"/>
      <p:bldP spid="43" grpId="0" uiExpand="1" build="p"/>
      <p:bldP spid="4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C257DB-6E6A-3ED7-AAF8-A251B94972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23890" y="0"/>
            <a:ext cx="101870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E65FF-BFE6-3EDA-F948-F01E3134F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028" y="3146625"/>
            <a:ext cx="3084843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F7F0B-3C5B-374D-2C27-F6EDEBCC3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048" y="4053395"/>
            <a:ext cx="82486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1001268" y="1753871"/>
            <a:ext cx="961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226</Words>
  <Application>Microsoft Office PowerPoint</Application>
  <PresentationFormat>Widescreen</PresentationFormat>
  <Paragraphs>70</Paragraphs>
  <Slides>24</Slides>
  <Notes>19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宋体</vt:lpstr>
      <vt:lpstr>Arial</vt:lpstr>
      <vt:lpstr>Calibri</vt:lpstr>
      <vt:lpstr>Calibri Light</vt:lpstr>
      <vt:lpstr>等线</vt:lpstr>
      <vt:lpstr>iCiel Crocante</vt:lpstr>
      <vt:lpstr>Times New Roman</vt:lpstr>
      <vt:lpstr>UTM Cookies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30</cp:revision>
  <dcterms:created xsi:type="dcterms:W3CDTF">2023-02-05T02:18:46Z</dcterms:created>
  <dcterms:modified xsi:type="dcterms:W3CDTF">2025-04-08T03:44:40Z</dcterms:modified>
</cp:coreProperties>
</file>