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007577253" r:id="rId2"/>
    <p:sldId id="2007577254" r:id="rId3"/>
    <p:sldId id="2007577266" r:id="rId4"/>
    <p:sldId id="2007577267" r:id="rId5"/>
    <p:sldId id="257" r:id="rId6"/>
    <p:sldId id="2007577269" r:id="rId7"/>
    <p:sldId id="2007577238" r:id="rId8"/>
    <p:sldId id="2007577240" r:id="rId9"/>
    <p:sldId id="2007577260" r:id="rId10"/>
    <p:sldId id="2007577241" r:id="rId11"/>
    <p:sldId id="2007577244" r:id="rId12"/>
    <p:sldId id="2007577270" r:id="rId13"/>
    <p:sldId id="2007577271" r:id="rId14"/>
    <p:sldId id="2007577239" r:id="rId15"/>
    <p:sldId id="2007577247" r:id="rId16"/>
    <p:sldId id="2007577264" r:id="rId17"/>
    <p:sldId id="2007577263" r:id="rId18"/>
    <p:sldId id="2007577248" r:id="rId19"/>
    <p:sldId id="2007577249" r:id="rId20"/>
    <p:sldId id="2007577250" r:id="rId21"/>
    <p:sldId id="2007577268" r:id="rId22"/>
    <p:sldId id="20075772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4/11/2025</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0.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501446" y="1460090"/>
            <a:ext cx="11988276" cy="193899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tâp</a:t>
            </a:r>
            <a:endParaRPr lang="en-US"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Viết đoạn văn nêu tình cảm, cảm xúc về một cảnh đẹp của đất nước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1673613" cy="1200329"/>
          </a:xfrm>
          <a:prstGeom prst="rect">
            <a:avLst/>
          </a:prstGeom>
          <a:noFill/>
        </p:spPr>
        <p:txBody>
          <a:bodyPr wrap="square" rtlCol="0">
            <a:spAutoFit/>
          </a:bodyPr>
          <a:lstStyle/>
          <a:p>
            <a:pPr lvl="0" algn="just">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113179"/>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731667"/>
            <a:ext cx="11179631" cy="5431739"/>
            <a:chOff x="1383341" y="1280699"/>
            <a:chExt cx="9720000" cy="4851757"/>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280699"/>
              <a:ext cx="9300574" cy="485175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600" b="1"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sp>
        <p:nvSpPr>
          <p:cNvPr id="2" name="TextBox 1"/>
          <p:cNvSpPr txBox="1"/>
          <p:nvPr/>
        </p:nvSpPr>
        <p:spPr>
          <a:xfrm>
            <a:off x="3578943" y="132777"/>
            <a:ext cx="5830528" cy="769441"/>
          </a:xfrm>
          <a:prstGeom prst="rect">
            <a:avLst/>
          </a:prstGeom>
          <a:noFill/>
        </p:spPr>
        <p:txBody>
          <a:bodyPr wrap="square" rtlCol="0">
            <a:spAutoFit/>
          </a:bodyPr>
          <a:lstStyle/>
          <a:p>
            <a:r>
              <a:rPr lang="vi-VN" sz="4400" b="1" dirty="0" smtClean="0">
                <a:ln w="22225">
                  <a:solidFill>
                    <a:schemeClr val="accent2"/>
                  </a:solidFill>
                  <a:prstDash val="solid"/>
                </a:ln>
                <a:solidFill>
                  <a:srgbClr val="FF0000"/>
                </a:solidFill>
              </a:rPr>
              <a:t>BÀI THAM KHẢO</a:t>
            </a:r>
            <a:endParaRPr lang="en-US" sz="4400" dirty="0">
              <a:solidFill>
                <a:srgbClr val="FF0000"/>
              </a:solidFill>
            </a:endParaRPr>
          </a:p>
        </p:txBody>
      </p:sp>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103" y="856357"/>
            <a:ext cx="10874477" cy="6001643"/>
          </a:xfrm>
          <a:prstGeom prst="rect">
            <a:avLst/>
          </a:prstGeom>
        </p:spPr>
        <p:txBody>
          <a:bodyPr wrap="square">
            <a:spAutoFit/>
          </a:bodyPr>
          <a:lstStyle/>
          <a:p>
            <a:pPr>
              <a:lnSpc>
                <a:spcPct val="150000"/>
              </a:lnSpc>
            </a:pPr>
            <a:r>
              <a:rPr lang="vi-VN" sz="3200" b="1" dirty="0" smtClean="0">
                <a:solidFill>
                  <a:srgbClr val="212529"/>
                </a:solidFill>
                <a:latin typeface="+mj-lt"/>
              </a:rPr>
              <a:t>	Em </a:t>
            </a:r>
            <a:r>
              <a:rPr lang="vi-VN" sz="3200" b="1" dirty="0">
                <a:solidFill>
                  <a:srgbClr val="212529"/>
                </a:solidFill>
                <a:latin typeface="+mj-lt"/>
              </a:rPr>
              <a:t>rất yêu quê hương của mình. Nơi đây có rất nhiều danh lam thắng cảnh. Trong đó, em thích nhất là hồ Gươm. Hồ có diện tích khá rộng lớn. Mặt hồ trong xanh, phẳng lặng như một chiếc gương khổng lồ</a:t>
            </a:r>
            <a:r>
              <a:rPr lang="vi-VN" sz="3200" b="1" dirty="0" smtClean="0">
                <a:solidFill>
                  <a:srgbClr val="212529"/>
                </a:solidFill>
                <a:latin typeface="+mj-lt"/>
              </a:rPr>
              <a:t>.</a:t>
            </a:r>
            <a:r>
              <a:rPr lang="en-US" sz="3200" b="1" dirty="0" smtClean="0">
                <a:solidFill>
                  <a:srgbClr val="212529"/>
                </a:solidFill>
                <a:latin typeface="+mj-lt"/>
              </a:rPr>
              <a:t> </a:t>
            </a:r>
            <a:r>
              <a:rPr lang="en-US" sz="3200" b="1" dirty="0" err="1" smtClean="0">
                <a:solidFill>
                  <a:srgbClr val="212529"/>
                </a:solidFill>
                <a:latin typeface="Times New Roman" panose="02020603050405020304" pitchFamily="18" charset="0"/>
                <a:cs typeface="Times New Roman" panose="02020603050405020304" pitchFamily="18" charset="0"/>
              </a:rPr>
              <a:t>Trên</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hồ</a:t>
            </a:r>
            <a:r>
              <a:rPr lang="vi-VN" sz="3200" b="1" dirty="0" smtClean="0">
                <a:solidFill>
                  <a:srgbClr val="212529"/>
                </a:solidFill>
                <a:latin typeface="Times New Roman" panose="02020603050405020304" pitchFamily="18" charset="0"/>
                <a:cs typeface="Times New Roman" panose="02020603050405020304" pitchFamily="18" charset="0"/>
              </a:rPr>
              <a:t> </a:t>
            </a:r>
            <a:r>
              <a:rPr lang="vi-VN" sz="3200" b="1" dirty="0">
                <a:solidFill>
                  <a:srgbClr val="212529"/>
                </a:solidFill>
                <a:latin typeface="+mj-lt"/>
              </a:rPr>
              <a:t>cầu Thê Húc được sơn màu đỏ, cong cong như con tôm. Từ cây cầu này sẽ dẫn đến đền Ngọc Sơn uy nghiêm. Trước cổng đền là cây đa cổ thụ đã nhiều năm tuổi. Giữa hồ là tháp Rùa mang vẻ cổ kính. Em rất tự hào về cảnh đẹp của quê hương mình.</a:t>
            </a:r>
            <a:endParaRPr lang="en-US" sz="3200" b="1" dirty="0">
              <a:latin typeface="+mj-lt"/>
            </a:endParaRPr>
          </a:p>
        </p:txBody>
      </p:sp>
      <p:sp>
        <p:nvSpPr>
          <p:cNvPr id="3" name="TextBox 2"/>
          <p:cNvSpPr txBox="1"/>
          <p:nvPr/>
        </p:nvSpPr>
        <p:spPr>
          <a:xfrm>
            <a:off x="3519950" y="337429"/>
            <a:ext cx="5830528" cy="769441"/>
          </a:xfrm>
          <a:prstGeom prst="rect">
            <a:avLst/>
          </a:prstGeom>
          <a:noFill/>
        </p:spPr>
        <p:txBody>
          <a:bodyPr wrap="square" rtlCol="0">
            <a:spAutoFit/>
          </a:bodyPr>
          <a:lstStyle/>
          <a:p>
            <a:r>
              <a:rPr lang="vi-VN" sz="4400" b="1" dirty="0" smtClean="0">
                <a:ln w="22225">
                  <a:solidFill>
                    <a:schemeClr val="accent2"/>
                  </a:solidFill>
                  <a:prstDash val="solid"/>
                </a:ln>
                <a:solidFill>
                  <a:srgbClr val="FF0000"/>
                </a:solidFill>
              </a:rPr>
              <a:t>BÀI THAM KHẢO</a:t>
            </a:r>
            <a:endParaRPr lang="en-US" sz="4400" dirty="0">
              <a:solidFill>
                <a:srgbClr val="FF0000"/>
              </a:solidFill>
            </a:endParaRPr>
          </a:p>
        </p:txBody>
      </p:sp>
    </p:spTree>
    <p:extLst>
      <p:ext uri="{BB962C8B-B14F-4D97-AF65-F5344CB8AC3E}">
        <p14:creationId xmlns:p14="http://schemas.microsoft.com/office/powerpoint/2010/main" val="1865635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r>
              <a:rPr lang="en-US" sz="4400" dirty="0">
                <a:solidFill>
                  <a:prstClr val="black"/>
                </a:solidFill>
                <a:effectLst/>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smtClean="0">
                <a:solidFill>
                  <a:srgbClr val="000000"/>
                </a:solidFill>
                <a:latin typeface="Calibri" panose="020F0502020204030204" pitchFamily="34" charset="0"/>
                <a:cs typeface="Calibri" panose="020F0502020204030204" pitchFamily="34" charset="0"/>
              </a:rPr>
              <a:t>     </a:t>
            </a:r>
            <a:r>
              <a:rPr lang="vi-VN" sz="3200" dirty="0" smtClean="0">
                <a:solidFill>
                  <a:srgbClr val="000000"/>
                </a:solidFill>
                <a:latin typeface="Calibri" panose="020F0502020204030204" pitchFamily="34" charset="0"/>
                <a:cs typeface="Calibri" panose="020F0502020204030204" pitchFamily="34" charset="0"/>
              </a:rPr>
              <a:t>Vào </a:t>
            </a:r>
            <a:r>
              <a:rPr lang="vi-VN" sz="3200" dirty="0">
                <a:solidFill>
                  <a:srgbClr val="000000"/>
                </a:solidFill>
                <a:latin typeface="Calibri" panose="020F0502020204030204" pitchFamily="34" charset="0"/>
                <a:cs typeface="Calibri" panose="020F0502020204030204" pitchFamily="34" charset="0"/>
              </a:rPr>
              <a:t>kì nghỉ hè, gia đình em đã được đến thăm thành phố Huế. Khung cảnh ở nơi đây đẹp như một bức tranh. Em đã được đi thăm rất nhiều địa điểm du nổi tiếng như Đại </a:t>
            </a:r>
            <a:r>
              <a:rPr lang="en-US" sz="3200" dirty="0" smtClean="0">
                <a:solidFill>
                  <a:srgbClr val="000000"/>
                </a:solidFill>
                <a:latin typeface="Calibri" panose="020F0502020204030204" pitchFamily="34" charset="0"/>
                <a:cs typeface="Calibri" panose="020F0502020204030204" pitchFamily="34" charset="0"/>
              </a:rPr>
              <a:t>N</a:t>
            </a:r>
            <a:r>
              <a:rPr lang="vi-VN" sz="3200" dirty="0" smtClean="0">
                <a:solidFill>
                  <a:srgbClr val="000000"/>
                </a:solidFill>
                <a:latin typeface="Calibri" panose="020F0502020204030204" pitchFamily="34" charset="0"/>
                <a:cs typeface="Calibri" panose="020F0502020204030204" pitchFamily="34" charset="0"/>
              </a:rPr>
              <a:t>ội </a:t>
            </a:r>
            <a:r>
              <a:rPr lang="vi-VN" sz="3200" dirty="0">
                <a:solidFill>
                  <a:srgbClr val="000000"/>
                </a:solidFill>
                <a:latin typeface="Calibri" panose="020F0502020204030204" pitchFamily="34" charset="0"/>
                <a:cs typeface="Calibri" panose="020F0502020204030204" pitchFamily="34" charset="0"/>
              </a:rPr>
              <a:t>Huế, Lăng Tẩm Huế</a:t>
            </a:r>
            <a:r>
              <a:rPr lang="vi-VN" sz="3200" dirty="0" smtClean="0">
                <a:solidFill>
                  <a:srgbClr val="000000"/>
                </a:solidFill>
                <a:latin typeface="Calibri" panose="020F0502020204030204" pitchFamily="34" charset="0"/>
                <a:cs typeface="Calibri" panose="020F0502020204030204" pitchFamily="34" charset="0"/>
              </a:rPr>
              <a:t>,</a:t>
            </a:r>
            <a:r>
              <a:rPr lang="en-US" sz="3200" dirty="0" smtClean="0">
                <a:solidFill>
                  <a:srgbClr val="000000"/>
                </a:solidFill>
                <a:latin typeface="Calibri" panose="020F0502020204030204" pitchFamily="34" charset="0"/>
                <a:cs typeface="Calibri" panose="020F0502020204030204" pitchFamily="34" charset="0"/>
              </a:rPr>
              <a:t>…</a:t>
            </a:r>
            <a:r>
              <a:rPr lang="vi-VN" sz="3200" dirty="0" smtClean="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núi Bạch Mã. Nhưng em cảm thấy ấn tượng nhất là vẻ đẹp của con sông Hương thơ </a:t>
            </a:r>
            <a:r>
              <a:rPr lang="vi-VN" sz="3200" dirty="0" smtClean="0">
                <a:solidFill>
                  <a:srgbClr val="000000"/>
                </a:solidFill>
                <a:latin typeface="Calibri" panose="020F0502020204030204" pitchFamily="34" charset="0"/>
                <a:cs typeface="Calibri" panose="020F0502020204030204" pitchFamily="34" charset="0"/>
              </a:rPr>
              <a:t>mộng</a:t>
            </a:r>
            <a:r>
              <a:rPr lang="en-US" sz="3200" dirty="0">
                <a:solidFill>
                  <a:srgbClr val="000000"/>
                </a:solidFill>
                <a:latin typeface="Calibri" panose="020F0502020204030204" pitchFamily="34" charset="0"/>
                <a:cs typeface="Calibri" panose="020F0502020204030204" pitchFamily="34" charset="0"/>
              </a:rPr>
              <a:t> </a:t>
            </a:r>
            <a:r>
              <a:rPr lang="en-US" sz="3200" dirty="0" smtClean="0">
                <a:solidFill>
                  <a:srgbClr val="000000"/>
                </a:solidFill>
                <a:latin typeface="Calibri" panose="020F0502020204030204" pitchFamily="34" charset="0"/>
                <a:cs typeface="Calibri" panose="020F0502020204030204" pitchFamily="34" charset="0"/>
              </a:rPr>
              <a:t>c</a:t>
            </a:r>
            <a:r>
              <a:rPr lang="vi-VN" sz="3200" dirty="0" smtClean="0">
                <a:solidFill>
                  <a:srgbClr val="000000"/>
                </a:solidFill>
                <a:latin typeface="Calibri" panose="020F0502020204030204" pitchFamily="34" charset="0"/>
                <a:cs typeface="Calibri" panose="020F0502020204030204" pitchFamily="34" charset="0"/>
              </a:rPr>
              <a:t>ùng </a:t>
            </a:r>
            <a:r>
              <a:rPr lang="vi-VN" sz="3200" dirty="0">
                <a:solidFill>
                  <a:srgbClr val="000000"/>
                </a:solidFill>
                <a:latin typeface="Calibri" panose="020F0502020204030204" pitchFamily="34" charset="0"/>
                <a:cs typeface="Calibri" panose="020F0502020204030204" pitchFamily="34" charset="0"/>
              </a:rPr>
              <a:t>với cây cầu Tràng </a:t>
            </a:r>
            <a:r>
              <a:rPr lang="vi-VN" sz="3200" dirty="0" smtClean="0">
                <a:solidFill>
                  <a:srgbClr val="000000"/>
                </a:solidFill>
                <a:latin typeface="Calibri" panose="020F0502020204030204" pitchFamily="34" charset="0"/>
                <a:cs typeface="Calibri" panose="020F0502020204030204" pitchFamily="34" charset="0"/>
              </a:rPr>
              <a:t>Tiền </a:t>
            </a:r>
            <a:r>
              <a:rPr lang="vi-VN" sz="3200" dirty="0">
                <a:solidFill>
                  <a:srgbClr val="000000"/>
                </a:solidFill>
                <a:latin typeface="Calibri" panose="020F0502020204030204" pitchFamily="34" charset="0"/>
                <a:cs typeface="Calibri" panose="020F0502020204030204" pitchFamily="34" charset="0"/>
              </a:rPr>
              <a:t>rất nổi tiếng bắc qua con sông này. Bố mẹ em nói với em rằng con người Huế mang vẻ </a:t>
            </a:r>
            <a:r>
              <a:rPr lang="en-US" sz="3200" dirty="0" err="1" smtClean="0">
                <a:solidFill>
                  <a:srgbClr val="000000"/>
                </a:solidFill>
                <a:latin typeface="Calibri" panose="020F0502020204030204" pitchFamily="34" charset="0"/>
                <a:cs typeface="Calibri" panose="020F0502020204030204" pitchFamily="34" charset="0"/>
              </a:rPr>
              <a:t>đẹp</a:t>
            </a:r>
            <a:r>
              <a:rPr lang="vi-VN" sz="3200" dirty="0" smtClean="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kín đáo. Còn em cảm thấy con người ở đây rất lãng mạn, ôn hòa. </a:t>
            </a:r>
            <a:r>
              <a:rPr lang="en-US" sz="3200" dirty="0" err="1" smtClean="0">
                <a:solidFill>
                  <a:srgbClr val="000000"/>
                </a:solidFill>
                <a:latin typeface="Calibri" panose="020F0502020204030204" pitchFamily="34" charset="0"/>
                <a:cs typeface="Calibri" panose="020F0502020204030204" pitchFamily="34" charset="0"/>
              </a:rPr>
              <a:t>Cảnh</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vật</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và</a:t>
            </a:r>
            <a:r>
              <a:rPr lang="en-US" sz="3200" dirty="0" smtClean="0">
                <a:solidFill>
                  <a:srgbClr val="000000"/>
                </a:solidFill>
                <a:latin typeface="Calibri" panose="020F0502020204030204" pitchFamily="34" charset="0"/>
                <a:cs typeface="Calibri" panose="020F0502020204030204" pitchFamily="34" charset="0"/>
              </a:rPr>
              <a:t> con </a:t>
            </a:r>
            <a:r>
              <a:rPr lang="en-US" sz="3200" dirty="0" err="1" smtClean="0">
                <a:solidFill>
                  <a:srgbClr val="000000"/>
                </a:solidFill>
                <a:latin typeface="Calibri" panose="020F0502020204030204" pitchFamily="34" charset="0"/>
                <a:cs typeface="Calibri" panose="020F0502020204030204" pitchFamily="34" charset="0"/>
              </a:rPr>
              <a:t>người</a:t>
            </a:r>
            <a:r>
              <a:rPr lang="en-US" sz="3200" dirty="0" smtClean="0">
                <a:solidFill>
                  <a:srgbClr val="000000"/>
                </a:solidFill>
                <a:latin typeface="Calibri" panose="020F0502020204030204" pitchFamily="34" charset="0"/>
                <a:cs typeface="Calibri" panose="020F0502020204030204" pitchFamily="34" charset="0"/>
              </a:rPr>
              <a:t> ở </a:t>
            </a:r>
            <a:r>
              <a:rPr lang="en-US" sz="3200" dirty="0" err="1" smtClean="0">
                <a:solidFill>
                  <a:srgbClr val="000000"/>
                </a:solidFill>
                <a:latin typeface="Calibri" panose="020F0502020204030204" pitchFamily="34" charset="0"/>
                <a:cs typeface="Calibri" panose="020F0502020204030204" pitchFamily="34" charset="0"/>
              </a:rPr>
              <a:t>đây</a:t>
            </a:r>
            <a:r>
              <a:rPr lang="en-US" sz="3200" dirty="0" smtClean="0">
                <a:solidFill>
                  <a:srgbClr val="000000"/>
                </a:solidFill>
                <a:latin typeface="Calibri" panose="020F0502020204030204" pitchFamily="34" charset="0"/>
                <a:cs typeface="Calibri" panose="020F0502020204030204" pitchFamily="34" charset="0"/>
              </a:rPr>
              <a:t> </a:t>
            </a:r>
            <a:r>
              <a:rPr lang="vi-VN" sz="3200" dirty="0" smtClean="0">
                <a:solidFill>
                  <a:srgbClr val="000000"/>
                </a:solidFill>
                <a:latin typeface="Calibri" panose="020F0502020204030204" pitchFamily="34" charset="0"/>
                <a:cs typeface="Calibri" panose="020F0502020204030204" pitchFamily="34" charset="0"/>
              </a:rPr>
              <a:t>đã </a:t>
            </a:r>
            <a:r>
              <a:rPr lang="vi-VN" sz="3200" dirty="0">
                <a:solidFill>
                  <a:srgbClr val="000000"/>
                </a:solidFill>
                <a:latin typeface="Calibri" panose="020F0502020204030204" pitchFamily="34" charset="0"/>
                <a:cs typeface="Calibri" panose="020F0502020204030204" pitchFamily="34" charset="0"/>
              </a:rPr>
              <a:t>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smtClean="0">
                <a:solidFill>
                  <a:srgbClr val="000000"/>
                </a:solidFill>
                <a:latin typeface="Calibri" panose="020F0502020204030204" pitchFamily="34" charset="0"/>
                <a:cs typeface="Calibri" panose="020F0502020204030204" pitchFamily="34" charset="0"/>
              </a:rPr>
              <a:t>       </a:t>
            </a:r>
            <a:r>
              <a:rPr lang="vi-VN" sz="3200" dirty="0" smtClean="0">
                <a:solidFill>
                  <a:srgbClr val="000000"/>
                </a:solidFill>
                <a:latin typeface="Calibri" panose="020F0502020204030204" pitchFamily="34" charset="0"/>
                <a:cs typeface="Calibri" panose="020F0502020204030204" pitchFamily="34" charset="0"/>
              </a:rPr>
              <a:t>Cảnh </a:t>
            </a:r>
            <a:r>
              <a:rPr lang="vi-VN" sz="3200" dirty="0">
                <a:solidFill>
                  <a:srgbClr val="000000"/>
                </a:solidFill>
                <a:latin typeface="Calibri" panose="020F0502020204030204" pitchFamily="34" charset="0"/>
                <a:cs typeface="Calibri" panose="020F0502020204030204" pitchFamily="34" charset="0"/>
              </a:rPr>
              <a:t>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a:t>
            </a:r>
            <a:r>
              <a:rPr lang="vi-VN" sz="3200" dirty="0" smtClean="0">
                <a:solidFill>
                  <a:srgbClr val="000000"/>
                </a:solidFill>
                <a:latin typeface="Calibri" panose="020F0502020204030204" pitchFamily="34" charset="0"/>
                <a:cs typeface="Calibri" panose="020F0502020204030204" pitchFamily="34" charset="0"/>
              </a:rPr>
              <a:t>hoa</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Thật</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vậy</a:t>
            </a:r>
            <a:r>
              <a:rPr lang="en-US" sz="3200" dirty="0" smtClean="0">
                <a:solidFill>
                  <a:srgbClr val="000000"/>
                </a:solidFill>
                <a:latin typeface="Calibri" panose="020F0502020204030204" pitchFamily="34" charset="0"/>
                <a:cs typeface="Calibri" panose="020F0502020204030204" pitchFamily="34" charset="0"/>
              </a:rPr>
              <a:t>,</a:t>
            </a:r>
            <a:r>
              <a:rPr lang="vi-VN" sz="3200" dirty="0" smtClean="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hai bên đường hoa đua nhau khoe sắc. Em rất thích </a:t>
            </a:r>
            <a:r>
              <a:rPr lang="vi-VN" sz="3200" dirty="0" smtClean="0">
                <a:solidFill>
                  <a:srgbClr val="000000"/>
                </a:solidFill>
                <a:latin typeface="Calibri" panose="020F0502020204030204" pitchFamily="34" charset="0"/>
                <a:cs typeface="Calibri" panose="020F0502020204030204" pitchFamily="34" charset="0"/>
              </a:rPr>
              <a:t>quang</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cảnh</a:t>
            </a:r>
            <a:r>
              <a:rPr lang="vi-VN" sz="3200" dirty="0" smtClean="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Đà Lạt, nó hiền hòa, êm đềm như một bức tranh. Mỗi lần đến với nơi đây, em cảm thấy mình thật thoải mái, dễ </a:t>
            </a:r>
            <a:r>
              <a:rPr lang="vi-VN" sz="3200" dirty="0" smtClean="0">
                <a:solidFill>
                  <a:srgbClr val="000000"/>
                </a:solidFill>
                <a:latin typeface="Calibri" panose="020F0502020204030204" pitchFamily="34" charset="0"/>
                <a:cs typeface="Calibri" panose="020F0502020204030204" pitchFamily="34" charset="0"/>
              </a:rPr>
              <a:t>chịu</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Em</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mong</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sẽ</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có</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nhiều</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lần</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đến</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Đà</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lạt</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để</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chiêm</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ngưỡng</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cảnh</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đẹp</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nơi</a:t>
            </a:r>
            <a:r>
              <a:rPr lang="en-US" sz="3200" dirty="0" smtClean="0">
                <a:solidFill>
                  <a:srgbClr val="000000"/>
                </a:solidFill>
                <a:latin typeface="Calibri" panose="020F0502020204030204" pitchFamily="34" charset="0"/>
                <a:cs typeface="Calibri" panose="020F0502020204030204" pitchFamily="34" charset="0"/>
              </a:rPr>
              <a:t> </a:t>
            </a:r>
            <a:r>
              <a:rPr lang="en-US" sz="3200" dirty="0" err="1" smtClean="0">
                <a:solidFill>
                  <a:srgbClr val="000000"/>
                </a:solidFill>
                <a:latin typeface="Calibri" panose="020F0502020204030204" pitchFamily="34" charset="0"/>
                <a:cs typeface="Calibri" panose="020F0502020204030204" pitchFamily="34" charset="0"/>
              </a:rPr>
              <a:t>đây</a:t>
            </a:r>
            <a:r>
              <a:rPr lang="en-US" sz="3200" dirty="0" smtClean="0">
                <a:solidFill>
                  <a:srgbClr val="000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5">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798</Words>
  <Application>Microsoft Office PowerPoint</Application>
  <PresentationFormat>Widescreen</PresentationFormat>
  <Paragraphs>69</Paragraphs>
  <Slides>22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微软雅黑</vt:lpstr>
      <vt:lpstr>Arial</vt:lpstr>
      <vt:lpstr>Calibri</vt:lpstr>
      <vt:lpstr>Calibri Light</vt:lpstr>
      <vt:lpstr>Cambria</vt:lpstr>
      <vt:lpstr>等线</vt:lpstr>
      <vt:lpstr>Gloria Hallelujah</vt:lpstr>
      <vt:lpstr>iCiel Panton Black</vt:lpstr>
      <vt:lpstr>inpin heiti</vt:lpstr>
      <vt:lpstr>Times New Roman</vt:lpstr>
      <vt:lpstr>Wingdings</vt:lpstr>
      <vt:lpstr>义启春暖花开</vt:lpstr>
      <vt:lpstr>小美好体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34</cp:revision>
  <dcterms:created xsi:type="dcterms:W3CDTF">2023-01-29T12:25:11Z</dcterms:created>
  <dcterms:modified xsi:type="dcterms:W3CDTF">2025-04-11T01:10:34Z</dcterms:modified>
</cp:coreProperties>
</file>