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257" r:id="rId4"/>
    <p:sldId id="280" r:id="rId5"/>
    <p:sldId id="281" r:id="rId6"/>
    <p:sldId id="260" r:id="rId7"/>
    <p:sldId id="262" r:id="rId8"/>
    <p:sldId id="279" r:id="rId9"/>
    <p:sldId id="268" r:id="rId10"/>
    <p:sldId id="282" r:id="rId11"/>
    <p:sldId id="462" r:id="rId12"/>
    <p:sldId id="461" r:id="rId13"/>
    <p:sldId id="465" r:id="rId14"/>
    <p:sldId id="270" r:id="rId15"/>
    <p:sldId id="271"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5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03/03/2023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2224F996-0816-4D47-8B60-C277064FEBA9}"/>
              </a:ext>
            </a:extLst>
          </p:cNvPr>
          <p:cNvPicPr>
            <a:picLocks noChangeAspect="1"/>
          </p:cNvPicPr>
          <p:nvPr userDrawn="1"/>
        </p:nvPicPr>
        <p:blipFill>
          <a:blip r:embed="rId30" cstate="hqprint">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6.wdp"/><Relationship Id="rId17" Type="http://schemas.openxmlformats.org/officeDocument/2006/relationships/image" Target="../media/image50.png"/><Relationship Id="rId2" Type="http://schemas.openxmlformats.org/officeDocument/2006/relationships/image" Target="../media/image3.jpg"/><Relationship Id="rId16"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2.png"/><Relationship Id="rId15" Type="http://schemas.microsoft.com/office/2007/relationships/hdphoto" Target="../media/hdphoto7.wdp"/><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gif"/><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65189" y="4616803"/>
            <a:ext cx="11552125" cy="1307220"/>
            <a:chOff x="478539" y="4144564"/>
            <a:chExt cx="13578731"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78539" y="4144564"/>
              <a:ext cx="13578731" cy="1536547"/>
              <a:chOff x="5926547" y="888028"/>
              <a:chExt cx="13578731"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smtClean="0">
                    <a:solidFill>
                      <a:srgbClr val="FF0000"/>
                    </a:solidFill>
                    <a:effectLst/>
                    <a:ea typeface="Times New Roman" panose="02020603050405020304" pitchFamily="18" charset="0"/>
                  </a:rPr>
                  <a:t>           Ghi </a:t>
                </a:r>
                <a:r>
                  <a:rPr lang="nl-NL" sz="2800" b="1" i="1" dirty="0">
                    <a:solidFill>
                      <a:srgbClr val="FF0000"/>
                    </a:solidFill>
                    <a:effectLst/>
                    <a:ea typeface="Times New Roman" panose="02020603050405020304" pitchFamily="18" charset="0"/>
                  </a:rPr>
                  <a:t>chép lại những thông tin mà người thân cung cấp, có thể mang </a:t>
                </a:r>
                <a:r>
                  <a:rPr lang="nl-NL" sz="2800" b="1" i="1" dirty="0" smtClean="0">
                    <a:solidFill>
                      <a:srgbClr val="FF0000"/>
                    </a:solidFill>
                    <a:effectLst/>
                    <a:ea typeface="Times New Roman" panose="02020603050405020304" pitchFamily="18" charset="0"/>
                  </a:rPr>
                  <a:t>                                         </a:t>
                </a:r>
                <a:r>
                  <a:rPr lang="nl-NL" sz="2800" b="1" i="1" dirty="0">
                    <a:solidFill>
                      <a:srgbClr val="FF0000"/>
                    </a:solidFill>
                    <a:effectLst/>
                    <a:ea typeface="Times New Roman" panose="02020603050405020304" pitchFamily="18" charset="0"/>
                  </a:rPr>
                  <a:t>lớp </a:t>
                </a:r>
                <a:r>
                  <a:rPr lang="nl-NL" sz="2800" b="1" i="1" dirty="0" smtClean="0">
                    <a:solidFill>
                      <a:srgbClr val="FF0000"/>
                    </a:solidFill>
                    <a:effectLst/>
                    <a:ea typeface="Times New Roman" panose="02020603050405020304" pitchFamily="18" charset="0"/>
                  </a:rPr>
                  <a:t>     đến lớp chia </a:t>
                </a:r>
                <a:r>
                  <a:rPr lang="nl-NL" sz="2800" b="1" i="1" dirty="0">
                    <a:solidFill>
                      <a:srgbClr val="FF0000"/>
                    </a:solidFill>
                    <a:effectLst/>
                    <a:ea typeface="Times New Roman" panose="02020603050405020304" pitchFamily="18" charset="0"/>
                  </a:rPr>
                  <a:t>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26547" y="1072277"/>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5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285972" y="2222833"/>
            <a:ext cx="5379494" cy="1180767"/>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299200" y="2098502"/>
            <a:ext cx="5709052"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2608143" y="4057053"/>
            <a:ext cx="6587572" cy="2647790"/>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2">
                    <a:lumMod val="75000"/>
                  </a:schemeClr>
                </a:solidFill>
              </a:rPr>
              <a:t>- </a:t>
            </a:r>
            <a:r>
              <a:rPr lang="en-US" sz="3600" b="1" dirty="0" err="1" smtClean="0">
                <a:solidFill>
                  <a:schemeClr val="tx2">
                    <a:lumMod val="75000"/>
                  </a:schemeClr>
                </a:solidFill>
              </a:rPr>
              <a:t>Em</a:t>
            </a:r>
            <a:r>
              <a:rPr lang="en-US" sz="3600" b="1" dirty="0" smtClean="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smtClean="0">
                <a:solidFill>
                  <a:schemeClr val="tx2">
                    <a:lumMod val="75000"/>
                  </a:schemeClr>
                </a:solidFill>
              </a:rPr>
              <a:t>?</a:t>
            </a:r>
            <a:endParaRPr lang="en-US" sz="3600" b="1" dirty="0">
              <a:solidFill>
                <a:schemeClr val="tx2">
                  <a:lumMod val="75000"/>
                </a:schemeClr>
              </a:solidFill>
            </a:endParaRPr>
          </a:p>
          <a:p>
            <a:r>
              <a:rPr lang="en-US" sz="3600" b="1" dirty="0">
                <a:solidFill>
                  <a:schemeClr val="tx2">
                    <a:lumMod val="75000"/>
                  </a:schemeClr>
                </a:solidFill>
              </a:rPr>
              <a:t> </a:t>
            </a:r>
            <a:r>
              <a:rPr lang="en-US" sz="3600" b="1" dirty="0" smtClean="0">
                <a:solidFill>
                  <a:schemeClr val="tx2">
                    <a:lumMod val="75000"/>
                  </a:schemeClr>
                </a:solidFill>
              </a:rPr>
              <a:t>  - </a:t>
            </a:r>
            <a:r>
              <a:rPr lang="en-US" sz="3600" b="1" dirty="0" err="1" smtClean="0">
                <a:solidFill>
                  <a:schemeClr val="tx2">
                    <a:lumMod val="75000"/>
                  </a:schemeClr>
                </a:solidFill>
              </a:rPr>
              <a:t>Nêu</a:t>
            </a:r>
            <a:r>
              <a:rPr lang="en-US" sz="3600" b="1" dirty="0" smtClean="0">
                <a:solidFill>
                  <a:schemeClr val="tx2">
                    <a:lumMod val="75000"/>
                  </a:schemeClr>
                </a:solidFill>
              </a:rPr>
              <a:t> </a:t>
            </a:r>
            <a:r>
              <a:rPr lang="en-US" sz="3600" b="1" dirty="0" err="1" smtClean="0">
                <a:solidFill>
                  <a:schemeClr val="tx2">
                    <a:lumMod val="75000"/>
                  </a:schemeClr>
                </a:solidFill>
              </a:rPr>
              <a:t>bài</a:t>
            </a:r>
            <a:r>
              <a:rPr lang="en-US" sz="3600" b="1" dirty="0" smtClean="0">
                <a:solidFill>
                  <a:schemeClr val="tx2">
                    <a:lumMod val="75000"/>
                  </a:schemeClr>
                </a:solidFill>
              </a:rPr>
              <a:t> </a:t>
            </a:r>
            <a:r>
              <a:rPr lang="en-US" sz="3600" b="1" dirty="0" err="1" smtClean="0">
                <a:solidFill>
                  <a:schemeClr val="tx2">
                    <a:lumMod val="75000"/>
                  </a:schemeClr>
                </a:solidFill>
              </a:rPr>
              <a:t>học</a:t>
            </a:r>
            <a:r>
              <a:rPr lang="en-US" sz="3600" b="1" dirty="0" smtClean="0">
                <a:solidFill>
                  <a:schemeClr val="tx2">
                    <a:lumMod val="75000"/>
                  </a:schemeClr>
                </a:solidFill>
              </a:rPr>
              <a:t>  </a:t>
            </a:r>
            <a:r>
              <a:rPr lang="en-US" sz="3600" b="1" dirty="0" err="1" smtClean="0">
                <a:solidFill>
                  <a:schemeClr val="tx2">
                    <a:lumMod val="75000"/>
                  </a:schemeClr>
                </a:solidFill>
              </a:rPr>
              <a:t>hoặc</a:t>
            </a:r>
            <a:r>
              <a:rPr lang="en-US" sz="3600" b="1" dirty="0" smtClean="0">
                <a:solidFill>
                  <a:schemeClr val="tx2">
                    <a:lumMod val="75000"/>
                  </a:schemeClr>
                </a:solidFill>
              </a:rPr>
              <a:t> ý </a:t>
            </a:r>
            <a:r>
              <a:rPr lang="en-US" sz="3600" b="1" dirty="0" err="1" smtClean="0">
                <a:solidFill>
                  <a:schemeClr val="tx2">
                    <a:lumMod val="75000"/>
                  </a:schemeClr>
                </a:solidFill>
              </a:rPr>
              <a:t>nghĩa</a:t>
            </a:r>
            <a:r>
              <a:rPr lang="en-US" sz="3600" b="1" dirty="0" smtClean="0">
                <a:solidFill>
                  <a:schemeClr val="tx2">
                    <a:lumMod val="75000"/>
                  </a:schemeClr>
                </a:solidFill>
              </a:rPr>
              <a:t> </a:t>
            </a:r>
            <a:r>
              <a:rPr lang="en-US" sz="3600" b="1" dirty="0" err="1" smtClean="0">
                <a:solidFill>
                  <a:schemeClr val="tx2">
                    <a:lumMod val="75000"/>
                  </a:schemeClr>
                </a:solidFill>
              </a:rPr>
              <a:t>câu</a:t>
            </a:r>
            <a:r>
              <a:rPr lang="en-US" sz="3600" b="1" dirty="0" smtClean="0">
                <a:solidFill>
                  <a:schemeClr val="tx2">
                    <a:lumMod val="75000"/>
                  </a:schemeClr>
                </a:solidFill>
              </a:rPr>
              <a:t> </a:t>
            </a:r>
            <a:r>
              <a:rPr lang="en-US" sz="3600" b="1" dirty="0" err="1" smtClean="0">
                <a:solidFill>
                  <a:schemeClr val="tx2">
                    <a:lumMod val="75000"/>
                  </a:schemeClr>
                </a:solidFill>
              </a:rPr>
              <a:t>chuyện</a:t>
            </a:r>
            <a:r>
              <a:rPr lang="en-US" sz="3600" b="1" dirty="0" smtClean="0">
                <a:solidFill>
                  <a:schemeClr val="tx2">
                    <a:lumMod val="75000"/>
                  </a:schemeClr>
                </a:solidFill>
              </a:rPr>
              <a:t>.</a:t>
            </a:r>
            <a:endParaRPr lang="en-US" sz="3600" b="1" dirty="0" smtClean="0">
              <a:solidFill>
                <a:schemeClr val="tx2">
                  <a:lumMod val="75000"/>
                </a:schemeClr>
              </a:solidFill>
            </a:endParaRP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93374" y="5091449"/>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76" y="4381852"/>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3253853" y="1131058"/>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47060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i="1" dirty="0">
                <a:solidFill>
                  <a:srgbClr val="00206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5" y="3007360"/>
            <a:ext cx="3006545" cy="3603706"/>
          </a:xfrm>
          <a:prstGeom prst="rect">
            <a:avLst/>
          </a:prstGeom>
        </p:spPr>
      </p:pic>
      <p:sp>
        <p:nvSpPr>
          <p:cNvPr id="6" name="Rounded Rectangle 5"/>
          <p:cNvSpPr/>
          <p:nvPr/>
        </p:nvSpPr>
        <p:spPr>
          <a:xfrm>
            <a:off x="2946400" y="1562100"/>
            <a:ext cx="9007475"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600" b="1" i="1" dirty="0">
                <a:solidFill>
                  <a:srgbClr val="002060"/>
                </a:solidFill>
                <a:latin typeface="Cambria" panose="02040503050406030204" pitchFamily="18" charset="0"/>
                <a:ea typeface="Cambria" panose="02040503050406030204" pitchFamily="18" charset="0"/>
              </a:rPr>
              <a:t>Trong 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r>
              <a:rPr lang="vi-VN" sz="2600" b="1" i="1" dirty="0" smtClean="0">
                <a:solidFill>
                  <a:srgbClr val="002060"/>
                </a:solidFill>
                <a:latin typeface="Cambria" panose="02040503050406030204" pitchFamily="18" charset="0"/>
                <a:ea typeface="Cambria" panose="02040503050406030204" pitchFamily="18" charset="0"/>
              </a:rPr>
              <a:t>.</a:t>
            </a:r>
            <a:r>
              <a:rPr lang="en-US" sz="2600" b="1" i="1" dirty="0" smtClean="0">
                <a:solidFill>
                  <a:srgbClr val="002060"/>
                </a:solidFill>
                <a:latin typeface="Cambria" panose="02040503050406030204" pitchFamily="18" charset="0"/>
                <a:ea typeface="Cambria" panose="02040503050406030204" pitchFamily="18" charset="0"/>
              </a:rPr>
              <a:t> Qua </a:t>
            </a:r>
            <a:r>
              <a:rPr lang="en-US" sz="2600" b="1" i="1" dirty="0" err="1" smtClean="0">
                <a:solidFill>
                  <a:srgbClr val="002060"/>
                </a:solidFill>
                <a:latin typeface="Cambria" panose="02040503050406030204" pitchFamily="18" charset="0"/>
                <a:ea typeface="Cambria" panose="02040503050406030204" pitchFamily="18" charset="0"/>
              </a:rPr>
              <a:t>nhân</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vật</a:t>
            </a:r>
            <a:r>
              <a:rPr lang="en-US" sz="2600" b="1" i="1" smtClean="0">
                <a:solidFill>
                  <a:srgbClr val="002060"/>
                </a:solidFill>
                <a:latin typeface="Cambria" panose="02040503050406030204" pitchFamily="18" charset="0"/>
                <a:ea typeface="Cambria" panose="02040503050406030204" pitchFamily="18" charset="0"/>
              </a:rPr>
              <a:t> Na </a:t>
            </a:r>
            <a:r>
              <a:rPr lang="en-US" sz="2600" b="1" i="1" dirty="0" err="1" smtClean="0">
                <a:solidFill>
                  <a:srgbClr val="002060"/>
                </a:solidFill>
                <a:latin typeface="Cambria" panose="02040503050406030204" pitchFamily="18" charset="0"/>
                <a:ea typeface="Cambria" panose="02040503050406030204" pitchFamily="18" charset="0"/>
              </a:rPr>
              <a:t>em</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thấy</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mình</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cũng</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cần</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phải</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yêu</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thương</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hiếu</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thảo</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với</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ông</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bà</a:t>
            </a:r>
            <a:r>
              <a:rPr lang="en-US" sz="2600" b="1" i="1" dirty="0" smtClean="0">
                <a:solidFill>
                  <a:srgbClr val="002060"/>
                </a:solidFill>
                <a:latin typeface="Cambria" panose="02040503050406030204" pitchFamily="18" charset="0"/>
                <a:ea typeface="Cambria" panose="02040503050406030204" pitchFamily="18" charset="0"/>
              </a:rPr>
              <a:t>, cha </a:t>
            </a:r>
            <a:r>
              <a:rPr lang="en-US" sz="2600" b="1" i="1" dirty="0" err="1" smtClean="0">
                <a:solidFill>
                  <a:srgbClr val="002060"/>
                </a:solidFill>
                <a:latin typeface="Cambria" panose="02040503050406030204" pitchFamily="18" charset="0"/>
                <a:ea typeface="Cambria" panose="02040503050406030204" pitchFamily="18" charset="0"/>
              </a:rPr>
              <a:t>mẹ</a:t>
            </a:r>
            <a:r>
              <a:rPr lang="en-US" sz="2600" b="1" i="1" dirty="0" smtClean="0">
                <a:solidFill>
                  <a:srgbClr val="002060"/>
                </a:solidFill>
                <a:latin typeface="Cambria" panose="02040503050406030204" pitchFamily="18" charset="0"/>
                <a:ea typeface="Cambria" panose="02040503050406030204" pitchFamily="18" charset="0"/>
              </a:rPr>
              <a:t> </a:t>
            </a:r>
            <a:r>
              <a:rPr lang="en-US" sz="2600" b="1" i="1" dirty="0" err="1" smtClean="0">
                <a:solidFill>
                  <a:srgbClr val="002060"/>
                </a:solidFill>
                <a:latin typeface="Cambria" panose="02040503050406030204" pitchFamily="18" charset="0"/>
                <a:ea typeface="Cambria" panose="02040503050406030204" pitchFamily="18" charset="0"/>
              </a:rPr>
              <a:t>mình</a:t>
            </a:r>
            <a:r>
              <a:rPr lang="en-US" sz="2600" b="1" i="1" dirty="0" smtClean="0">
                <a:solidFill>
                  <a:srgbClr val="002060"/>
                </a:solidFill>
                <a:latin typeface="Cambria" panose="02040503050406030204" pitchFamily="18" charset="0"/>
                <a:ea typeface="Cambria" panose="02040503050406030204" pitchFamily="18" charset="0"/>
              </a:rPr>
              <a:t>.</a:t>
            </a:r>
            <a:endParaRPr lang="vi-VN" sz="2600" b="1" i="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482</Words>
  <Application>Microsoft Office PowerPoint</Application>
  <PresentationFormat>Widescreen</PresentationFormat>
  <Paragraphs>26</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Cambria</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20</cp:revision>
  <dcterms:created xsi:type="dcterms:W3CDTF">2022-11-21T10:56:49Z</dcterms:created>
  <dcterms:modified xsi:type="dcterms:W3CDTF">2023-03-03T01:28:44Z</dcterms:modified>
</cp:coreProperties>
</file>