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2" r:id="rId13"/>
    <p:sldId id="311"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2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8.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7"/>
            <a:ext cx="8494665" cy="250037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366327"/>
            <a:ext cx="8494665" cy="179647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143746" y="5133752"/>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thưởng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khẩn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lỉu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smtClean="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Tx/>
              <a:buChar char="-"/>
              <a:defRPr/>
            </a:pP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571500" lvl="0" indent="-571500" algn="just">
              <a:lnSpc>
                <a:spcPct val="120000"/>
              </a:lnSpc>
              <a:buFontTx/>
              <a:buChar char="-"/>
              <a:defRPr/>
            </a:pP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ngọt</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dưa</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hấu</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mật</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ong</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330035" y="1968103"/>
            <a:ext cx="9929091"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Hà Nhi)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mj-lt"/>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mj-lt"/>
                <a:ea typeface="Arial-Rounded" panose="020B0500000000000000" pitchFamily="34" charset="0"/>
                <a:cs typeface="Arial-Rounded" panose="020B0500000000000000" pitchFamily="34" charset="0"/>
              </a:rPr>
              <a:t>Quả</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hồng</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của</a:t>
            </a:r>
            <a:r>
              <a:rPr lang="en-US" sz="4000" b="1" i="1" dirty="0">
                <a:solidFill>
                  <a:srgbClr val="FF0000"/>
                </a:solidFill>
                <a:latin typeface="+mj-lt"/>
                <a:ea typeface="Arial-Rounded" panose="020B0500000000000000" pitchFamily="34" charset="0"/>
                <a:cs typeface="Arial-Rounded" panose="020B0500000000000000" pitchFamily="34" charset="0"/>
              </a:rPr>
              <a:t> </a:t>
            </a:r>
            <a:r>
              <a:rPr lang="en-US" sz="4000" b="1" i="1" dirty="0" err="1">
                <a:solidFill>
                  <a:srgbClr val="FF0000"/>
                </a:solidFill>
                <a:latin typeface="+mj-lt"/>
                <a:ea typeface="Arial-Rounded" panose="020B0500000000000000" pitchFamily="34" charset="0"/>
                <a:cs typeface="Arial-Rounded" panose="020B0500000000000000" pitchFamily="34" charset="0"/>
              </a:rPr>
              <a:t>thỏ</a:t>
            </a:r>
            <a:r>
              <a:rPr lang="en-US" sz="4000" b="1" i="1" dirty="0">
                <a:solidFill>
                  <a:srgbClr val="FF0000"/>
                </a:solidFill>
                <a:latin typeface="+mj-lt"/>
                <a:ea typeface="Arial-Rounded" panose="020B0500000000000000" pitchFamily="34" charset="0"/>
                <a:cs typeface="Arial-Rounded" panose="020B0500000000000000" pitchFamily="34" charset="0"/>
              </a:rPr>
              <a:t> con</a:t>
            </a:r>
            <a:r>
              <a:rPr lang="vi-VN" sz="4000" i="1" dirty="0">
                <a:solidFill>
                  <a:srgbClr val="FF0000"/>
                </a:solidFill>
                <a:latin typeface="+mj-lt"/>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rụng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Vì sao thỏ nhường quả hồng cho đàn chim?</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Kết hợp ý ở cột A với ý cột B sao cho phù hợp với nội dung bài đọc</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5. Câu chuyện trên muốn nói với em điều gì?</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Khi nhìn thấy cây hồng có quả xanh, thỏ con đã nghĩ chờ hồng chín, sẽ thưởng thức vị ngọt lịm của nó và thỏ đã chăm chỉ tưới nước cho cây hằng ngày.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mc:Choice xmlns:p14="http://schemas.microsoft.com/office/powerpoint/2010/main" Requires="p14">
      <p:transition p14:dur="10">
        <p:split orient="vert"/>
      </p:transition>
    </mc:Choice>
    <mc:Fallback>
      <p:transition>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đợi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rụng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mj-lt"/>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ở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Nếu yêu thương mọi người, chúng ta sẽ được nhận lại sự yêu thương.</a:t>
            </a:r>
            <a:endParaRPr lang="en-US"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Hà Nhi)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293057" y="2362995"/>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a:t>
            </a:r>
            <a:r>
              <a:rPr lang="vi-VN" sz="3200" b="1" i="1" dirty="0" smtClean="0">
                <a:solidFill>
                  <a:srgbClr val="FF0000"/>
                </a:solidFill>
                <a:latin typeface="Calibri" panose="020F0502020204030204"/>
              </a:rPr>
              <a:t>r</a:t>
            </a:r>
            <a:r>
              <a:rPr lang="en-US" sz="3200" b="1" i="1" dirty="0">
                <a:solidFill>
                  <a:srgbClr val="FF0000"/>
                </a:solidFill>
                <a:latin typeface="Calibri" panose="020F0502020204030204"/>
              </a:rPr>
              <a:t>ũ</a:t>
            </a:r>
            <a:r>
              <a:rPr lang="vi-VN" sz="3200" b="1" i="1" dirty="0" smtClean="0">
                <a:solidFill>
                  <a:srgbClr val="FF0000"/>
                </a:solidFill>
                <a:latin typeface="Calibri" panose="020F0502020204030204"/>
              </a:rPr>
              <a:t> </a:t>
            </a:r>
            <a:r>
              <a:rPr lang="vi-VN" sz="3200" b="1" i="1" dirty="0">
                <a:solidFill>
                  <a:srgbClr val="FF0000"/>
                </a:solidFill>
                <a:latin typeface="Calibri" panose="020F0502020204030204"/>
              </a:rPr>
              <a:t>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Hồng của tớ!</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r>
              <a:rPr lang="vi-VN" sz="2400" b="1" dirty="0">
                <a:latin typeface="Times New Roman" panose="02020603050405020304" pitchFamily="18" charset="0"/>
                <a:ea typeface="Arial-Rounded" panose="020B0500000000000000" pitchFamily="34" charset="0"/>
                <a:cs typeface="Times New Roman" panose="02020603050405020304" pitchFamily="18" charset="0"/>
              </a:rPr>
              <a:t>Đàn chim ngạc nhiên:</a:t>
            </a:r>
          </a:p>
          <a:p>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2273</Words>
  <Application>Microsoft Office PowerPoint</Application>
  <PresentationFormat>Widescreen</PresentationFormat>
  <Paragraphs>173</Paragraphs>
  <Slides>35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微软雅黑</vt:lpstr>
      <vt:lpstr>宋体</vt:lpstr>
      <vt:lpstr>Arial</vt:lpstr>
      <vt:lpstr>Arial-Rounded</vt:lpstr>
      <vt:lpstr>Calibri</vt:lpstr>
      <vt:lpstr>Calibri Light</vt:lpstr>
      <vt:lpstr>Tahoma</vt:lpstr>
      <vt:lpstr>Times New Roman</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67</cp:revision>
  <dcterms:created xsi:type="dcterms:W3CDTF">2022-11-13T02:17:39Z</dcterms:created>
  <dcterms:modified xsi:type="dcterms:W3CDTF">2025-02-26T02:59:14Z</dcterms:modified>
</cp:coreProperties>
</file>