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86" d="100"/>
          <a:sy n="86" d="100"/>
        </p:scale>
        <p:origin x="9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image" Target="../media/image26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3" Type="http://schemas.openxmlformats.org/officeDocument/2006/relationships/image" Target="../media/image35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9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3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Chào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mừng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sinh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đến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với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học</a:t>
            </a:r>
            <a:endParaRPr lang="en-US" sz="7200" b="1" dirty="0">
              <a:solidFill>
                <a:srgbClr val="002060"/>
              </a:solidFill>
              <a:latin typeface="Ti 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 "/>
                <a:cs typeface="Arial" panose="020B0604020202020204" pitchFamily="34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Ti 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552</Words>
  <Application>Microsoft Office PowerPoint</Application>
  <PresentationFormat>Widescreen</PresentationFormat>
  <Paragraphs>48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Ti </vt:lpstr>
      <vt:lpstr>Times New Roman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25</cp:revision>
  <dcterms:created xsi:type="dcterms:W3CDTF">2022-10-28T07:16:26Z</dcterms:created>
  <dcterms:modified xsi:type="dcterms:W3CDTF">2023-02-21T05:38:07Z</dcterms:modified>
</cp:coreProperties>
</file>