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2024/2/29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64648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356393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21CAE2-62D4-4439-B75F-230555D5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462756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ED2ECB-D15E-4573-B6A8-F863905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  <p:bldP spid="3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444</Words>
  <Application>Microsoft Office PowerPoint</Application>
  <PresentationFormat>Widescreen</PresentationFormat>
  <Paragraphs>59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等线</vt:lpstr>
      <vt:lpstr>等线 Light</vt:lpstr>
      <vt:lpstr>SVN-Poky's</vt:lpstr>
      <vt:lpstr>Times New Roman</vt:lpstr>
      <vt:lpstr>UTM Duepuntozero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30</cp:revision>
  <dcterms:created xsi:type="dcterms:W3CDTF">2022-11-16T09:30:16Z</dcterms:created>
  <dcterms:modified xsi:type="dcterms:W3CDTF">2024-02-29T03:07:37Z</dcterms:modified>
</cp:coreProperties>
</file>