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  <p:sldMasterId id="2147483719" r:id="rId5"/>
  </p:sldMasterIdLst>
  <p:notesMasterIdLst>
    <p:notesMasterId r:id="rId26"/>
  </p:notesMasterIdLst>
  <p:sldIdLst>
    <p:sldId id="2646" r:id="rId6"/>
    <p:sldId id="2648" r:id="rId7"/>
    <p:sldId id="310" r:id="rId8"/>
    <p:sldId id="321" r:id="rId9"/>
    <p:sldId id="376" r:id="rId10"/>
    <p:sldId id="2677" r:id="rId11"/>
    <p:sldId id="351" r:id="rId12"/>
    <p:sldId id="2653" r:id="rId13"/>
    <p:sldId id="2663" r:id="rId14"/>
    <p:sldId id="2678" r:id="rId15"/>
    <p:sldId id="2665" r:id="rId16"/>
    <p:sldId id="2679" r:id="rId17"/>
    <p:sldId id="2669" r:id="rId18"/>
    <p:sldId id="2634" r:id="rId19"/>
    <p:sldId id="2635" r:id="rId20"/>
    <p:sldId id="2637" r:id="rId21"/>
    <p:sldId id="2638" r:id="rId22"/>
    <p:sldId id="2671" r:id="rId23"/>
    <p:sldId id="2680" r:id="rId24"/>
    <p:sldId id="26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8A6A2-7BFA-4A4D-B48A-26F268EC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237717" y="1246194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86CA2-343B-4680-BAC2-8DA33F947914}"/>
              </a:ext>
            </a:extLst>
          </p:cNvPr>
          <p:cNvSpPr txBox="1"/>
          <p:nvPr/>
        </p:nvSpPr>
        <p:spPr>
          <a:xfrm>
            <a:off x="2833675" y="1562518"/>
            <a:ext cx="718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070" y="2253916"/>
            <a:ext cx="3327859" cy="13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28513-1132-4DDC-990B-59D175BF2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94" y="3773547"/>
            <a:ext cx="708416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25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 </a:t>
            </a:r>
            <a:r>
              <a:rPr lang="en-US" sz="25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5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1nghìn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8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22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FE23601-799F-4D40-A590-EA4F97F2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3796376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800</Words>
  <Application>Microsoft Office PowerPoint</Application>
  <PresentationFormat>Widescreen</PresentationFormat>
  <Paragraphs>144</Paragraphs>
  <Slides>20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微软雅黑</vt:lpstr>
      <vt:lpstr>Arial</vt:lpstr>
      <vt:lpstr>Bebas Neue</vt:lpstr>
      <vt:lpstr>Calibri</vt:lpstr>
      <vt:lpstr>Calibri Light</vt:lpstr>
      <vt:lpstr>等线</vt:lpstr>
      <vt:lpstr>Inter</vt:lpstr>
      <vt:lpstr>Karla</vt:lpstr>
      <vt:lpstr>Love Ya Like A Sister</vt:lpstr>
      <vt:lpstr>Orelega One</vt:lpstr>
      <vt:lpstr>SVN-Poky's</vt:lpstr>
      <vt:lpstr>Tahoma</vt:lpstr>
      <vt:lpstr>Times New Roman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41</cp:revision>
  <dcterms:created xsi:type="dcterms:W3CDTF">2022-11-14T11:24:34Z</dcterms:created>
  <dcterms:modified xsi:type="dcterms:W3CDTF">2024-02-26T04:02:40Z</dcterms:modified>
</cp:coreProperties>
</file>