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8" r:id="rId2"/>
    <p:sldId id="260" r:id="rId3"/>
    <p:sldId id="286" r:id="rId4"/>
    <p:sldId id="300" r:id="rId5"/>
    <p:sldId id="301" r:id="rId6"/>
    <p:sldId id="284" r:id="rId7"/>
    <p:sldId id="263" r:id="rId8"/>
    <p:sldId id="265" r:id="rId9"/>
    <p:sldId id="267" r:id="rId10"/>
    <p:sldId id="302" r:id="rId11"/>
    <p:sldId id="303" r:id="rId12"/>
    <p:sldId id="277" r:id="rId13"/>
    <p:sldId id="304" r:id="rId14"/>
    <p:sldId id="268" r:id="rId15"/>
    <p:sldId id="295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0.wdp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17" Type="http://schemas.microsoft.com/office/2007/relationships/hdphoto" Target="../media/hdphoto11.wdp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9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microsoft.com/office/2007/relationships/hdphoto" Target="../media/hdphoto12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D7535F-2469-1D8D-7032-DD51AC8496C1}"/>
              </a:ext>
            </a:extLst>
          </p:cNvPr>
          <p:cNvSpPr txBox="1"/>
          <p:nvPr/>
        </p:nvSpPr>
        <p:spPr>
          <a:xfrm>
            <a:off x="4966329" y="1891171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814" y="3312326"/>
            <a:ext cx="7602371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7684" y="2473405"/>
            <a:ext cx="3895682" cy="1072989"/>
          </a:xfrm>
          <a:prstGeom prst="rect">
            <a:avLst/>
          </a:prstGeom>
        </p:spPr>
      </p:pic>
      <p:sp>
        <p:nvSpPr>
          <p:cNvPr id="4" name="矩形: 圆角 13">
            <a:extLst>
              <a:ext uri="{FF2B5EF4-FFF2-40B4-BE49-F238E27FC236}">
                <a16:creationId xmlns:a16="http://schemas.microsoft.com/office/drawing/2014/main" id="{6E75C8C2-B986-8BE7-7AB6-0FC9E7B1AE7C}"/>
              </a:ext>
            </a:extLst>
          </p:cNvPr>
          <p:cNvSpPr/>
          <p:nvPr/>
        </p:nvSpPr>
        <p:spPr>
          <a:xfrm>
            <a:off x="1739475" y="1021284"/>
            <a:ext cx="8713047" cy="900853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20000"/>
              </a:lnSpc>
              <a:buClr>
                <a:srgbClr val="000000"/>
              </a:buClr>
            </a:pP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Chào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mừng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các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con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đến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với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học</a:t>
            </a:r>
            <a:endParaRPr lang="en-US" altLang="zh-CN" sz="4267" b="1" kern="0" dirty="0">
              <a:solidFill>
                <a:schemeClr val="tx1"/>
              </a:solidFill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3200 + 700 = 3900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5000 + 500 = 5500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hang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hang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hang </a:t>
            </a:r>
            <a:r>
              <a:rPr lang="en-US" sz="3200" b="1" dirty="0">
                <a:solidFill>
                  <a:srgbClr val="FF0000"/>
                </a:solidFill>
              </a:rPr>
              <a:t>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nhiều 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giả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ở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 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</a:t>
            </a:r>
            <a:r>
              <a:rPr lang="vi-VN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là</a:t>
            </a:r>
            <a:r>
              <a:rPr lang="en-US" sz="3200" b="1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5C07B-24C8-20B4-90C2-4998D8F9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4" y="-991472"/>
            <a:ext cx="12073674" cy="867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18D6F-B9D8-DD02-94D1-B4C83A0B5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ABA509-3A73-BE37-456F-DDDAB29AA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63" y="472440"/>
            <a:ext cx="9854473" cy="62941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69BFBFC-6320-27EA-714E-FF8A2E0949AE}"/>
              </a:ext>
            </a:extLst>
          </p:cNvPr>
          <p:cNvGrpSpPr/>
          <p:nvPr/>
        </p:nvGrpSpPr>
        <p:grpSpPr>
          <a:xfrm>
            <a:off x="5336646" y="951044"/>
            <a:ext cx="2392665" cy="859572"/>
            <a:chOff x="3825438" y="330509"/>
            <a:chExt cx="1967692" cy="8595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3760A9-7B5A-3692-8538-2C0215C65D11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E00AE7-8957-CE04-BCDB-0D076BE3F363}"/>
                </a:ext>
              </a:extLst>
            </p:cNvPr>
            <p:cNvSpPr txBox="1"/>
            <p:nvPr/>
          </p:nvSpPr>
          <p:spPr>
            <a:xfrm>
              <a:off x="3825438" y="330509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FFD2D1-369C-4442-D53E-0D87DD95D77F}"/>
              </a:ext>
            </a:extLst>
          </p:cNvPr>
          <p:cNvSpPr/>
          <p:nvPr/>
        </p:nvSpPr>
        <p:spPr>
          <a:xfrm>
            <a:off x="3512074" y="1830936"/>
            <a:ext cx="584707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10000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8BBF60-12F3-8C0F-AF3D-DC59AEAAEED7}"/>
              </a:ext>
            </a:extLst>
          </p:cNvPr>
          <p:cNvSpPr/>
          <p:nvPr/>
        </p:nvSpPr>
        <p:spPr>
          <a:xfrm>
            <a:off x="3512075" y="3064268"/>
            <a:ext cx="5847078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nhật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3EB88D-4FEB-7A69-E56B-511774135A6D}"/>
              </a:ext>
            </a:extLst>
          </p:cNvPr>
          <p:cNvSpPr/>
          <p:nvPr/>
        </p:nvSpPr>
        <p:spPr>
          <a:xfrm>
            <a:off x="3464483" y="4160982"/>
            <a:ext cx="6029958" cy="13109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759C6A-945A-C407-5D33-B1DC9839B055}"/>
              </a:ext>
            </a:extLst>
          </p:cNvPr>
          <p:cNvGrpSpPr/>
          <p:nvPr/>
        </p:nvGrpSpPr>
        <p:grpSpPr>
          <a:xfrm>
            <a:off x="284479" y="3429000"/>
            <a:ext cx="2526552" cy="3382013"/>
            <a:chOff x="4837666" y="1863018"/>
            <a:chExt cx="2526552" cy="33820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8E4C13-06EB-086B-3CF4-58B1633D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D45F2A83-6BEC-937A-E061-D7D36314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758BC-66E5-DA60-3C55-E88948460769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BD972-0717-E9DB-D78B-5A88EE6FF130}"/>
              </a:ext>
            </a:extLst>
          </p:cNvPr>
          <p:cNvSpPr txBox="1"/>
          <p:nvPr/>
        </p:nvSpPr>
        <p:spPr>
          <a:xfrm>
            <a:off x="1323974" y="1845133"/>
            <a:ext cx="101538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600"/>
              </a:spcAft>
              <a:defRPr/>
            </a:pPr>
            <a:r>
              <a:rPr lang="en-US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hực hiện được phép cộng các số có đến bốn chữ số (có nhớ không quá hai lượt và không liên tiếp).</a:t>
            </a:r>
          </a:p>
          <a:p>
            <a:pPr lvl="0" algn="just" fontAlgn="base">
              <a:spcAft>
                <a:spcPts val="600"/>
              </a:spcAft>
              <a:defRPr/>
            </a:pP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Rèn kĩ năng tính nhẩm, kĩ năng tính đế giải quyết được các bài tập liên quan đến phép toán.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0E99FE1-303A-9856-5F21-886FBACF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2014302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85C52A1-C30D-B9FC-3A46-757B8539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5" y="3747958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C57CEC3-C001-9950-9356-62894BB54A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 rot="20626105">
            <a:off x="-484978" y="225613"/>
            <a:ext cx="3481118" cy="10440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BAF9EBF-5B53-2A05-004F-F0CBF5C7E5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 rot="614465">
            <a:off x="8493768" y="17159"/>
            <a:ext cx="3681998" cy="116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32E297-88D0-4562-9122-FAA63F47C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425" y="197348"/>
            <a:ext cx="5818537" cy="1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09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/>
                </a:rPr>
                <a:t>4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845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86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6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6000 + 2000 = 8000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3000 + 4000 = 7000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5000 + 4000 = 9000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1000 + 9000 = 10000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632</Words>
  <Application>Microsoft Office PowerPoint</Application>
  <PresentationFormat>Widescreen</PresentationFormat>
  <Paragraphs>89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Microsoft YaHei</vt:lpstr>
      <vt:lpstr>#9Slide07 SVNBeachwood Sans</vt:lpstr>
      <vt:lpstr>Arial</vt:lpstr>
      <vt:lpstr>Calibri</vt:lpstr>
      <vt:lpstr>Calibri Light</vt:lpstr>
      <vt:lpstr>Tahoma</vt:lpstr>
      <vt:lpstr>Times New Roman</vt:lpstr>
      <vt:lpstr>迷你简细行楷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51</cp:revision>
  <dcterms:created xsi:type="dcterms:W3CDTF">2022-11-11T05:35:10Z</dcterms:created>
  <dcterms:modified xsi:type="dcterms:W3CDTF">2024-02-22T07:57:16Z</dcterms:modified>
</cp:coreProperties>
</file>