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=""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9 = 81 (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9 x 6 = 54 (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a) 81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    b) 54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72 (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72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x 9 = 81 (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81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2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507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Arial</vt:lpstr>
      <vt:lpstr>Calibri</vt:lpstr>
      <vt:lpstr>SVN-Cookies</vt:lpstr>
      <vt:lpstr>Tahoma</vt:lpstr>
      <vt:lpstr>Vogue-ExtraBold</vt:lpstr>
      <vt:lpstr>字魂130号-快乐俏黑体</vt:lpstr>
      <vt:lpstr>字魂156号-萌趣苏打饼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35</cp:revision>
  <dcterms:created xsi:type="dcterms:W3CDTF">2022-11-07T09:21:50Z</dcterms:created>
  <dcterms:modified xsi:type="dcterms:W3CDTF">2023-02-20T08:47:23Z</dcterms:modified>
</cp:coreProperties>
</file>